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handoutMasterIdLst>
    <p:handoutMasterId r:id="rId62"/>
  </p:handoutMasterIdLst>
  <p:sldIdLst>
    <p:sldId id="324" r:id="rId2"/>
    <p:sldId id="258" r:id="rId3"/>
    <p:sldId id="259" r:id="rId4"/>
    <p:sldId id="260" r:id="rId5"/>
    <p:sldId id="261" r:id="rId6"/>
    <p:sldId id="262" r:id="rId7"/>
    <p:sldId id="263" r:id="rId8"/>
    <p:sldId id="264" r:id="rId9"/>
    <p:sldId id="265" r:id="rId10"/>
    <p:sldId id="281" r:id="rId11"/>
    <p:sldId id="267" r:id="rId12"/>
    <p:sldId id="266" r:id="rId13"/>
    <p:sldId id="272" r:id="rId14"/>
    <p:sldId id="269" r:id="rId15"/>
    <p:sldId id="271" r:id="rId16"/>
    <p:sldId id="270" r:id="rId17"/>
    <p:sldId id="273" r:id="rId18"/>
    <p:sldId id="274" r:id="rId19"/>
    <p:sldId id="275" r:id="rId20"/>
    <p:sldId id="278" r:id="rId21"/>
    <p:sldId id="279" r:id="rId22"/>
    <p:sldId id="280" r:id="rId23"/>
    <p:sldId id="283" r:id="rId24"/>
    <p:sldId id="291" r:id="rId25"/>
    <p:sldId id="285" r:id="rId26"/>
    <p:sldId id="282" r:id="rId27"/>
    <p:sldId id="288" r:id="rId28"/>
    <p:sldId id="293" r:id="rId29"/>
    <p:sldId id="297" r:id="rId30"/>
    <p:sldId id="289" r:id="rId31"/>
    <p:sldId id="301" r:id="rId32"/>
    <p:sldId id="298" r:id="rId33"/>
    <p:sldId id="286" r:id="rId34"/>
    <p:sldId id="287" r:id="rId35"/>
    <p:sldId id="296" r:id="rId36"/>
    <p:sldId id="268" r:id="rId37"/>
    <p:sldId id="277" r:id="rId38"/>
    <p:sldId id="290" r:id="rId39"/>
    <p:sldId id="292" r:id="rId40"/>
    <p:sldId id="294" r:id="rId41"/>
    <p:sldId id="302" r:id="rId42"/>
    <p:sldId id="303" r:id="rId43"/>
    <p:sldId id="305" r:id="rId44"/>
    <p:sldId id="306" r:id="rId45"/>
    <p:sldId id="307" r:id="rId46"/>
    <p:sldId id="309" r:id="rId47"/>
    <p:sldId id="310" r:id="rId48"/>
    <p:sldId id="311" r:id="rId49"/>
    <p:sldId id="313" r:id="rId50"/>
    <p:sldId id="314" r:id="rId51"/>
    <p:sldId id="315" r:id="rId52"/>
    <p:sldId id="317" r:id="rId53"/>
    <p:sldId id="318" r:id="rId54"/>
    <p:sldId id="319" r:id="rId55"/>
    <p:sldId id="320" r:id="rId56"/>
    <p:sldId id="321" r:id="rId57"/>
    <p:sldId id="316" r:id="rId58"/>
    <p:sldId id="312" r:id="rId59"/>
    <p:sldId id="304" r:id="rId60"/>
  </p:sldIdLst>
  <p:sldSz cx="9144000" cy="6858000" type="screen4x3"/>
  <p:notesSz cx="6858000" cy="9144000"/>
  <p:defaultTextStyle>
    <a:defPPr>
      <a:defRPr lang="en-US"/>
    </a:defPPr>
    <a:lvl1pPr marL="0" algn="l" defTabSz="898908" rtl="0" eaLnBrk="1" latinLnBrk="0" hangingPunct="1">
      <a:defRPr sz="1765" kern="1200">
        <a:solidFill>
          <a:schemeClr val="tx1"/>
        </a:solidFill>
        <a:latin typeface="+mn-lt"/>
        <a:ea typeface="+mn-ea"/>
        <a:cs typeface="+mn-cs"/>
      </a:defRPr>
    </a:lvl1pPr>
    <a:lvl2pPr marL="449454" algn="l" defTabSz="898908" rtl="0" eaLnBrk="1" latinLnBrk="0" hangingPunct="1">
      <a:defRPr sz="1765" kern="1200">
        <a:solidFill>
          <a:schemeClr val="tx1"/>
        </a:solidFill>
        <a:latin typeface="+mn-lt"/>
        <a:ea typeface="+mn-ea"/>
        <a:cs typeface="+mn-cs"/>
      </a:defRPr>
    </a:lvl2pPr>
    <a:lvl3pPr marL="898908" algn="l" defTabSz="898908" rtl="0" eaLnBrk="1" latinLnBrk="0" hangingPunct="1">
      <a:defRPr sz="1765" kern="1200">
        <a:solidFill>
          <a:schemeClr val="tx1"/>
        </a:solidFill>
        <a:latin typeface="+mn-lt"/>
        <a:ea typeface="+mn-ea"/>
        <a:cs typeface="+mn-cs"/>
      </a:defRPr>
    </a:lvl3pPr>
    <a:lvl4pPr marL="1348364" algn="l" defTabSz="898908" rtl="0" eaLnBrk="1" latinLnBrk="0" hangingPunct="1">
      <a:defRPr sz="1765" kern="1200">
        <a:solidFill>
          <a:schemeClr val="tx1"/>
        </a:solidFill>
        <a:latin typeface="+mn-lt"/>
        <a:ea typeface="+mn-ea"/>
        <a:cs typeface="+mn-cs"/>
      </a:defRPr>
    </a:lvl4pPr>
    <a:lvl5pPr marL="1797818" algn="l" defTabSz="898908" rtl="0" eaLnBrk="1" latinLnBrk="0" hangingPunct="1">
      <a:defRPr sz="1765" kern="1200">
        <a:solidFill>
          <a:schemeClr val="tx1"/>
        </a:solidFill>
        <a:latin typeface="+mn-lt"/>
        <a:ea typeface="+mn-ea"/>
        <a:cs typeface="+mn-cs"/>
      </a:defRPr>
    </a:lvl5pPr>
    <a:lvl6pPr marL="2247272" algn="l" defTabSz="898908" rtl="0" eaLnBrk="1" latinLnBrk="0" hangingPunct="1">
      <a:defRPr sz="1765" kern="1200">
        <a:solidFill>
          <a:schemeClr val="tx1"/>
        </a:solidFill>
        <a:latin typeface="+mn-lt"/>
        <a:ea typeface="+mn-ea"/>
        <a:cs typeface="+mn-cs"/>
      </a:defRPr>
    </a:lvl6pPr>
    <a:lvl7pPr marL="2696726" algn="l" defTabSz="898908" rtl="0" eaLnBrk="1" latinLnBrk="0" hangingPunct="1">
      <a:defRPr sz="1765" kern="1200">
        <a:solidFill>
          <a:schemeClr val="tx1"/>
        </a:solidFill>
        <a:latin typeface="+mn-lt"/>
        <a:ea typeface="+mn-ea"/>
        <a:cs typeface="+mn-cs"/>
      </a:defRPr>
    </a:lvl7pPr>
    <a:lvl8pPr marL="3146181" algn="l" defTabSz="898908" rtl="0" eaLnBrk="1" latinLnBrk="0" hangingPunct="1">
      <a:defRPr sz="1765" kern="1200">
        <a:solidFill>
          <a:schemeClr val="tx1"/>
        </a:solidFill>
        <a:latin typeface="+mn-lt"/>
        <a:ea typeface="+mn-ea"/>
        <a:cs typeface="+mn-cs"/>
      </a:defRPr>
    </a:lvl8pPr>
    <a:lvl9pPr marL="3595635" algn="l" defTabSz="898908" rtl="0" eaLnBrk="1" latinLnBrk="0" hangingPunct="1">
      <a:defRPr sz="1765"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9" autoAdjust="0"/>
    <p:restoredTop sz="89706" autoAdjust="0"/>
  </p:normalViewPr>
  <p:slideViewPr>
    <p:cSldViewPr showGuides="1">
      <p:cViewPr varScale="1">
        <p:scale>
          <a:sx n="71" d="100"/>
          <a:sy n="71" d="100"/>
        </p:scale>
        <p:origin x="46" y="180"/>
      </p:cViewPr>
      <p:guideLst>
        <p:guide pos="288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133"/>
    </p:cViewPr>
  </p:sorterViewPr>
  <p:notesViewPr>
    <p:cSldViewPr showGuides="1">
      <p:cViewPr varScale="1">
        <p:scale>
          <a:sx n="68" d="100"/>
          <a:sy n="68" d="100"/>
        </p:scale>
        <p:origin x="2808" y="5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presProps" Target="pres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microsoft.com/office/2016/11/relationships/changesInfo" Target="changesInfos/changesInfo1.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handoutMaster" Target="handoutMasters/handoutMaster1.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 Polzleitner" userId="20938613_tp_dropbox" providerId="OAuth2" clId="{12B542F6-0035-914C-8D54-DDCADF8E7513}"/>
    <pc:docChg chg="delSld">
      <pc:chgData name="Lis Polzleitner" userId="20938613_tp_dropbox" providerId="OAuth2" clId="{12B542F6-0035-914C-8D54-DDCADF8E7513}" dt="2019-02-27T20:57:50.173" v="1" actId="2696"/>
      <pc:docMkLst>
        <pc:docMk/>
      </pc:docMkLst>
      <pc:sldChg chg="del">
        <pc:chgData name="Lis Polzleitner" userId="20938613_tp_dropbox" providerId="OAuth2" clId="{12B542F6-0035-914C-8D54-DDCADF8E7513}" dt="2019-02-27T20:57:50.173" v="1" actId="2696"/>
        <pc:sldMkLst>
          <pc:docMk/>
          <pc:sldMk cId="1892096136" sldId="295"/>
        </pc:sldMkLst>
      </pc:sldChg>
      <pc:sldChg chg="del">
        <pc:chgData name="Lis Polzleitner" userId="20938613_tp_dropbox" providerId="OAuth2" clId="{12B542F6-0035-914C-8D54-DDCADF8E7513}" dt="2019-02-27T20:57:46.268" v="0" actId="2696"/>
        <pc:sldMkLst>
          <pc:docMk/>
          <pc:sldMk cId="1360621966" sldId="299"/>
        </pc:sldMkLst>
      </pc:sldChg>
    </pc:docChg>
  </pc:docChgLst>
  <pc:docChgLst>
    <pc:chgData clId="Web-{FF87C1A5-AD84-4FC4-9AF1-423540CC08BA}"/>
    <pc:docChg chg="modSld">
      <pc:chgData name="" userId="" providerId="" clId="Web-{FF87C1A5-AD84-4FC4-9AF1-423540CC08BA}" dt="2019-02-26T08:00:09.393" v="18" actId="20577"/>
      <pc:docMkLst>
        <pc:docMk/>
      </pc:docMkLst>
      <pc:sldChg chg="modSp">
        <pc:chgData name="" userId="" providerId="" clId="Web-{FF87C1A5-AD84-4FC4-9AF1-423540CC08BA}" dt="2019-02-26T07:56:15.512" v="3" actId="20577"/>
        <pc:sldMkLst>
          <pc:docMk/>
          <pc:sldMk cId="3294175576" sldId="294"/>
        </pc:sldMkLst>
        <pc:spChg chg="mod">
          <ac:chgData name="" userId="" providerId="" clId="Web-{FF87C1A5-AD84-4FC4-9AF1-423540CC08BA}" dt="2019-02-26T07:56:15.512" v="3" actId="20577"/>
          <ac:spMkLst>
            <pc:docMk/>
            <pc:sldMk cId="3294175576" sldId="294"/>
            <ac:spMk id="26" creationId="{00000000-0000-0000-0000-000000000000}"/>
          </ac:spMkLst>
        </pc:spChg>
      </pc:sldChg>
      <pc:sldChg chg="modSp">
        <pc:chgData name="" userId="" providerId="" clId="Web-{FF87C1A5-AD84-4FC4-9AF1-423540CC08BA}" dt="2019-02-26T08:00:09.393" v="18" actId="20577"/>
        <pc:sldMkLst>
          <pc:docMk/>
          <pc:sldMk cId="4171071067" sldId="312"/>
        </pc:sldMkLst>
        <pc:spChg chg="mod">
          <ac:chgData name="" userId="" providerId="" clId="Web-{FF87C1A5-AD84-4FC4-9AF1-423540CC08BA}" dt="2019-02-26T08:00:09.393" v="18" actId="20577"/>
          <ac:spMkLst>
            <pc:docMk/>
            <pc:sldMk cId="4171071067" sldId="312"/>
            <ac:spMk id="2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9B1E1D-1656-4BF3-B39D-523606D6DB44}" type="datetimeFigureOut">
              <a:rPr lang="en-US"/>
              <a:t>2/27/2019</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24149B6-8CC3-4B9A-BCBF-5AF8A7649FF2}" type="slidenum">
              <a:rPr/>
              <a:t>‹#›</a:t>
            </a:fld>
            <a:endParaRPr/>
          </a:p>
        </p:txBody>
      </p:sp>
    </p:spTree>
    <p:extLst>
      <p:ext uri="{BB962C8B-B14F-4D97-AF65-F5344CB8AC3E}">
        <p14:creationId xmlns:p14="http://schemas.microsoft.com/office/powerpoint/2010/main" val="2531268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5FC044-1321-463A-86E8-35D85A959797}" type="datetimeFigureOut">
              <a:rPr lang="en-US"/>
              <a:t>2/27/2019</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6AA99EE-A2C0-4BE5-BB96-1FDEE1D6095A}" type="slidenum">
              <a:rPr/>
              <a:t>‹#›</a:t>
            </a:fld>
            <a:endParaRPr/>
          </a:p>
        </p:txBody>
      </p:sp>
    </p:spTree>
    <p:extLst>
      <p:ext uri="{BB962C8B-B14F-4D97-AF65-F5344CB8AC3E}">
        <p14:creationId xmlns:p14="http://schemas.microsoft.com/office/powerpoint/2010/main" val="526883074"/>
      </p:ext>
    </p:extLst>
  </p:cSld>
  <p:clrMap bg1="lt1" tx1="dk1" bg2="lt2" tx2="dk2" accent1="accent1" accent2="accent2" accent3="accent3" accent4="accent4" accent5="accent5" accent6="accent6" hlink="hlink" folHlink="folHlink"/>
  <p:notesStyle>
    <a:lvl1pPr marL="0" algn="l" defTabSz="806775" rtl="0" eaLnBrk="1" latinLnBrk="0" hangingPunct="1">
      <a:defRPr sz="1059" kern="1200">
        <a:solidFill>
          <a:schemeClr val="tx1"/>
        </a:solidFill>
        <a:latin typeface="+mn-lt"/>
        <a:ea typeface="+mn-ea"/>
        <a:cs typeface="+mn-cs"/>
      </a:defRPr>
    </a:lvl1pPr>
    <a:lvl2pPr marL="403388" algn="l" defTabSz="806775" rtl="0" eaLnBrk="1" latinLnBrk="0" hangingPunct="1">
      <a:defRPr sz="1059" kern="1200">
        <a:solidFill>
          <a:schemeClr val="tx1"/>
        </a:solidFill>
        <a:latin typeface="+mn-lt"/>
        <a:ea typeface="+mn-ea"/>
        <a:cs typeface="+mn-cs"/>
      </a:defRPr>
    </a:lvl2pPr>
    <a:lvl3pPr marL="806775" algn="l" defTabSz="806775" rtl="0" eaLnBrk="1" latinLnBrk="0" hangingPunct="1">
      <a:defRPr sz="1059" kern="1200">
        <a:solidFill>
          <a:schemeClr val="tx1"/>
        </a:solidFill>
        <a:latin typeface="+mn-lt"/>
        <a:ea typeface="+mn-ea"/>
        <a:cs typeface="+mn-cs"/>
      </a:defRPr>
    </a:lvl3pPr>
    <a:lvl4pPr marL="1210163" algn="l" defTabSz="806775" rtl="0" eaLnBrk="1" latinLnBrk="0" hangingPunct="1">
      <a:defRPr sz="1059" kern="1200">
        <a:solidFill>
          <a:schemeClr val="tx1"/>
        </a:solidFill>
        <a:latin typeface="+mn-lt"/>
        <a:ea typeface="+mn-ea"/>
        <a:cs typeface="+mn-cs"/>
      </a:defRPr>
    </a:lvl4pPr>
    <a:lvl5pPr marL="1613550" algn="l" defTabSz="806775" rtl="0" eaLnBrk="1" latinLnBrk="0" hangingPunct="1">
      <a:defRPr sz="1059" kern="1200">
        <a:solidFill>
          <a:schemeClr val="tx1"/>
        </a:solidFill>
        <a:latin typeface="+mn-lt"/>
        <a:ea typeface="+mn-ea"/>
        <a:cs typeface="+mn-cs"/>
      </a:defRPr>
    </a:lvl5pPr>
    <a:lvl6pPr marL="2016938" algn="l" defTabSz="806775" rtl="0" eaLnBrk="1" latinLnBrk="0" hangingPunct="1">
      <a:defRPr sz="1059" kern="1200">
        <a:solidFill>
          <a:schemeClr val="tx1"/>
        </a:solidFill>
        <a:latin typeface="+mn-lt"/>
        <a:ea typeface="+mn-ea"/>
        <a:cs typeface="+mn-cs"/>
      </a:defRPr>
    </a:lvl6pPr>
    <a:lvl7pPr marL="2420325" algn="l" defTabSz="806775" rtl="0" eaLnBrk="1" latinLnBrk="0" hangingPunct="1">
      <a:defRPr sz="1059" kern="1200">
        <a:solidFill>
          <a:schemeClr val="tx1"/>
        </a:solidFill>
        <a:latin typeface="+mn-lt"/>
        <a:ea typeface="+mn-ea"/>
        <a:cs typeface="+mn-cs"/>
      </a:defRPr>
    </a:lvl7pPr>
    <a:lvl8pPr marL="2823713" algn="l" defTabSz="806775" rtl="0" eaLnBrk="1" latinLnBrk="0" hangingPunct="1">
      <a:defRPr sz="1059" kern="1200">
        <a:solidFill>
          <a:schemeClr val="tx1"/>
        </a:solidFill>
        <a:latin typeface="+mn-lt"/>
        <a:ea typeface="+mn-ea"/>
        <a:cs typeface="+mn-cs"/>
      </a:defRPr>
    </a:lvl8pPr>
    <a:lvl9pPr marL="3227100" algn="l" defTabSz="806775" rtl="0" eaLnBrk="1" latinLnBrk="0" hangingPunct="1">
      <a:defRPr sz="105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 /><Relationship Id="rId1" Type="http://schemas.openxmlformats.org/officeDocument/2006/relationships/notesMaster" Target="../notesMasters/notesMaster1.xml" /></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a:t>
            </a:fld>
            <a:endParaRPr lang="en-US"/>
          </a:p>
        </p:txBody>
      </p:sp>
    </p:spTree>
    <p:extLst>
      <p:ext uri="{BB962C8B-B14F-4D97-AF65-F5344CB8AC3E}">
        <p14:creationId xmlns:p14="http://schemas.microsoft.com/office/powerpoint/2010/main" val="1282682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11</a:t>
            </a:fld>
            <a:endParaRPr lang="en-US"/>
          </a:p>
        </p:txBody>
      </p:sp>
    </p:spTree>
    <p:extLst>
      <p:ext uri="{BB962C8B-B14F-4D97-AF65-F5344CB8AC3E}">
        <p14:creationId xmlns:p14="http://schemas.microsoft.com/office/powerpoint/2010/main" val="3089161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12</a:t>
            </a:fld>
            <a:endParaRPr lang="en-US"/>
          </a:p>
        </p:txBody>
      </p:sp>
    </p:spTree>
    <p:extLst>
      <p:ext uri="{BB962C8B-B14F-4D97-AF65-F5344CB8AC3E}">
        <p14:creationId xmlns:p14="http://schemas.microsoft.com/office/powerpoint/2010/main" val="1017952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13</a:t>
            </a:fld>
            <a:endParaRPr lang="en-US"/>
          </a:p>
        </p:txBody>
      </p:sp>
    </p:spTree>
    <p:extLst>
      <p:ext uri="{BB962C8B-B14F-4D97-AF65-F5344CB8AC3E}">
        <p14:creationId xmlns:p14="http://schemas.microsoft.com/office/powerpoint/2010/main" val="3206002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14</a:t>
            </a:fld>
            <a:endParaRPr lang="en-US"/>
          </a:p>
        </p:txBody>
      </p:sp>
    </p:spTree>
    <p:extLst>
      <p:ext uri="{BB962C8B-B14F-4D97-AF65-F5344CB8AC3E}">
        <p14:creationId xmlns:p14="http://schemas.microsoft.com/office/powerpoint/2010/main" val="2737323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15</a:t>
            </a:fld>
            <a:endParaRPr lang="en-US"/>
          </a:p>
        </p:txBody>
      </p:sp>
    </p:spTree>
    <p:extLst>
      <p:ext uri="{BB962C8B-B14F-4D97-AF65-F5344CB8AC3E}">
        <p14:creationId xmlns:p14="http://schemas.microsoft.com/office/powerpoint/2010/main" val="155072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16</a:t>
            </a:fld>
            <a:endParaRPr lang="en-US"/>
          </a:p>
        </p:txBody>
      </p:sp>
    </p:spTree>
    <p:extLst>
      <p:ext uri="{BB962C8B-B14F-4D97-AF65-F5344CB8AC3E}">
        <p14:creationId xmlns:p14="http://schemas.microsoft.com/office/powerpoint/2010/main" val="1257070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17</a:t>
            </a:fld>
            <a:endParaRPr lang="en-US"/>
          </a:p>
        </p:txBody>
      </p:sp>
    </p:spTree>
    <p:extLst>
      <p:ext uri="{BB962C8B-B14F-4D97-AF65-F5344CB8AC3E}">
        <p14:creationId xmlns:p14="http://schemas.microsoft.com/office/powerpoint/2010/main" val="24404988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18</a:t>
            </a:fld>
            <a:endParaRPr lang="en-US"/>
          </a:p>
        </p:txBody>
      </p:sp>
    </p:spTree>
    <p:extLst>
      <p:ext uri="{BB962C8B-B14F-4D97-AF65-F5344CB8AC3E}">
        <p14:creationId xmlns:p14="http://schemas.microsoft.com/office/powerpoint/2010/main" val="2865120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19</a:t>
            </a:fld>
            <a:endParaRPr lang="en-US"/>
          </a:p>
        </p:txBody>
      </p:sp>
    </p:spTree>
    <p:extLst>
      <p:ext uri="{BB962C8B-B14F-4D97-AF65-F5344CB8AC3E}">
        <p14:creationId xmlns:p14="http://schemas.microsoft.com/office/powerpoint/2010/main" val="365817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20</a:t>
            </a:fld>
            <a:endParaRPr lang="en-US"/>
          </a:p>
        </p:txBody>
      </p:sp>
    </p:spTree>
    <p:extLst>
      <p:ext uri="{BB962C8B-B14F-4D97-AF65-F5344CB8AC3E}">
        <p14:creationId xmlns:p14="http://schemas.microsoft.com/office/powerpoint/2010/main" val="28524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a:t>
            </a:fld>
            <a:endParaRPr lang="en-US"/>
          </a:p>
        </p:txBody>
      </p:sp>
    </p:spTree>
    <p:extLst>
      <p:ext uri="{BB962C8B-B14F-4D97-AF65-F5344CB8AC3E}">
        <p14:creationId xmlns:p14="http://schemas.microsoft.com/office/powerpoint/2010/main" val="2135810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21</a:t>
            </a:fld>
            <a:endParaRPr lang="en-US"/>
          </a:p>
        </p:txBody>
      </p:sp>
    </p:spTree>
    <p:extLst>
      <p:ext uri="{BB962C8B-B14F-4D97-AF65-F5344CB8AC3E}">
        <p14:creationId xmlns:p14="http://schemas.microsoft.com/office/powerpoint/2010/main" val="18223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22</a:t>
            </a:fld>
            <a:endParaRPr lang="en-US"/>
          </a:p>
        </p:txBody>
      </p:sp>
    </p:spTree>
    <p:extLst>
      <p:ext uri="{BB962C8B-B14F-4D97-AF65-F5344CB8AC3E}">
        <p14:creationId xmlns:p14="http://schemas.microsoft.com/office/powerpoint/2010/main" val="730199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23</a:t>
            </a:fld>
            <a:endParaRPr lang="en-US"/>
          </a:p>
        </p:txBody>
      </p:sp>
    </p:spTree>
    <p:extLst>
      <p:ext uri="{BB962C8B-B14F-4D97-AF65-F5344CB8AC3E}">
        <p14:creationId xmlns:p14="http://schemas.microsoft.com/office/powerpoint/2010/main" val="2600414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24</a:t>
            </a:fld>
            <a:endParaRPr lang="en-US"/>
          </a:p>
        </p:txBody>
      </p:sp>
    </p:spTree>
    <p:extLst>
      <p:ext uri="{BB962C8B-B14F-4D97-AF65-F5344CB8AC3E}">
        <p14:creationId xmlns:p14="http://schemas.microsoft.com/office/powerpoint/2010/main" val="880882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25</a:t>
            </a:fld>
            <a:endParaRPr lang="en-US"/>
          </a:p>
        </p:txBody>
      </p:sp>
    </p:spTree>
    <p:extLst>
      <p:ext uri="{BB962C8B-B14F-4D97-AF65-F5344CB8AC3E}">
        <p14:creationId xmlns:p14="http://schemas.microsoft.com/office/powerpoint/2010/main" val="874669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26</a:t>
            </a:fld>
            <a:endParaRPr lang="en-US"/>
          </a:p>
        </p:txBody>
      </p:sp>
    </p:spTree>
    <p:extLst>
      <p:ext uri="{BB962C8B-B14F-4D97-AF65-F5344CB8AC3E}">
        <p14:creationId xmlns:p14="http://schemas.microsoft.com/office/powerpoint/2010/main" val="541102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27</a:t>
            </a:fld>
            <a:endParaRPr lang="en-US"/>
          </a:p>
        </p:txBody>
      </p:sp>
    </p:spTree>
    <p:extLst>
      <p:ext uri="{BB962C8B-B14F-4D97-AF65-F5344CB8AC3E}">
        <p14:creationId xmlns:p14="http://schemas.microsoft.com/office/powerpoint/2010/main" val="139580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28</a:t>
            </a:fld>
            <a:endParaRPr lang="en-US"/>
          </a:p>
        </p:txBody>
      </p:sp>
    </p:spTree>
    <p:extLst>
      <p:ext uri="{BB962C8B-B14F-4D97-AF65-F5344CB8AC3E}">
        <p14:creationId xmlns:p14="http://schemas.microsoft.com/office/powerpoint/2010/main" val="22153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29</a:t>
            </a:fld>
            <a:endParaRPr lang="en-US"/>
          </a:p>
        </p:txBody>
      </p:sp>
    </p:spTree>
    <p:extLst>
      <p:ext uri="{BB962C8B-B14F-4D97-AF65-F5344CB8AC3E}">
        <p14:creationId xmlns:p14="http://schemas.microsoft.com/office/powerpoint/2010/main" val="29824633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30</a:t>
            </a:fld>
            <a:endParaRPr lang="en-US"/>
          </a:p>
        </p:txBody>
      </p:sp>
    </p:spTree>
    <p:extLst>
      <p:ext uri="{BB962C8B-B14F-4D97-AF65-F5344CB8AC3E}">
        <p14:creationId xmlns:p14="http://schemas.microsoft.com/office/powerpoint/2010/main" val="226810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a:t>
            </a:fld>
            <a:endParaRPr lang="en-US"/>
          </a:p>
        </p:txBody>
      </p:sp>
    </p:spTree>
    <p:extLst>
      <p:ext uri="{BB962C8B-B14F-4D97-AF65-F5344CB8AC3E}">
        <p14:creationId xmlns:p14="http://schemas.microsoft.com/office/powerpoint/2010/main" val="18477021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31</a:t>
            </a:fld>
            <a:endParaRPr lang="en-US"/>
          </a:p>
        </p:txBody>
      </p:sp>
    </p:spTree>
    <p:extLst>
      <p:ext uri="{BB962C8B-B14F-4D97-AF65-F5344CB8AC3E}">
        <p14:creationId xmlns:p14="http://schemas.microsoft.com/office/powerpoint/2010/main" val="917204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32</a:t>
            </a:fld>
            <a:endParaRPr lang="en-US"/>
          </a:p>
        </p:txBody>
      </p:sp>
    </p:spTree>
    <p:extLst>
      <p:ext uri="{BB962C8B-B14F-4D97-AF65-F5344CB8AC3E}">
        <p14:creationId xmlns:p14="http://schemas.microsoft.com/office/powerpoint/2010/main" val="31590432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33</a:t>
            </a:fld>
            <a:endParaRPr lang="en-US"/>
          </a:p>
        </p:txBody>
      </p:sp>
    </p:spTree>
    <p:extLst>
      <p:ext uri="{BB962C8B-B14F-4D97-AF65-F5344CB8AC3E}">
        <p14:creationId xmlns:p14="http://schemas.microsoft.com/office/powerpoint/2010/main" val="866742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34</a:t>
            </a:fld>
            <a:endParaRPr lang="en-US"/>
          </a:p>
        </p:txBody>
      </p:sp>
    </p:spTree>
    <p:extLst>
      <p:ext uri="{BB962C8B-B14F-4D97-AF65-F5344CB8AC3E}">
        <p14:creationId xmlns:p14="http://schemas.microsoft.com/office/powerpoint/2010/main" val="3578930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35</a:t>
            </a:fld>
            <a:endParaRPr lang="en-US"/>
          </a:p>
        </p:txBody>
      </p:sp>
    </p:spTree>
    <p:extLst>
      <p:ext uri="{BB962C8B-B14F-4D97-AF65-F5344CB8AC3E}">
        <p14:creationId xmlns:p14="http://schemas.microsoft.com/office/powerpoint/2010/main" val="18333830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36</a:t>
            </a:fld>
            <a:endParaRPr lang="en-US"/>
          </a:p>
        </p:txBody>
      </p:sp>
    </p:spTree>
    <p:extLst>
      <p:ext uri="{BB962C8B-B14F-4D97-AF65-F5344CB8AC3E}">
        <p14:creationId xmlns:p14="http://schemas.microsoft.com/office/powerpoint/2010/main" val="36170414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37</a:t>
            </a:fld>
            <a:endParaRPr lang="en-US"/>
          </a:p>
        </p:txBody>
      </p:sp>
    </p:spTree>
    <p:extLst>
      <p:ext uri="{BB962C8B-B14F-4D97-AF65-F5344CB8AC3E}">
        <p14:creationId xmlns:p14="http://schemas.microsoft.com/office/powerpoint/2010/main" val="2961607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38</a:t>
            </a:fld>
            <a:endParaRPr lang="en-US"/>
          </a:p>
        </p:txBody>
      </p:sp>
    </p:spTree>
    <p:extLst>
      <p:ext uri="{BB962C8B-B14F-4D97-AF65-F5344CB8AC3E}">
        <p14:creationId xmlns:p14="http://schemas.microsoft.com/office/powerpoint/2010/main" val="36376259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39</a:t>
            </a:fld>
            <a:endParaRPr lang="en-US"/>
          </a:p>
        </p:txBody>
      </p:sp>
    </p:spTree>
    <p:extLst>
      <p:ext uri="{BB962C8B-B14F-4D97-AF65-F5344CB8AC3E}">
        <p14:creationId xmlns:p14="http://schemas.microsoft.com/office/powerpoint/2010/main" val="782404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40</a:t>
            </a:fld>
            <a:endParaRPr lang="en-US"/>
          </a:p>
        </p:txBody>
      </p:sp>
    </p:spTree>
    <p:extLst>
      <p:ext uri="{BB962C8B-B14F-4D97-AF65-F5344CB8AC3E}">
        <p14:creationId xmlns:p14="http://schemas.microsoft.com/office/powerpoint/2010/main" val="166859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a:t>
            </a:fld>
            <a:endParaRPr lang="en-US"/>
          </a:p>
        </p:txBody>
      </p:sp>
    </p:spTree>
    <p:extLst>
      <p:ext uri="{BB962C8B-B14F-4D97-AF65-F5344CB8AC3E}">
        <p14:creationId xmlns:p14="http://schemas.microsoft.com/office/powerpoint/2010/main" val="433569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41</a:t>
            </a:fld>
            <a:endParaRPr lang="en-US"/>
          </a:p>
        </p:txBody>
      </p:sp>
    </p:spTree>
    <p:extLst>
      <p:ext uri="{BB962C8B-B14F-4D97-AF65-F5344CB8AC3E}">
        <p14:creationId xmlns:p14="http://schemas.microsoft.com/office/powerpoint/2010/main" val="22677866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42</a:t>
            </a:fld>
            <a:endParaRPr lang="en-US"/>
          </a:p>
        </p:txBody>
      </p:sp>
    </p:spTree>
    <p:extLst>
      <p:ext uri="{BB962C8B-B14F-4D97-AF65-F5344CB8AC3E}">
        <p14:creationId xmlns:p14="http://schemas.microsoft.com/office/powerpoint/2010/main" val="2636656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43</a:t>
            </a:fld>
            <a:endParaRPr lang="en-US"/>
          </a:p>
        </p:txBody>
      </p:sp>
    </p:spTree>
    <p:extLst>
      <p:ext uri="{BB962C8B-B14F-4D97-AF65-F5344CB8AC3E}">
        <p14:creationId xmlns:p14="http://schemas.microsoft.com/office/powerpoint/2010/main" val="3930051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44</a:t>
            </a:fld>
            <a:endParaRPr lang="en-US"/>
          </a:p>
        </p:txBody>
      </p:sp>
    </p:spTree>
    <p:extLst>
      <p:ext uri="{BB962C8B-B14F-4D97-AF65-F5344CB8AC3E}">
        <p14:creationId xmlns:p14="http://schemas.microsoft.com/office/powerpoint/2010/main" val="15422413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45</a:t>
            </a:fld>
            <a:endParaRPr lang="en-US"/>
          </a:p>
        </p:txBody>
      </p:sp>
    </p:spTree>
    <p:extLst>
      <p:ext uri="{BB962C8B-B14F-4D97-AF65-F5344CB8AC3E}">
        <p14:creationId xmlns:p14="http://schemas.microsoft.com/office/powerpoint/2010/main" val="4053088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46</a:t>
            </a:fld>
            <a:endParaRPr lang="en-US"/>
          </a:p>
        </p:txBody>
      </p:sp>
    </p:spTree>
    <p:extLst>
      <p:ext uri="{BB962C8B-B14F-4D97-AF65-F5344CB8AC3E}">
        <p14:creationId xmlns:p14="http://schemas.microsoft.com/office/powerpoint/2010/main" val="39226649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47</a:t>
            </a:fld>
            <a:endParaRPr lang="en-US"/>
          </a:p>
        </p:txBody>
      </p:sp>
    </p:spTree>
    <p:extLst>
      <p:ext uri="{BB962C8B-B14F-4D97-AF65-F5344CB8AC3E}">
        <p14:creationId xmlns:p14="http://schemas.microsoft.com/office/powerpoint/2010/main" val="26086693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48</a:t>
            </a:fld>
            <a:endParaRPr lang="en-US"/>
          </a:p>
        </p:txBody>
      </p:sp>
    </p:spTree>
    <p:extLst>
      <p:ext uri="{BB962C8B-B14F-4D97-AF65-F5344CB8AC3E}">
        <p14:creationId xmlns:p14="http://schemas.microsoft.com/office/powerpoint/2010/main" val="36419439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49</a:t>
            </a:fld>
            <a:endParaRPr lang="en-US"/>
          </a:p>
        </p:txBody>
      </p:sp>
    </p:spTree>
    <p:extLst>
      <p:ext uri="{BB962C8B-B14F-4D97-AF65-F5344CB8AC3E}">
        <p14:creationId xmlns:p14="http://schemas.microsoft.com/office/powerpoint/2010/main" val="2567400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50</a:t>
            </a:fld>
            <a:endParaRPr lang="en-US"/>
          </a:p>
        </p:txBody>
      </p:sp>
    </p:spTree>
    <p:extLst>
      <p:ext uri="{BB962C8B-B14F-4D97-AF65-F5344CB8AC3E}">
        <p14:creationId xmlns:p14="http://schemas.microsoft.com/office/powerpoint/2010/main" val="1485185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6</a:t>
            </a:fld>
            <a:endParaRPr lang="en-US"/>
          </a:p>
        </p:txBody>
      </p:sp>
    </p:spTree>
    <p:extLst>
      <p:ext uri="{BB962C8B-B14F-4D97-AF65-F5344CB8AC3E}">
        <p14:creationId xmlns:p14="http://schemas.microsoft.com/office/powerpoint/2010/main" val="14165054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51</a:t>
            </a:fld>
            <a:endParaRPr lang="en-US"/>
          </a:p>
        </p:txBody>
      </p:sp>
    </p:spTree>
    <p:extLst>
      <p:ext uri="{BB962C8B-B14F-4D97-AF65-F5344CB8AC3E}">
        <p14:creationId xmlns:p14="http://schemas.microsoft.com/office/powerpoint/2010/main" val="2965793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52</a:t>
            </a:fld>
            <a:endParaRPr lang="en-US"/>
          </a:p>
        </p:txBody>
      </p:sp>
    </p:spTree>
    <p:extLst>
      <p:ext uri="{BB962C8B-B14F-4D97-AF65-F5344CB8AC3E}">
        <p14:creationId xmlns:p14="http://schemas.microsoft.com/office/powerpoint/2010/main" val="41784043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53</a:t>
            </a:fld>
            <a:endParaRPr lang="en-US"/>
          </a:p>
        </p:txBody>
      </p:sp>
    </p:spTree>
    <p:extLst>
      <p:ext uri="{BB962C8B-B14F-4D97-AF65-F5344CB8AC3E}">
        <p14:creationId xmlns:p14="http://schemas.microsoft.com/office/powerpoint/2010/main" val="4203693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54</a:t>
            </a:fld>
            <a:endParaRPr lang="en-US"/>
          </a:p>
        </p:txBody>
      </p:sp>
    </p:spTree>
    <p:extLst>
      <p:ext uri="{BB962C8B-B14F-4D97-AF65-F5344CB8AC3E}">
        <p14:creationId xmlns:p14="http://schemas.microsoft.com/office/powerpoint/2010/main" val="4475251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55</a:t>
            </a:fld>
            <a:endParaRPr lang="en-US"/>
          </a:p>
        </p:txBody>
      </p:sp>
    </p:spTree>
    <p:extLst>
      <p:ext uri="{BB962C8B-B14F-4D97-AF65-F5344CB8AC3E}">
        <p14:creationId xmlns:p14="http://schemas.microsoft.com/office/powerpoint/2010/main" val="3878814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56</a:t>
            </a:fld>
            <a:endParaRPr lang="en-US"/>
          </a:p>
        </p:txBody>
      </p:sp>
    </p:spTree>
    <p:extLst>
      <p:ext uri="{BB962C8B-B14F-4D97-AF65-F5344CB8AC3E}">
        <p14:creationId xmlns:p14="http://schemas.microsoft.com/office/powerpoint/2010/main" val="1029161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57</a:t>
            </a:fld>
            <a:endParaRPr lang="en-US"/>
          </a:p>
        </p:txBody>
      </p:sp>
    </p:spTree>
    <p:extLst>
      <p:ext uri="{BB962C8B-B14F-4D97-AF65-F5344CB8AC3E}">
        <p14:creationId xmlns:p14="http://schemas.microsoft.com/office/powerpoint/2010/main" val="406296656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58</a:t>
            </a:fld>
            <a:endParaRPr lang="en-US"/>
          </a:p>
        </p:txBody>
      </p:sp>
    </p:spTree>
    <p:extLst>
      <p:ext uri="{BB962C8B-B14F-4D97-AF65-F5344CB8AC3E}">
        <p14:creationId xmlns:p14="http://schemas.microsoft.com/office/powerpoint/2010/main" val="31071082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59</a:t>
            </a:fld>
            <a:endParaRPr lang="en-US"/>
          </a:p>
        </p:txBody>
      </p:sp>
    </p:spTree>
    <p:extLst>
      <p:ext uri="{BB962C8B-B14F-4D97-AF65-F5344CB8AC3E}">
        <p14:creationId xmlns:p14="http://schemas.microsoft.com/office/powerpoint/2010/main" val="1440214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7</a:t>
            </a:fld>
            <a:endParaRPr lang="en-US"/>
          </a:p>
        </p:txBody>
      </p:sp>
    </p:spTree>
    <p:extLst>
      <p:ext uri="{BB962C8B-B14F-4D97-AF65-F5344CB8AC3E}">
        <p14:creationId xmlns:p14="http://schemas.microsoft.com/office/powerpoint/2010/main" val="4119853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8</a:t>
            </a:fld>
            <a:endParaRPr lang="en-US"/>
          </a:p>
        </p:txBody>
      </p:sp>
    </p:spTree>
    <p:extLst>
      <p:ext uri="{BB962C8B-B14F-4D97-AF65-F5344CB8AC3E}">
        <p14:creationId xmlns:p14="http://schemas.microsoft.com/office/powerpoint/2010/main" val="106897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9</a:t>
            </a:fld>
            <a:endParaRPr lang="en-US"/>
          </a:p>
        </p:txBody>
      </p:sp>
    </p:spTree>
    <p:extLst>
      <p:ext uri="{BB962C8B-B14F-4D97-AF65-F5344CB8AC3E}">
        <p14:creationId xmlns:p14="http://schemas.microsoft.com/office/powerpoint/2010/main" val="3060005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fld id="{86AA99EE-A2C0-4BE5-BB96-1FDEE1D6095A}" type="slidenum">
              <a:rPr lang="en-US" smtClean="0"/>
              <a:t>10</a:t>
            </a:fld>
            <a:endParaRPr lang="en-US"/>
          </a:p>
        </p:txBody>
      </p:sp>
    </p:spTree>
    <p:extLst>
      <p:ext uri="{BB962C8B-B14F-4D97-AF65-F5344CB8AC3E}">
        <p14:creationId xmlns:p14="http://schemas.microsoft.com/office/powerpoint/2010/main" val="3830139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ertficate">
    <p:spTree>
      <p:nvGrpSpPr>
        <p:cNvPr id="1" name=""/>
        <p:cNvGrpSpPr/>
        <p:nvPr/>
      </p:nvGrpSpPr>
      <p:grpSpPr>
        <a:xfrm>
          <a:off x="0" y="0"/>
          <a:ext cx="0" cy="0"/>
          <a:chOff x="0" y="0"/>
          <a:chExt cx="0" cy="0"/>
        </a:xfrm>
      </p:grpSpPr>
      <p:sp>
        <p:nvSpPr>
          <p:cNvPr id="11" name="Subtitle"/>
          <p:cNvSpPr>
            <a:spLocks noGrp="1"/>
          </p:cNvSpPr>
          <p:nvPr>
            <p:ph type="subTitle" idx="1" hasCustomPrompt="1"/>
          </p:nvPr>
        </p:nvSpPr>
        <p:spPr>
          <a:xfrm>
            <a:off x="987552" y="1463040"/>
            <a:ext cx="7159752" cy="484632"/>
          </a:xfrm>
          <a:prstGeom prst="rect">
            <a:avLst/>
          </a:prstGeom>
        </p:spPr>
        <p:txBody>
          <a:bodyPr lIns="91440" tIns="45720" rIns="91440" bIns="45720" anchor="ctr" anchorCtr="0">
            <a:normAutofit/>
          </a:bodyPr>
          <a:lstStyle>
            <a:lvl1pPr marL="0" marR="0" indent="0" algn="ctr" defTabSz="926250" rtl="0" eaLnBrk="1" fontAlgn="auto" latinLnBrk="0" hangingPunct="1">
              <a:lnSpc>
                <a:spcPct val="90000"/>
              </a:lnSpc>
              <a:spcBef>
                <a:spcPts val="1637"/>
              </a:spcBef>
              <a:spcAft>
                <a:spcPts val="0"/>
              </a:spcAft>
              <a:buClrTx/>
              <a:buSzTx/>
              <a:buFont typeface="Arial" pitchFamily="34" charset="0"/>
              <a:buNone/>
              <a:tabLst/>
              <a:defRPr lang="en-US" sz="3200" b="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26250" rtl="0" eaLnBrk="1" fontAlgn="auto" latinLnBrk="0" hangingPunct="1">
              <a:lnSpc>
                <a:spcPct val="90000"/>
              </a:lnSpc>
              <a:spcBef>
                <a:spcPts val="1637"/>
              </a:spcBef>
              <a:spcAft>
                <a:spcPts val="0"/>
              </a:spcAft>
              <a:buClrTx/>
              <a:buSzTx/>
              <a:buFont typeface="Arial" pitchFamily="34" charset="0"/>
              <a:buNone/>
              <a:tabLst/>
              <a:defRPr/>
            </a:pPr>
            <a:r>
              <a:rPr lang="en-US" dirty="0"/>
              <a:t>Type of Certificate</a:t>
            </a:r>
          </a:p>
        </p:txBody>
      </p:sp>
      <p:sp>
        <p:nvSpPr>
          <p:cNvPr id="21" name="Text Placeholder 7"/>
          <p:cNvSpPr>
            <a:spLocks noGrp="1"/>
          </p:cNvSpPr>
          <p:nvPr>
            <p:ph type="body" sz="quarter" idx="20" hasCustomPrompt="1"/>
          </p:nvPr>
        </p:nvSpPr>
        <p:spPr>
          <a:xfrm>
            <a:off x="990601" y="2560805"/>
            <a:ext cx="7162800" cy="325881"/>
          </a:xfrm>
        </p:spPr>
        <p:txBody>
          <a:bodyPr lIns="91440" tIns="45720" rIns="91440" bIns="45720" anchor="ctr">
            <a:noAutofit/>
          </a:bodyPr>
          <a:lstStyle>
            <a:lvl1pPr marL="0" indent="0" algn="ctr">
              <a:lnSpc>
                <a:spcPct val="100000"/>
              </a:lnSpc>
              <a:spcBef>
                <a:spcPts val="0"/>
              </a:spcBef>
              <a:buNone/>
              <a:defRPr sz="15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dirty="0"/>
              <a:t>[Add text here, such as “This Acknowledges That”]</a:t>
            </a:r>
          </a:p>
        </p:txBody>
      </p:sp>
      <p:sp>
        <p:nvSpPr>
          <p:cNvPr id="2" name="Title 1"/>
          <p:cNvSpPr>
            <a:spLocks noGrp="1"/>
          </p:cNvSpPr>
          <p:nvPr>
            <p:ph type="title" hasCustomPrompt="1"/>
          </p:nvPr>
        </p:nvSpPr>
        <p:spPr>
          <a:xfrm>
            <a:off x="990601" y="2949678"/>
            <a:ext cx="7162800" cy="739587"/>
          </a:xfrm>
        </p:spPr>
        <p:txBody>
          <a:bodyPr vert="horz" lIns="91440" tIns="45720" rIns="91440" bIns="45720" rtlCol="0" anchor="ctr">
            <a:noAutofit/>
          </a:bodyPr>
          <a:lstStyle>
            <a:lvl1pPr>
              <a:defRPr lang="en-US" sz="5400" b="0" baseline="0" dirty="0">
                <a:solidFill>
                  <a:schemeClr val="tx1"/>
                </a:solidFill>
                <a:latin typeface="+mn-lt"/>
                <a:ea typeface="+mn-ea"/>
                <a:cs typeface="+mn-cs"/>
              </a:defRPr>
            </a:lvl1pPr>
          </a:lstStyle>
          <a:p>
            <a:pPr marL="0" lvl="0" indent="0">
              <a:lnSpc>
                <a:spcPct val="90000"/>
              </a:lnSpc>
              <a:spcBef>
                <a:spcPts val="0"/>
              </a:spcBef>
              <a:buFont typeface="Arial" pitchFamily="34" charset="0"/>
            </a:pPr>
            <a:r>
              <a:rPr lang="en-US" dirty="0"/>
              <a:t>Recipient Name</a:t>
            </a:r>
          </a:p>
        </p:txBody>
      </p:sp>
      <p:sp>
        <p:nvSpPr>
          <p:cNvPr id="20" name="Text Placeholder 7"/>
          <p:cNvSpPr>
            <a:spLocks noGrp="1"/>
          </p:cNvSpPr>
          <p:nvPr>
            <p:ph type="body" sz="quarter" idx="19" hasCustomPrompt="1"/>
          </p:nvPr>
        </p:nvSpPr>
        <p:spPr>
          <a:xfrm>
            <a:off x="990601" y="3869778"/>
            <a:ext cx="7162800" cy="702222"/>
          </a:xfrm>
        </p:spPr>
        <p:txBody>
          <a:bodyPr lIns="91440" tIns="45720" rIns="91440" bIns="45720" anchor="ctr">
            <a:noAutofit/>
          </a:bodyPr>
          <a:lstStyle>
            <a:lvl1pPr marL="0" indent="0" algn="ctr">
              <a:lnSpc>
                <a:spcPct val="110000"/>
              </a:lnSpc>
              <a:spcBef>
                <a:spcPts val="0"/>
              </a:spcBef>
              <a:buNone/>
              <a:defRPr sz="150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dirty="0"/>
              <a:t>[Describe contribution / reason for award here]</a:t>
            </a:r>
          </a:p>
        </p:txBody>
      </p:sp>
      <p:cxnSp>
        <p:nvCxnSpPr>
          <p:cNvPr id="4" name="Straight Connector 3" descr="Line for presenter signature"/>
          <p:cNvCxnSpPr/>
          <p:nvPr userDrawn="1"/>
        </p:nvCxnSpPr>
        <p:spPr>
          <a:xfrm>
            <a:off x="1463617" y="5217459"/>
            <a:ext cx="2971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Placeholder 7"/>
          <p:cNvSpPr>
            <a:spLocks noGrp="1"/>
          </p:cNvSpPr>
          <p:nvPr>
            <p:ph type="body" sz="quarter" idx="17" hasCustomPrompt="1"/>
          </p:nvPr>
        </p:nvSpPr>
        <p:spPr>
          <a:xfrm>
            <a:off x="1463617" y="5334000"/>
            <a:ext cx="2971800" cy="381000"/>
          </a:xfrm>
        </p:spPr>
        <p:txBody>
          <a:bodyPr lIns="91440" tIns="0" rIns="91440" bIns="0" anchor="t" anchorCtr="0">
            <a:noAutofit/>
          </a:bodyPr>
          <a:lstStyle>
            <a:lvl1pPr marL="0" marR="0" indent="0" algn="ctr" defTabSz="926250" rtl="0" eaLnBrk="1" fontAlgn="auto" latinLnBrk="0" hangingPunct="1">
              <a:lnSpc>
                <a:spcPct val="90000"/>
              </a:lnSpc>
              <a:spcBef>
                <a:spcPts val="0"/>
              </a:spcBef>
              <a:spcAft>
                <a:spcPts val="0"/>
              </a:spcAft>
              <a:buClrTx/>
              <a:buSzTx/>
              <a:buFont typeface="Arial" pitchFamily="34" charset="0"/>
              <a:buNone/>
              <a:tabLst/>
              <a:defRPr sz="1100" b="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marL="0" marR="0" lvl="0" indent="0" algn="ctr" defTabSz="926250" rtl="0" eaLnBrk="1" fontAlgn="auto" latinLnBrk="0" hangingPunct="1">
              <a:lnSpc>
                <a:spcPct val="90000"/>
              </a:lnSpc>
              <a:spcBef>
                <a:spcPts val="0"/>
              </a:spcBef>
              <a:spcAft>
                <a:spcPts val="0"/>
              </a:spcAft>
              <a:buClrTx/>
              <a:buSzTx/>
              <a:buFont typeface="Arial" pitchFamily="34" charset="0"/>
              <a:buNone/>
              <a:tabLst/>
              <a:defRPr/>
            </a:pPr>
            <a:r>
              <a:rPr lang="en-US" dirty="0"/>
              <a:t>Name/Title of Presenter</a:t>
            </a:r>
          </a:p>
        </p:txBody>
      </p:sp>
      <p:cxnSp>
        <p:nvCxnSpPr>
          <p:cNvPr id="19" name="Straight Connector 18" descr="Line under date entry"/>
          <p:cNvCxnSpPr/>
          <p:nvPr/>
        </p:nvCxnSpPr>
        <p:spPr>
          <a:xfrm>
            <a:off x="4726190" y="5217459"/>
            <a:ext cx="297001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 Placeholder 7"/>
          <p:cNvSpPr>
            <a:spLocks noGrp="1"/>
          </p:cNvSpPr>
          <p:nvPr>
            <p:ph type="body" sz="quarter" idx="21" hasCustomPrompt="1"/>
          </p:nvPr>
        </p:nvSpPr>
        <p:spPr>
          <a:xfrm>
            <a:off x="4726190" y="4988859"/>
            <a:ext cx="2970010" cy="268941"/>
          </a:xfrm>
        </p:spPr>
        <p:txBody>
          <a:bodyPr lIns="91440" tIns="0" rIns="91440" bIns="0" anchor="ctr">
            <a:noAutofit/>
          </a:bodyPr>
          <a:lstStyle>
            <a:lvl1pPr marL="0" indent="0" algn="ctr">
              <a:spcBef>
                <a:spcPts val="0"/>
              </a:spcBef>
              <a:buNone/>
              <a:defRPr sz="1100" b="0" i="0" cap="all" baseline="0">
                <a:solidFill>
                  <a:schemeClr val="tx1"/>
                </a:solidFill>
              </a:defRPr>
            </a:lvl1pPr>
            <a:lvl2pPr marL="0" indent="0" algn="ctr">
              <a:spcBef>
                <a:spcPts val="0"/>
              </a:spcBef>
              <a:buNone/>
              <a:defRPr sz="1637"/>
            </a:lvl2pPr>
            <a:lvl3pPr marL="0" indent="0" algn="ctr">
              <a:spcBef>
                <a:spcPts val="0"/>
              </a:spcBef>
              <a:buNone/>
              <a:defRPr sz="1637"/>
            </a:lvl3pPr>
            <a:lvl4pPr marL="0" indent="0" algn="ctr">
              <a:spcBef>
                <a:spcPts val="0"/>
              </a:spcBef>
              <a:buNone/>
              <a:defRPr sz="1637"/>
            </a:lvl4pPr>
            <a:lvl5pPr marL="0" indent="0" algn="ctr">
              <a:spcBef>
                <a:spcPts val="0"/>
              </a:spcBef>
              <a:buNone/>
              <a:defRPr sz="1637"/>
            </a:lvl5pPr>
          </a:lstStyle>
          <a:p>
            <a:pPr lvl="0"/>
            <a:r>
              <a:rPr lang="en-US" dirty="0"/>
              <a:t>Date</a:t>
            </a:r>
            <a:endParaRPr dirty="0"/>
          </a:p>
        </p:txBody>
      </p:sp>
    </p:spTree>
    <p:extLst>
      <p:ext uri="{BB962C8B-B14F-4D97-AF65-F5344CB8AC3E}">
        <p14:creationId xmlns:p14="http://schemas.microsoft.com/office/powerpoint/2010/main" val="32090746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theme" Target="../theme/theme1.xml" /><Relationship Id="rId1" Type="http://schemas.openxmlformats.org/officeDocument/2006/relationships/slideLayout" Target="../slideLayouts/slideLayout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ecorative borde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90601" y="990600"/>
            <a:ext cx="7162800" cy="681318"/>
          </a:xfrm>
          <a:prstGeom prst="rect">
            <a:avLst/>
          </a:prstGeom>
        </p:spPr>
        <p:txBody>
          <a:bodyPr vert="horz" lIns="101882" tIns="50941" rIns="101882" bIns="50941" rtlCol="0" anchor="ctr">
            <a:normAutofit/>
          </a:bodyPr>
          <a:lstStyle/>
          <a:p>
            <a:r>
              <a:rPr lang="en-US"/>
              <a:t>Click to edit Master title style</a:t>
            </a:r>
            <a:endParaRPr/>
          </a:p>
        </p:txBody>
      </p:sp>
      <p:sp>
        <p:nvSpPr>
          <p:cNvPr id="3" name="Text Placeholder 2"/>
          <p:cNvSpPr>
            <a:spLocks noGrp="1"/>
          </p:cNvSpPr>
          <p:nvPr>
            <p:ph type="body" idx="1"/>
          </p:nvPr>
        </p:nvSpPr>
        <p:spPr>
          <a:xfrm>
            <a:off x="990600" y="1828800"/>
            <a:ext cx="7162802" cy="4038600"/>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411471" y="6460454"/>
            <a:ext cx="2133600" cy="365125"/>
          </a:xfrm>
          <a:prstGeom prst="rect">
            <a:avLst/>
          </a:prstGeom>
        </p:spPr>
        <p:txBody>
          <a:bodyPr vert="horz" lIns="101882" tIns="50941" rIns="101882" bIns="50941" rtlCol="0" anchor="ctr"/>
          <a:lstStyle>
            <a:lvl1pPr algn="l">
              <a:defRPr sz="1100">
                <a:solidFill>
                  <a:schemeClr val="tx1">
                    <a:lumMod val="75000"/>
                    <a:lumOff val="25000"/>
                  </a:schemeClr>
                </a:solidFill>
              </a:defRPr>
            </a:lvl1pPr>
          </a:lstStyle>
          <a:p>
            <a:fld id="{E2BDE6FC-D800-44C9-9F28-4DA3F75C04DF}" type="datetimeFigureOut">
              <a:rPr lang="en-US" smtClean="0"/>
              <a:pPr/>
              <a:t>2/27/2019</a:t>
            </a:fld>
            <a:endParaRPr lang="en-US"/>
          </a:p>
        </p:txBody>
      </p:sp>
      <p:sp>
        <p:nvSpPr>
          <p:cNvPr id="5" name="Footer Placeholder 4"/>
          <p:cNvSpPr>
            <a:spLocks noGrp="1"/>
          </p:cNvSpPr>
          <p:nvPr>
            <p:ph type="ftr" sz="quarter" idx="3"/>
          </p:nvPr>
        </p:nvSpPr>
        <p:spPr>
          <a:xfrm>
            <a:off x="3124200" y="6460454"/>
            <a:ext cx="2895600" cy="365125"/>
          </a:xfrm>
          <a:prstGeom prst="rect">
            <a:avLst/>
          </a:prstGeom>
        </p:spPr>
        <p:txBody>
          <a:bodyPr vert="horz" lIns="101882" tIns="50941" rIns="101882" bIns="50941" rtlCol="0" anchor="ctr"/>
          <a:lstStyle>
            <a:lvl1pPr algn="ctr">
              <a:defRPr sz="1100">
                <a:solidFill>
                  <a:schemeClr val="tx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598928" y="6460454"/>
            <a:ext cx="2133600" cy="365125"/>
          </a:xfrm>
          <a:prstGeom prst="rect">
            <a:avLst/>
          </a:prstGeom>
        </p:spPr>
        <p:txBody>
          <a:bodyPr vert="horz" lIns="101882" tIns="50941" rIns="101882" bIns="50941" rtlCol="0" anchor="ctr"/>
          <a:lstStyle>
            <a:lvl1pPr algn="r">
              <a:defRPr sz="1100">
                <a:solidFill>
                  <a:schemeClr val="tx1">
                    <a:lumMod val="75000"/>
                    <a:lumOff val="25000"/>
                  </a:schemeClr>
                </a:solidFill>
              </a:defRPr>
            </a:lvl1pPr>
          </a:lstStyle>
          <a:p>
            <a:fld id="{BD2FA371-C872-4E76-B1E3-5B0775D37C39}" type="slidenum">
              <a:rPr lang="en-US" smtClean="0"/>
              <a:pPr/>
              <a:t>‹#›</a:t>
            </a:fld>
            <a:endParaRPr lang="en-US"/>
          </a:p>
        </p:txBody>
      </p:sp>
    </p:spTree>
    <p:extLst>
      <p:ext uri="{BB962C8B-B14F-4D97-AF65-F5344CB8AC3E}">
        <p14:creationId xmlns:p14="http://schemas.microsoft.com/office/powerpoint/2010/main" val="155346062"/>
      </p:ext>
    </p:extLst>
  </p:cSld>
  <p:clrMap bg1="lt1" tx1="dk1" bg2="lt2" tx2="dk2" accent1="accent1" accent2="accent2" accent3="accent3" accent4="accent4" accent5="accent5" accent6="accent6" hlink="hlink" folHlink="folHlink"/>
  <p:sldLayoutIdLst>
    <p:sldLayoutId id="2147483650" r:id="rId1"/>
  </p:sldLayoutIdLst>
  <p:txStyles>
    <p:titleStyle>
      <a:lvl1pPr algn="ctr" defTabSz="926250" rtl="0" eaLnBrk="1" latinLnBrk="0" hangingPunct="1">
        <a:spcBef>
          <a:spcPct val="0"/>
        </a:spcBef>
        <a:buNone/>
        <a:defRPr sz="2546" kern="1200">
          <a:solidFill>
            <a:schemeClr val="tx1">
              <a:lumMod val="95000"/>
              <a:lumOff val="5000"/>
            </a:schemeClr>
          </a:solidFill>
          <a:latin typeface="+mj-lt"/>
          <a:ea typeface="+mj-ea"/>
          <a:cs typeface="+mj-cs"/>
        </a:defRPr>
      </a:lvl1pPr>
    </p:titleStyle>
    <p:bodyStyle>
      <a:lvl1pPr marL="249394" indent="-249394" algn="l" defTabSz="926250" rtl="0" eaLnBrk="1" latinLnBrk="0" hangingPunct="1">
        <a:lnSpc>
          <a:spcPct val="90000"/>
        </a:lnSpc>
        <a:spcBef>
          <a:spcPts val="1637"/>
        </a:spcBef>
        <a:buFont typeface="Arial" pitchFamily="34" charset="0"/>
        <a:buChar char="•"/>
        <a:defRPr sz="1819" kern="1200">
          <a:solidFill>
            <a:schemeClr val="tx1">
              <a:lumMod val="95000"/>
              <a:lumOff val="5000"/>
            </a:schemeClr>
          </a:solidFill>
          <a:latin typeface="+mn-lt"/>
          <a:ea typeface="+mn-ea"/>
          <a:cs typeface="+mn-cs"/>
        </a:defRPr>
      </a:lvl1pPr>
      <a:lvl2pPr marL="581920" indent="-249394" algn="l" defTabSz="926250" rtl="0" eaLnBrk="1" latinLnBrk="0" hangingPunct="1">
        <a:lnSpc>
          <a:spcPct val="90000"/>
        </a:lnSpc>
        <a:spcBef>
          <a:spcPts val="545"/>
        </a:spcBef>
        <a:buFont typeface="Arial" pitchFamily="34" charset="0"/>
        <a:buChar char="•"/>
        <a:defRPr sz="1637" kern="1200">
          <a:solidFill>
            <a:schemeClr val="tx1">
              <a:lumMod val="95000"/>
              <a:lumOff val="5000"/>
            </a:schemeClr>
          </a:solidFill>
          <a:latin typeface="+mn-lt"/>
          <a:ea typeface="+mn-ea"/>
          <a:cs typeface="+mn-cs"/>
        </a:defRPr>
      </a:lvl2pPr>
      <a:lvl3pPr marL="914446" indent="-207829" algn="l" defTabSz="926250" rtl="0" eaLnBrk="1" latinLnBrk="0" hangingPunct="1">
        <a:lnSpc>
          <a:spcPct val="90000"/>
        </a:lnSpc>
        <a:spcBef>
          <a:spcPts val="273"/>
        </a:spcBef>
        <a:buFont typeface="Arial" pitchFamily="34" charset="0"/>
        <a:buChar char="•"/>
        <a:defRPr sz="1454" kern="1200">
          <a:solidFill>
            <a:schemeClr val="tx1">
              <a:lumMod val="95000"/>
              <a:lumOff val="5000"/>
            </a:schemeClr>
          </a:solidFill>
          <a:latin typeface="+mn-lt"/>
          <a:ea typeface="+mn-ea"/>
          <a:cs typeface="+mn-cs"/>
        </a:defRPr>
      </a:lvl3pPr>
      <a:lvl4pPr marL="1163841" indent="-207829" algn="l" defTabSz="926250" rtl="0" eaLnBrk="1" latinLnBrk="0" hangingPunct="1">
        <a:lnSpc>
          <a:spcPct val="90000"/>
        </a:lnSpc>
        <a:spcBef>
          <a:spcPts val="273"/>
        </a:spcBef>
        <a:buFont typeface="Arial" pitchFamily="34" charset="0"/>
        <a:buChar char="•"/>
        <a:defRPr sz="1272" kern="1200">
          <a:solidFill>
            <a:schemeClr val="tx1">
              <a:lumMod val="95000"/>
              <a:lumOff val="5000"/>
            </a:schemeClr>
          </a:solidFill>
          <a:latin typeface="+mn-lt"/>
          <a:ea typeface="+mn-ea"/>
          <a:cs typeface="+mn-cs"/>
        </a:defRPr>
      </a:lvl4pPr>
      <a:lvl5pPr marL="1413235" indent="-207829" algn="l" defTabSz="926250" rtl="0" eaLnBrk="1" latinLnBrk="0" hangingPunct="1">
        <a:lnSpc>
          <a:spcPct val="90000"/>
        </a:lnSpc>
        <a:spcBef>
          <a:spcPts val="273"/>
        </a:spcBef>
        <a:buFont typeface="Arial" pitchFamily="34" charset="0"/>
        <a:buChar char="•"/>
        <a:defRPr sz="1272" kern="1200">
          <a:solidFill>
            <a:schemeClr val="tx1">
              <a:lumMod val="95000"/>
              <a:lumOff val="5000"/>
            </a:schemeClr>
          </a:solidFill>
          <a:latin typeface="+mn-lt"/>
          <a:ea typeface="+mn-ea"/>
          <a:cs typeface="+mn-cs"/>
        </a:defRPr>
      </a:lvl5pPr>
      <a:lvl6pPr marL="1662630"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6pPr>
      <a:lvl7pPr marL="1912024"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7pPr>
      <a:lvl8pPr marL="2161418"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8pPr>
      <a:lvl9pPr marL="2410812" indent="-231563" algn="l" defTabSz="926250" rtl="0" eaLnBrk="1" latinLnBrk="0" hangingPunct="1">
        <a:lnSpc>
          <a:spcPct val="90000"/>
        </a:lnSpc>
        <a:spcBef>
          <a:spcPts val="273"/>
        </a:spcBef>
        <a:buFont typeface="Arial" pitchFamily="34" charset="0"/>
        <a:buChar char="•"/>
        <a:defRPr sz="1272" kern="1200">
          <a:solidFill>
            <a:schemeClr val="tx1"/>
          </a:solidFill>
          <a:latin typeface="+mn-lt"/>
          <a:ea typeface="+mn-ea"/>
          <a:cs typeface="+mn-cs"/>
        </a:defRPr>
      </a:lvl9pPr>
    </p:bodyStyle>
    <p:otherStyle>
      <a:defPPr>
        <a:defRPr/>
      </a:defPPr>
      <a:lvl1pPr marL="0" algn="l" defTabSz="926250" rtl="0" eaLnBrk="1" latinLnBrk="0" hangingPunct="1">
        <a:defRPr sz="1819" kern="1200">
          <a:solidFill>
            <a:schemeClr val="tx1"/>
          </a:solidFill>
          <a:latin typeface="+mn-lt"/>
          <a:ea typeface="+mn-ea"/>
          <a:cs typeface="+mn-cs"/>
        </a:defRPr>
      </a:lvl1pPr>
      <a:lvl2pPr marL="463125" algn="l" defTabSz="926250" rtl="0" eaLnBrk="1" latinLnBrk="0" hangingPunct="1">
        <a:defRPr sz="1819" kern="1200">
          <a:solidFill>
            <a:schemeClr val="tx1"/>
          </a:solidFill>
          <a:latin typeface="+mn-lt"/>
          <a:ea typeface="+mn-ea"/>
          <a:cs typeface="+mn-cs"/>
        </a:defRPr>
      </a:lvl2pPr>
      <a:lvl3pPr marL="926250" algn="l" defTabSz="926250" rtl="0" eaLnBrk="1" latinLnBrk="0" hangingPunct="1">
        <a:defRPr sz="1819" kern="1200">
          <a:solidFill>
            <a:schemeClr val="tx1"/>
          </a:solidFill>
          <a:latin typeface="+mn-lt"/>
          <a:ea typeface="+mn-ea"/>
          <a:cs typeface="+mn-cs"/>
        </a:defRPr>
      </a:lvl3pPr>
      <a:lvl4pPr marL="1389377" algn="l" defTabSz="926250" rtl="0" eaLnBrk="1" latinLnBrk="0" hangingPunct="1">
        <a:defRPr sz="1819" kern="1200">
          <a:solidFill>
            <a:schemeClr val="tx1"/>
          </a:solidFill>
          <a:latin typeface="+mn-lt"/>
          <a:ea typeface="+mn-ea"/>
          <a:cs typeface="+mn-cs"/>
        </a:defRPr>
      </a:lvl4pPr>
      <a:lvl5pPr marL="1852502" algn="l" defTabSz="926250" rtl="0" eaLnBrk="1" latinLnBrk="0" hangingPunct="1">
        <a:defRPr sz="1819" kern="1200">
          <a:solidFill>
            <a:schemeClr val="tx1"/>
          </a:solidFill>
          <a:latin typeface="+mn-lt"/>
          <a:ea typeface="+mn-ea"/>
          <a:cs typeface="+mn-cs"/>
        </a:defRPr>
      </a:lvl5pPr>
      <a:lvl6pPr marL="2315627" algn="l" defTabSz="926250" rtl="0" eaLnBrk="1" latinLnBrk="0" hangingPunct="1">
        <a:defRPr sz="1819" kern="1200">
          <a:solidFill>
            <a:schemeClr val="tx1"/>
          </a:solidFill>
          <a:latin typeface="+mn-lt"/>
          <a:ea typeface="+mn-ea"/>
          <a:cs typeface="+mn-cs"/>
        </a:defRPr>
      </a:lvl6pPr>
      <a:lvl7pPr marL="2778752" algn="l" defTabSz="926250" rtl="0" eaLnBrk="1" latinLnBrk="0" hangingPunct="1">
        <a:defRPr sz="1819" kern="1200">
          <a:solidFill>
            <a:schemeClr val="tx1"/>
          </a:solidFill>
          <a:latin typeface="+mn-lt"/>
          <a:ea typeface="+mn-ea"/>
          <a:cs typeface="+mn-cs"/>
        </a:defRPr>
      </a:lvl7pPr>
      <a:lvl8pPr marL="3241878" algn="l" defTabSz="926250" rtl="0" eaLnBrk="1" latinLnBrk="0" hangingPunct="1">
        <a:defRPr sz="1819" kern="1200">
          <a:solidFill>
            <a:schemeClr val="tx1"/>
          </a:solidFill>
          <a:latin typeface="+mn-lt"/>
          <a:ea typeface="+mn-ea"/>
          <a:cs typeface="+mn-cs"/>
        </a:defRPr>
      </a:lvl8pPr>
      <a:lvl9pPr marL="3705003" algn="l" defTabSz="926250" rtl="0" eaLnBrk="1" latinLnBrk="0" hangingPunct="1">
        <a:defRPr sz="181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9.xml"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0.xml"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3.xml"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 /><Relationship Id="rId1" Type="http://schemas.openxmlformats.org/officeDocument/2006/relationships/slideLayout" Target="../slideLayouts/slideLayout1.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4.xml"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5.xml"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6.xml"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7.xml"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8.xml"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16F3251-331A-413A-A731-ED59F340F4B3}"/>
              </a:ext>
            </a:extLst>
          </p:cNvPr>
          <p:cNvSpPr>
            <a:spLocks noGrp="1"/>
          </p:cNvSpPr>
          <p:nvPr>
            <p:ph type="body" sz="quarter" idx="19"/>
          </p:nvPr>
        </p:nvSpPr>
        <p:spPr>
          <a:xfrm>
            <a:off x="990601" y="1828800"/>
            <a:ext cx="7162800" cy="2743200"/>
          </a:xfrm>
        </p:spPr>
        <p:txBody>
          <a:bodyPr/>
          <a:lstStyle/>
          <a:p>
            <a:r>
              <a:rPr lang="de-AT" cap="none" dirty="0"/>
              <a:t>Liebes Wurzeln und Schätze Team,</a:t>
            </a:r>
          </a:p>
          <a:p>
            <a:r>
              <a:rPr lang="de-AT" cap="none" dirty="0"/>
              <a:t>Ich habe versucht für möglichst alle Kinder eine Mini-Laudatio über ihre Digi-stories  zu schreiben. Die ersten 10 sind die Medaillengewinner. Flexi Blau und Grün sind durchmischt, da ich nie weiß wer wohin gehört. Die Kinder aus der 1a sind dann alle am Ende.</a:t>
            </a:r>
          </a:p>
          <a:p>
            <a:r>
              <a:rPr lang="de-AT" cap="none" dirty="0"/>
              <a:t>Bei einigen wenigen kann ich das nicht tun, da ich leider die Geschichten nicht kenne. Ich wäre euch dankbar, wenn ihr die fehlenden Textchen für die Kinder aus den eigenen Klassen ergänzen könnten, sodass ich die Zertifikate für die Preisverleihung drucken kann.</a:t>
            </a:r>
          </a:p>
          <a:p>
            <a:r>
              <a:rPr lang="de-AT" cap="none" dirty="0"/>
              <a:t>Ganz liebe Grüße,</a:t>
            </a:r>
          </a:p>
          <a:p>
            <a:r>
              <a:rPr lang="de-AT" cap="none" dirty="0"/>
              <a:t>Lis</a:t>
            </a:r>
            <a:endParaRPr lang="en-US" cap="none" dirty="0"/>
          </a:p>
        </p:txBody>
      </p:sp>
    </p:spTree>
    <p:extLst>
      <p:ext uri="{BB962C8B-B14F-4D97-AF65-F5344CB8AC3E}">
        <p14:creationId xmlns:p14="http://schemas.microsoft.com/office/powerpoint/2010/main" val="2326185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Noor Rajab</a:t>
            </a:r>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wirklich</a:t>
            </a:r>
            <a:r>
              <a:rPr lang="en-US" sz="1400" cap="none" dirty="0"/>
              <a:t> </a:t>
            </a:r>
            <a:r>
              <a:rPr lang="en-US" sz="1400" cap="none" dirty="0" err="1"/>
              <a:t>berührende</a:t>
            </a:r>
            <a:r>
              <a:rPr lang="en-US" sz="1400" cap="none" dirty="0"/>
              <a:t> </a:t>
            </a:r>
            <a:r>
              <a:rPr lang="en-US" sz="1400" cap="none" dirty="0" err="1"/>
              <a:t>Geschichte</a:t>
            </a:r>
            <a:r>
              <a:rPr lang="en-US" sz="1400" cap="none" dirty="0"/>
              <a:t> </a:t>
            </a:r>
            <a:r>
              <a:rPr lang="en-US" sz="1400" cap="none" dirty="0" err="1"/>
              <a:t>aus</a:t>
            </a:r>
            <a:r>
              <a:rPr lang="en-US" sz="1400" cap="none" dirty="0"/>
              <a:t> </a:t>
            </a:r>
            <a:r>
              <a:rPr lang="en-US" sz="1400" cap="none" dirty="0" err="1"/>
              <a:t>ihrer</a:t>
            </a:r>
            <a:r>
              <a:rPr lang="en-US" sz="1400" cap="none" dirty="0"/>
              <a:t> </a:t>
            </a:r>
            <a:r>
              <a:rPr lang="en-US" sz="1400" cap="none" dirty="0" err="1"/>
              <a:t>alten</a:t>
            </a:r>
            <a:r>
              <a:rPr lang="en-US" sz="1400" cap="none" dirty="0"/>
              <a:t> Heimat in </a:t>
            </a:r>
            <a:r>
              <a:rPr lang="en-US" sz="1400" cap="none" dirty="0" err="1"/>
              <a:t>Syrien</a:t>
            </a:r>
            <a:r>
              <a:rPr lang="en-US" sz="1400" cap="none" dirty="0"/>
              <a:t> </a:t>
            </a:r>
            <a:r>
              <a:rPr lang="en-US" sz="1400" cap="none" dirty="0" err="1"/>
              <a:t>erzählt</a:t>
            </a:r>
            <a:r>
              <a:rPr lang="en-US" sz="1400" cap="none" dirty="0"/>
              <a:t>. Noor hat </a:t>
            </a:r>
            <a:r>
              <a:rPr lang="en-US" sz="1400" cap="none" dirty="0" err="1"/>
              <a:t>ihre</a:t>
            </a:r>
            <a:r>
              <a:rPr lang="en-US" sz="1400" cap="none" dirty="0"/>
              <a:t> </a:t>
            </a:r>
            <a:r>
              <a:rPr lang="en-US" sz="1400" cap="none" dirty="0" err="1"/>
              <a:t>schönen</a:t>
            </a:r>
            <a:r>
              <a:rPr lang="en-US" sz="1400" cap="none" dirty="0"/>
              <a:t> </a:t>
            </a:r>
            <a:r>
              <a:rPr lang="en-US" sz="1400" cap="none" dirty="0" err="1"/>
              <a:t>Erinnerungen</a:t>
            </a:r>
            <a:r>
              <a:rPr lang="en-US" sz="1400" cap="none" dirty="0"/>
              <a:t> an </a:t>
            </a:r>
            <a:r>
              <a:rPr lang="en-US" sz="1400" cap="none" dirty="0" err="1"/>
              <a:t>ihre</a:t>
            </a:r>
            <a:r>
              <a:rPr lang="en-US" sz="1400" cap="none" dirty="0"/>
              <a:t> </a:t>
            </a:r>
            <a:r>
              <a:rPr lang="en-US" sz="1400" cap="none" dirty="0" err="1"/>
              <a:t>Wohnung</a:t>
            </a:r>
            <a:r>
              <a:rPr lang="en-US" sz="1400" cap="none" dirty="0"/>
              <a:t>, den Park und das Leben in Aleppo </a:t>
            </a:r>
            <a:r>
              <a:rPr lang="en-US" sz="1400" cap="none" dirty="0" err="1"/>
              <a:t>sehr</a:t>
            </a:r>
            <a:r>
              <a:rPr lang="en-US" sz="1400" cap="none" dirty="0"/>
              <a:t> </a:t>
            </a:r>
            <a:r>
              <a:rPr lang="en-US" sz="1400" cap="none" dirty="0" err="1"/>
              <a:t>schön</a:t>
            </a:r>
            <a:r>
              <a:rPr lang="en-US" sz="1400" cap="none" dirty="0"/>
              <a:t> </a:t>
            </a:r>
            <a:r>
              <a:rPr lang="en-US" sz="1400" cap="none" dirty="0" err="1"/>
              <a:t>gezeigt</a:t>
            </a:r>
            <a:r>
              <a:rPr lang="en-US" sz="1400" cap="none" dirty="0"/>
              <a:t>. Ein </a:t>
            </a:r>
            <a:r>
              <a:rPr lang="en-US" sz="1400" cap="none" dirty="0" err="1"/>
              <a:t>besonders</a:t>
            </a:r>
            <a:r>
              <a:rPr lang="en-US" sz="1400" cap="none" dirty="0"/>
              <a:t> </a:t>
            </a:r>
            <a:r>
              <a:rPr lang="en-US" sz="1400" cap="none" dirty="0" err="1"/>
              <a:t>schöner</a:t>
            </a:r>
            <a:r>
              <a:rPr lang="en-US" sz="1400" cap="none" dirty="0"/>
              <a:t> </a:t>
            </a:r>
            <a:r>
              <a:rPr lang="en-US" sz="1400" cap="none" dirty="0" err="1"/>
              <a:t>Aspekt</a:t>
            </a:r>
            <a:r>
              <a:rPr lang="en-US" sz="1400" cap="none" dirty="0"/>
              <a:t> der </a:t>
            </a:r>
            <a:r>
              <a:rPr lang="en-US" sz="1400" cap="none" dirty="0" err="1"/>
              <a:t>Geschichte</a:t>
            </a:r>
            <a:r>
              <a:rPr lang="en-US" sz="1400" cap="none" dirty="0"/>
              <a:t> </a:t>
            </a:r>
            <a:r>
              <a:rPr lang="en-US" sz="1400" cap="none" dirty="0" err="1"/>
              <a:t>ist</a:t>
            </a:r>
            <a:r>
              <a:rPr lang="en-US" sz="1400" cap="none" dirty="0"/>
              <a:t> </a:t>
            </a:r>
            <a:r>
              <a:rPr lang="en-US" sz="1400" cap="none" dirty="0" err="1"/>
              <a:t>aber</a:t>
            </a:r>
            <a:r>
              <a:rPr lang="en-US" sz="1400" cap="none" dirty="0"/>
              <a:t>, </a:t>
            </a:r>
            <a:r>
              <a:rPr lang="en-US" sz="1400" cap="none" dirty="0" err="1"/>
              <a:t>dass</a:t>
            </a:r>
            <a:r>
              <a:rPr lang="en-US" sz="1400" cap="none" dirty="0"/>
              <a:t> </a:t>
            </a:r>
            <a:r>
              <a:rPr lang="en-US" sz="1400" cap="none" dirty="0" err="1"/>
              <a:t>sich</a:t>
            </a:r>
            <a:r>
              <a:rPr lang="en-US" sz="1400" cap="none" dirty="0"/>
              <a:t> Noor </a:t>
            </a:r>
            <a:r>
              <a:rPr lang="en-US" sz="1400" cap="none" dirty="0" err="1"/>
              <a:t>auch</a:t>
            </a:r>
            <a:r>
              <a:rPr lang="en-US" sz="1400" cap="none" dirty="0"/>
              <a:t> </a:t>
            </a:r>
            <a:r>
              <a:rPr lang="en-US" sz="1400" cap="none" dirty="0" err="1"/>
              <a:t>bei</a:t>
            </a:r>
            <a:r>
              <a:rPr lang="en-US" sz="1400" cap="none" dirty="0"/>
              <a:t> </a:t>
            </a:r>
            <a:r>
              <a:rPr lang="en-US" sz="1400" cap="none" dirty="0" err="1"/>
              <a:t>uns</a:t>
            </a:r>
            <a:r>
              <a:rPr lang="en-US" sz="1400" cap="none" dirty="0"/>
              <a:t> </a:t>
            </a:r>
            <a:r>
              <a:rPr lang="en-US" sz="1400" cap="none" dirty="0" err="1"/>
              <a:t>schon</a:t>
            </a:r>
            <a:r>
              <a:rPr lang="en-US" sz="1400" cap="none" dirty="0"/>
              <a:t> so gut </a:t>
            </a:r>
            <a:r>
              <a:rPr lang="en-US" sz="1400" cap="none" dirty="0" err="1"/>
              <a:t>eingelebt</a:t>
            </a:r>
            <a:r>
              <a:rPr lang="en-US" sz="1400" cap="none" dirty="0"/>
              <a:t> hat und </a:t>
            </a:r>
            <a:r>
              <a:rPr lang="en-US" sz="1400" cap="none" dirty="0" err="1"/>
              <a:t>sich</a:t>
            </a:r>
            <a:r>
              <a:rPr lang="en-US" sz="1400" cap="none" dirty="0"/>
              <a:t> </a:t>
            </a:r>
            <a:r>
              <a:rPr lang="en-US" sz="1400" cap="none" dirty="0" err="1"/>
              <a:t>bei</a:t>
            </a:r>
            <a:r>
              <a:rPr lang="en-US" sz="1400" cap="none" dirty="0"/>
              <a:t> </a:t>
            </a:r>
            <a:r>
              <a:rPr lang="en-US" sz="1400" cap="none" dirty="0" err="1"/>
              <a:t>uns</a:t>
            </a:r>
            <a:r>
              <a:rPr lang="en-US" sz="1400" cap="none" dirty="0"/>
              <a:t> </a:t>
            </a:r>
            <a:r>
              <a:rPr lang="en-US" sz="1400" cap="none" dirty="0" err="1"/>
              <a:t>wohlfühlt</a:t>
            </a:r>
            <a:r>
              <a:rPr lang="en-US" sz="1400" cap="none" dirty="0"/>
              <a:t>. Noor hat </a:t>
            </a:r>
            <a:r>
              <a:rPr lang="en-US" sz="1400" cap="none" dirty="0" err="1"/>
              <a:t>noch</a:t>
            </a:r>
            <a:r>
              <a:rPr lang="en-US" sz="1400" cap="none" dirty="0"/>
              <a:t> </a:t>
            </a:r>
            <a:r>
              <a:rPr lang="en-US" sz="1400" cap="none" dirty="0" err="1"/>
              <a:t>einen</a:t>
            </a:r>
            <a:r>
              <a:rPr lang="en-US" sz="1400" cap="none" dirty="0"/>
              <a:t> </a:t>
            </a:r>
            <a:r>
              <a:rPr lang="en-US" sz="1400" cap="none" dirty="0" err="1"/>
              <a:t>weiteren</a:t>
            </a:r>
            <a:r>
              <a:rPr lang="en-US" sz="1400" cap="none" dirty="0"/>
              <a:t> Schatz. Das </a:t>
            </a:r>
            <a:r>
              <a:rPr lang="en-US" sz="1400" cap="none" dirty="0" err="1"/>
              <a:t>sind</a:t>
            </a:r>
            <a:r>
              <a:rPr lang="en-US" sz="1400" cap="none" dirty="0"/>
              <a:t> </a:t>
            </a:r>
            <a:r>
              <a:rPr lang="en-US" sz="1400" cap="none" dirty="0" err="1"/>
              <a:t>ihre</a:t>
            </a:r>
            <a:r>
              <a:rPr lang="en-US" sz="1400" cap="none" dirty="0"/>
              <a:t> </a:t>
            </a:r>
            <a:r>
              <a:rPr lang="en-US" sz="1400" cap="none" dirty="0" err="1"/>
              <a:t>Sprachen</a:t>
            </a:r>
            <a:r>
              <a:rPr lang="en-US" sz="1400" cap="none" dirty="0"/>
              <a:t>. Sie hat </a:t>
            </a:r>
            <a:r>
              <a:rPr lang="en-US" sz="1400" cap="none" dirty="0" err="1"/>
              <a:t>uns</a:t>
            </a:r>
            <a:r>
              <a:rPr lang="en-US" sz="1400" cap="none" dirty="0"/>
              <a:t> </a:t>
            </a:r>
            <a:r>
              <a:rPr lang="en-US" sz="1400" cap="none" dirty="0" err="1"/>
              <a:t>ihre</a:t>
            </a:r>
            <a:r>
              <a:rPr lang="en-US" sz="1400" cap="none" dirty="0"/>
              <a:t> </a:t>
            </a:r>
            <a:r>
              <a:rPr lang="en-US" sz="1400" cap="none" dirty="0" err="1"/>
              <a:t>Geschichte</a:t>
            </a:r>
            <a:r>
              <a:rPr lang="en-US" sz="1400" cap="none" dirty="0"/>
              <a:t> in </a:t>
            </a:r>
            <a:r>
              <a:rPr lang="en-US" sz="1400" cap="none" dirty="0" err="1"/>
              <a:t>sehr</a:t>
            </a:r>
            <a:r>
              <a:rPr lang="en-US" sz="1400" cap="none" dirty="0"/>
              <a:t> </a:t>
            </a:r>
            <a:r>
              <a:rPr lang="en-US" sz="1400" cap="none" dirty="0" err="1"/>
              <a:t>gutem</a:t>
            </a:r>
            <a:r>
              <a:rPr lang="en-US" sz="1400" cap="none" dirty="0"/>
              <a:t> Deutsch und </a:t>
            </a:r>
            <a:r>
              <a:rPr lang="en-US" sz="1400" cap="none" dirty="0" err="1"/>
              <a:t>auch</a:t>
            </a:r>
            <a:r>
              <a:rPr lang="en-US" sz="1400" cap="none" dirty="0"/>
              <a:t> in </a:t>
            </a:r>
            <a:r>
              <a:rPr lang="en-US" sz="1400" cap="none" dirty="0" err="1"/>
              <a:t>Arabisch</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3137F65C-613D-44CC-A94A-588C6BAC898E}"/>
              </a:ext>
            </a:extLst>
          </p:cNvPr>
          <p:cNvPicPr>
            <a:picLocks noChangeAspect="1"/>
          </p:cNvPicPr>
          <p:nvPr/>
        </p:nvPicPr>
        <p:blipFill>
          <a:blip r:embed="rId3"/>
          <a:stretch>
            <a:fillRect/>
          </a:stretch>
        </p:blipFill>
        <p:spPr>
          <a:xfrm>
            <a:off x="1066800" y="2218382"/>
            <a:ext cx="1243692" cy="1072989"/>
          </a:xfrm>
          <a:prstGeom prst="rect">
            <a:avLst/>
          </a:prstGeom>
        </p:spPr>
      </p:pic>
    </p:spTree>
    <p:extLst>
      <p:ext uri="{BB962C8B-B14F-4D97-AF65-F5344CB8AC3E}">
        <p14:creationId xmlns:p14="http://schemas.microsoft.com/office/powerpoint/2010/main" val="1354548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Felix </a:t>
            </a:r>
            <a:r>
              <a:rPr lang="en-US" dirty="0" err="1"/>
              <a:t>Wieser</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berührende</a:t>
            </a:r>
            <a:r>
              <a:rPr lang="en-US" sz="1400" cap="none" dirty="0"/>
              <a:t> </a:t>
            </a:r>
            <a:r>
              <a:rPr lang="en-US" sz="1400" cap="none" dirty="0" err="1"/>
              <a:t>Geschichte</a:t>
            </a:r>
            <a:r>
              <a:rPr lang="en-US" sz="1400" cap="none" dirty="0"/>
              <a:t> von </a:t>
            </a:r>
            <a:r>
              <a:rPr lang="en-US" sz="1400" cap="none" dirty="0" err="1"/>
              <a:t>seinem</a:t>
            </a:r>
            <a:r>
              <a:rPr lang="en-US" sz="1400" cap="none" dirty="0"/>
              <a:t> </a:t>
            </a:r>
            <a:r>
              <a:rPr lang="en-US" sz="1400" cap="none" dirty="0" err="1"/>
              <a:t>verstorbenen</a:t>
            </a:r>
            <a:r>
              <a:rPr lang="en-US" sz="1400" cap="none" dirty="0"/>
              <a:t> </a:t>
            </a:r>
            <a:r>
              <a:rPr lang="en-US" sz="1400" cap="none" dirty="0" err="1"/>
              <a:t>Bruder</a:t>
            </a:r>
            <a:r>
              <a:rPr lang="en-US" sz="1400" cap="none" dirty="0"/>
              <a:t> </a:t>
            </a:r>
            <a:r>
              <a:rPr lang="en-US" sz="1400" cap="none" dirty="0" err="1"/>
              <a:t>erzählt</a:t>
            </a:r>
            <a:r>
              <a:rPr lang="en-US" sz="1400" cap="none" dirty="0"/>
              <a:t>. Es war </a:t>
            </a:r>
            <a:r>
              <a:rPr lang="en-US" sz="1400" cap="none" dirty="0" err="1"/>
              <a:t>sehr</a:t>
            </a:r>
            <a:r>
              <a:rPr lang="en-US" sz="1400" cap="none" dirty="0"/>
              <a:t> </a:t>
            </a:r>
            <a:r>
              <a:rPr lang="en-US" sz="1400" cap="none" dirty="0" err="1"/>
              <a:t>mutig</a:t>
            </a:r>
            <a:r>
              <a:rPr lang="en-US" sz="1400" cap="none" dirty="0"/>
              <a:t> von Felix, </a:t>
            </a:r>
            <a:r>
              <a:rPr lang="en-US" sz="1400" cap="none" dirty="0" err="1"/>
              <a:t>diese</a:t>
            </a:r>
            <a:r>
              <a:rPr lang="en-US" sz="1400" cap="none" dirty="0"/>
              <a:t> </a:t>
            </a:r>
            <a:r>
              <a:rPr lang="en-US" sz="1400" cap="none" dirty="0" err="1"/>
              <a:t>sehr</a:t>
            </a:r>
            <a:r>
              <a:rPr lang="en-US" sz="1400" cap="none" dirty="0"/>
              <a:t> </a:t>
            </a:r>
            <a:r>
              <a:rPr lang="en-US" sz="1400" cap="none" dirty="0" err="1"/>
              <a:t>persönliche</a:t>
            </a:r>
            <a:r>
              <a:rPr lang="en-US" sz="1400" cap="none" dirty="0"/>
              <a:t> </a:t>
            </a:r>
            <a:r>
              <a:rPr lang="en-US" sz="1400" cap="none" dirty="0" err="1"/>
              <a:t>Geschichte</a:t>
            </a:r>
            <a:r>
              <a:rPr lang="en-US" sz="1400" cap="none" dirty="0"/>
              <a:t> in </a:t>
            </a:r>
            <a:r>
              <a:rPr lang="en-US" sz="1400" cap="none" dirty="0" err="1"/>
              <a:t>diesem</a:t>
            </a:r>
            <a:r>
              <a:rPr lang="en-US" sz="1400" cap="none" dirty="0"/>
              <a:t> </a:t>
            </a:r>
            <a:r>
              <a:rPr lang="en-US" sz="1400" cap="none" dirty="0" err="1"/>
              <a:t>großen</a:t>
            </a:r>
            <a:r>
              <a:rPr lang="en-US" sz="1400" cap="none" dirty="0"/>
              <a:t> </a:t>
            </a:r>
            <a:r>
              <a:rPr lang="en-US" sz="1400" cap="none" dirty="0" err="1"/>
              <a:t>Rahmen</a:t>
            </a:r>
            <a:r>
              <a:rPr lang="en-US" sz="1400" cap="none" dirty="0"/>
              <a:t> </a:t>
            </a:r>
            <a:r>
              <a:rPr lang="en-US" sz="1400" cap="none" dirty="0" err="1"/>
              <a:t>zu</a:t>
            </a:r>
            <a:r>
              <a:rPr lang="en-US" sz="1400" cap="none" dirty="0"/>
              <a:t> </a:t>
            </a:r>
            <a:r>
              <a:rPr lang="en-US" sz="1400" cap="none" dirty="0" err="1"/>
              <a:t>erzählen</a:t>
            </a:r>
            <a:r>
              <a:rPr lang="en-US" sz="1400" cap="none" dirty="0"/>
              <a:t>. In der </a:t>
            </a:r>
            <a:r>
              <a:rPr lang="en-US" sz="1400" cap="none" dirty="0" err="1"/>
              <a:t>Geschichte</a:t>
            </a:r>
            <a:r>
              <a:rPr lang="en-US" sz="1400" cap="none" dirty="0"/>
              <a:t> </a:t>
            </a:r>
            <a:r>
              <a:rPr lang="en-US" sz="1400" cap="none" dirty="0" err="1"/>
              <a:t>spürt</a:t>
            </a:r>
            <a:r>
              <a:rPr lang="en-US" sz="1400" cap="none" dirty="0"/>
              <a:t> man in </a:t>
            </a:r>
            <a:r>
              <a:rPr lang="en-US" sz="1400" cap="none" dirty="0" err="1"/>
              <a:t>jedem</a:t>
            </a:r>
            <a:r>
              <a:rPr lang="en-US" sz="1400" cap="none" dirty="0"/>
              <a:t> </a:t>
            </a:r>
            <a:r>
              <a:rPr lang="en-US" sz="1400" cap="none" dirty="0" err="1"/>
              <a:t>Satz</a:t>
            </a:r>
            <a:r>
              <a:rPr lang="en-US" sz="1400" cap="none" dirty="0"/>
              <a:t> und </a:t>
            </a:r>
            <a:r>
              <a:rPr lang="en-US" sz="1400" cap="none" dirty="0" err="1"/>
              <a:t>jedem</a:t>
            </a:r>
            <a:r>
              <a:rPr lang="en-US" sz="1400" cap="none" dirty="0"/>
              <a:t> Bild die  Liebe </a:t>
            </a:r>
            <a:r>
              <a:rPr lang="en-US" sz="1400" cap="none" dirty="0" err="1"/>
              <a:t>zu</a:t>
            </a:r>
            <a:r>
              <a:rPr lang="en-US" sz="1400" cap="none" dirty="0"/>
              <a:t> </a:t>
            </a:r>
            <a:r>
              <a:rPr lang="en-US" sz="1400" cap="none" dirty="0" err="1"/>
              <a:t>seinem</a:t>
            </a:r>
            <a:r>
              <a:rPr lang="en-US" sz="1400" cap="none" dirty="0"/>
              <a:t> </a:t>
            </a:r>
            <a:r>
              <a:rPr lang="en-US" sz="1400" cap="none" dirty="0" err="1"/>
              <a:t>Bruder</a:t>
            </a:r>
            <a:r>
              <a:rPr lang="en-US" sz="1400" cap="none" dirty="0"/>
              <a:t> und </a:t>
            </a:r>
            <a:r>
              <a:rPr lang="en-US" sz="1400" cap="none" dirty="0" err="1"/>
              <a:t>zu</a:t>
            </a:r>
            <a:r>
              <a:rPr lang="en-US" sz="1400" cap="none" dirty="0"/>
              <a:t> seiner </a:t>
            </a:r>
            <a:r>
              <a:rPr lang="en-US" sz="1400" cap="none" dirty="0" err="1"/>
              <a:t>Familie</a:t>
            </a:r>
            <a:r>
              <a:rPr lang="en-US" sz="1400" cap="none" dirty="0"/>
              <a:t>. Die </a:t>
            </a:r>
            <a:r>
              <a:rPr lang="en-US" sz="1400" cap="none" dirty="0" err="1"/>
              <a:t>Geschichte</a:t>
            </a:r>
            <a:r>
              <a:rPr lang="en-US" sz="1400" cap="none" dirty="0"/>
              <a:t> </a:t>
            </a:r>
            <a:r>
              <a:rPr lang="en-US" sz="1400" cap="none" dirty="0" err="1"/>
              <a:t>ist</a:t>
            </a:r>
            <a:r>
              <a:rPr lang="en-US" sz="1400" cap="none" dirty="0"/>
              <a:t> </a:t>
            </a:r>
            <a:r>
              <a:rPr lang="en-US" sz="1400" cap="none" dirty="0" err="1"/>
              <a:t>sowohl</a:t>
            </a:r>
            <a:r>
              <a:rPr lang="en-US" sz="1400" cap="none" dirty="0"/>
              <a:t> auf Deutsch, </a:t>
            </a:r>
            <a:r>
              <a:rPr lang="en-US" sz="1400" cap="none" dirty="0" err="1"/>
              <a:t>wie</a:t>
            </a:r>
            <a:r>
              <a:rPr lang="en-US" sz="1400" cap="none" dirty="0"/>
              <a:t> </a:t>
            </a:r>
            <a:r>
              <a:rPr lang="en-US" sz="1400" cap="none" dirty="0" err="1"/>
              <a:t>auch</a:t>
            </a:r>
            <a:r>
              <a:rPr lang="en-US" sz="1400" cap="none" dirty="0"/>
              <a:t> auf </a:t>
            </a:r>
            <a:r>
              <a:rPr lang="en-US" sz="1400" cap="none" dirty="0" err="1"/>
              <a:t>Englisch</a:t>
            </a:r>
            <a:r>
              <a:rPr lang="en-US" sz="1400" cap="none" dirty="0"/>
              <a:t> </a:t>
            </a:r>
            <a:r>
              <a:rPr lang="en-US" sz="1400" cap="none" dirty="0" err="1"/>
              <a:t>sehr</a:t>
            </a:r>
            <a:r>
              <a:rPr lang="en-US" sz="1400" cap="none" dirty="0"/>
              <a:t> gut </a:t>
            </a:r>
            <a:r>
              <a:rPr lang="en-US" sz="1400" cap="none" dirty="0" err="1"/>
              <a:t>erzählt</a:t>
            </a:r>
            <a:r>
              <a:rPr lang="en-US" sz="1400" cap="none" dirty="0"/>
              <a:t> und </a:t>
            </a:r>
            <a:r>
              <a:rPr lang="en-US" sz="1400" cap="none" dirty="0" err="1"/>
              <a:t>mit</a:t>
            </a:r>
            <a:r>
              <a:rPr lang="en-US" sz="1400" cap="none" dirty="0"/>
              <a:t> </a:t>
            </a:r>
            <a:r>
              <a:rPr lang="en-US" sz="1400" cap="none" dirty="0" err="1"/>
              <a:t>sehr</a:t>
            </a:r>
            <a:r>
              <a:rPr lang="en-US" sz="1400" cap="none" dirty="0"/>
              <a:t> </a:t>
            </a:r>
            <a:r>
              <a:rPr lang="en-US" sz="1400" cap="none" dirty="0" err="1"/>
              <a:t>schönen</a:t>
            </a:r>
            <a:r>
              <a:rPr lang="en-US" sz="1400" cap="none" dirty="0"/>
              <a:t>, </a:t>
            </a:r>
            <a:r>
              <a:rPr lang="en-US" sz="1400" cap="none" dirty="0" err="1"/>
              <a:t>passenden</a:t>
            </a:r>
            <a:r>
              <a:rPr lang="en-US" sz="1400" cap="none" dirty="0"/>
              <a:t> </a:t>
            </a:r>
            <a:r>
              <a:rPr lang="en-US" sz="1400" cap="none" dirty="0" err="1"/>
              <a:t>Bildern</a:t>
            </a:r>
            <a:r>
              <a:rPr lang="en-US" sz="1400" cap="none" dirty="0"/>
              <a:t> </a:t>
            </a:r>
            <a:r>
              <a:rPr lang="en-US" sz="1400" cap="none" dirty="0" err="1"/>
              <a:t>gestaltet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809731C0-1202-40CB-80DF-8DBAD6F92EED}"/>
              </a:ext>
            </a:extLst>
          </p:cNvPr>
          <p:cNvPicPr>
            <a:picLocks noChangeAspect="1"/>
          </p:cNvPicPr>
          <p:nvPr/>
        </p:nvPicPr>
        <p:blipFill>
          <a:blip r:embed="rId3"/>
          <a:stretch>
            <a:fillRect/>
          </a:stretch>
        </p:blipFill>
        <p:spPr>
          <a:xfrm>
            <a:off x="1143000" y="2310078"/>
            <a:ext cx="1243692" cy="1072989"/>
          </a:xfrm>
          <a:prstGeom prst="rect">
            <a:avLst/>
          </a:prstGeom>
        </p:spPr>
      </p:pic>
    </p:spTree>
    <p:extLst>
      <p:ext uri="{BB962C8B-B14F-4D97-AF65-F5344CB8AC3E}">
        <p14:creationId xmlns:p14="http://schemas.microsoft.com/office/powerpoint/2010/main" val="70869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Leon </a:t>
            </a:r>
            <a:r>
              <a:rPr lang="en-US" dirty="0" err="1"/>
              <a:t>Ivancic</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die </a:t>
            </a:r>
            <a:r>
              <a:rPr lang="en-US" sz="1400" cap="none" dirty="0" err="1"/>
              <a:t>Geschichte</a:t>
            </a:r>
            <a:r>
              <a:rPr lang="en-US" sz="1400" cap="none" dirty="0"/>
              <a:t> </a:t>
            </a:r>
            <a:r>
              <a:rPr lang="en-US" sz="1400" cap="none" dirty="0" err="1"/>
              <a:t>einer</a:t>
            </a:r>
            <a:r>
              <a:rPr lang="en-US" sz="1400" cap="none" dirty="0"/>
              <a:t> </a:t>
            </a:r>
            <a:r>
              <a:rPr lang="en-US" sz="1400" cap="none" dirty="0" err="1"/>
              <a:t>wunderschönen</a:t>
            </a:r>
            <a:r>
              <a:rPr lang="en-US" sz="1400" cap="none" dirty="0"/>
              <a:t>, </a:t>
            </a:r>
            <a:r>
              <a:rPr lang="en-US" sz="1400" cap="none" dirty="0" err="1"/>
              <a:t>alten</a:t>
            </a:r>
            <a:r>
              <a:rPr lang="en-US" sz="1400" cap="none" dirty="0"/>
              <a:t> </a:t>
            </a:r>
            <a:r>
              <a:rPr lang="en-US" sz="1400" cap="none" dirty="0" err="1"/>
              <a:t>Kaffeetasse</a:t>
            </a:r>
            <a:r>
              <a:rPr lang="en-US" sz="1400" cap="none" dirty="0"/>
              <a:t> </a:t>
            </a:r>
            <a:r>
              <a:rPr lang="en-US" sz="1400" cap="none" dirty="0" err="1"/>
              <a:t>aus</a:t>
            </a:r>
            <a:r>
              <a:rPr lang="en-US" sz="1400" cap="none" dirty="0"/>
              <a:t> </a:t>
            </a:r>
            <a:r>
              <a:rPr lang="en-US" sz="1400" cap="none" dirty="0" err="1"/>
              <a:t>Venedig</a:t>
            </a:r>
            <a:r>
              <a:rPr lang="en-US" sz="1400" cap="none" dirty="0"/>
              <a:t> </a:t>
            </a:r>
            <a:r>
              <a:rPr lang="en-US" sz="1400" cap="none" dirty="0" err="1"/>
              <a:t>erzählt</a:t>
            </a:r>
            <a:r>
              <a:rPr lang="en-US" sz="1400" cap="none" dirty="0"/>
              <a:t>, die </a:t>
            </a:r>
            <a:r>
              <a:rPr lang="en-US" sz="1400" cap="none" dirty="0" err="1"/>
              <a:t>schon</a:t>
            </a:r>
            <a:r>
              <a:rPr lang="en-US" sz="1400" cap="none" dirty="0"/>
              <a:t> </a:t>
            </a:r>
            <a:r>
              <a:rPr lang="en-US" sz="1400" cap="none" dirty="0" err="1"/>
              <a:t>lange</a:t>
            </a:r>
            <a:r>
              <a:rPr lang="en-US" sz="1400" cap="none" dirty="0"/>
              <a:t> in seiner </a:t>
            </a:r>
            <a:r>
              <a:rPr lang="en-US" sz="1400" cap="none" dirty="0" err="1"/>
              <a:t>Familie</a:t>
            </a:r>
            <a:r>
              <a:rPr lang="en-US" sz="1400" cap="none" dirty="0"/>
              <a:t> </a:t>
            </a:r>
            <a:r>
              <a:rPr lang="en-US" sz="1400" cap="none" dirty="0" err="1"/>
              <a:t>ist</a:t>
            </a:r>
            <a:r>
              <a:rPr lang="en-US" sz="1400" cap="none" dirty="0"/>
              <a:t>.  Leon hat die </a:t>
            </a:r>
            <a:r>
              <a:rPr lang="en-US" sz="1400" cap="none" dirty="0" err="1"/>
              <a:t>Geschichte</a:t>
            </a:r>
            <a:r>
              <a:rPr lang="en-US" sz="1400" cap="none" dirty="0"/>
              <a:t> </a:t>
            </a:r>
            <a:r>
              <a:rPr lang="en-US" sz="1400" cap="none" dirty="0" err="1"/>
              <a:t>sehr</a:t>
            </a:r>
            <a:r>
              <a:rPr lang="en-US" sz="1400" cap="none" dirty="0"/>
              <a:t> </a:t>
            </a:r>
            <a:r>
              <a:rPr lang="en-US" sz="1400" cap="none" dirty="0" err="1"/>
              <a:t>spannend</a:t>
            </a:r>
            <a:r>
              <a:rPr lang="en-US" sz="1400" cap="none" dirty="0"/>
              <a:t> </a:t>
            </a:r>
            <a:r>
              <a:rPr lang="en-US" sz="1400" cap="none" dirty="0" err="1"/>
              <a:t>erzählt</a:t>
            </a:r>
            <a:r>
              <a:rPr lang="en-US" sz="1400" cap="none" dirty="0"/>
              <a:t> und </a:t>
            </a:r>
            <a:r>
              <a:rPr lang="en-US" sz="1400" cap="none" dirty="0" err="1"/>
              <a:t>gezeigt</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ihm</a:t>
            </a:r>
            <a:r>
              <a:rPr lang="en-US" sz="1400" cap="none" dirty="0"/>
              <a:t> seine Mutter </a:t>
            </a:r>
            <a:r>
              <a:rPr lang="en-US" sz="1400" cap="none" dirty="0" err="1"/>
              <a:t>ist</a:t>
            </a:r>
            <a:r>
              <a:rPr lang="en-US" sz="1400" cap="none" dirty="0"/>
              <a:t>. </a:t>
            </a:r>
            <a:r>
              <a:rPr lang="en-US" sz="1400" cap="none" dirty="0" err="1"/>
              <a:t>Aus</a:t>
            </a:r>
            <a:r>
              <a:rPr lang="en-US" sz="1400" cap="none" dirty="0"/>
              <a:t> </a:t>
            </a:r>
            <a:r>
              <a:rPr lang="en-US" sz="1400" cap="none" dirty="0" err="1"/>
              <a:t>Leons</a:t>
            </a:r>
            <a:r>
              <a:rPr lang="en-US" sz="1400" cap="none" dirty="0"/>
              <a:t> </a:t>
            </a:r>
            <a:r>
              <a:rPr lang="en-US" sz="1400" cap="none" dirty="0" err="1"/>
              <a:t>Geschichte</a:t>
            </a:r>
            <a:r>
              <a:rPr lang="en-US" sz="1400" cap="none" dirty="0"/>
              <a:t> </a:t>
            </a:r>
            <a:r>
              <a:rPr lang="en-US" sz="1400" cap="none" dirty="0" err="1"/>
              <a:t>strömt</a:t>
            </a:r>
            <a:r>
              <a:rPr lang="en-US" sz="1400" cap="none" dirty="0"/>
              <a:t> </a:t>
            </a:r>
            <a:r>
              <a:rPr lang="en-US" sz="1400" cap="none" dirty="0" err="1"/>
              <a:t>Freude</a:t>
            </a:r>
            <a:r>
              <a:rPr lang="en-US" sz="1400" cap="none" dirty="0"/>
              <a:t>, </a:t>
            </a:r>
            <a:r>
              <a:rPr lang="en-US" sz="1400" cap="none" dirty="0" err="1"/>
              <a:t>Begeisterung</a:t>
            </a:r>
            <a:r>
              <a:rPr lang="en-US" sz="1400" cap="none" dirty="0"/>
              <a:t> und </a:t>
            </a:r>
            <a:r>
              <a:rPr lang="en-US" sz="1400" cap="none" dirty="0" err="1"/>
              <a:t>gute</a:t>
            </a:r>
            <a:r>
              <a:rPr lang="en-US" sz="1400" cap="none" dirty="0"/>
              <a:t> </a:t>
            </a:r>
            <a:r>
              <a:rPr lang="en-US" sz="1400" cap="none" dirty="0" err="1"/>
              <a:t>Stimmung</a:t>
            </a:r>
            <a:r>
              <a:rPr lang="en-US" sz="1400" cap="none" dirty="0"/>
              <a:t>. Auch die </a:t>
            </a:r>
            <a:r>
              <a:rPr lang="en-US" sz="1400" cap="none" dirty="0" err="1"/>
              <a:t>kroatische</a:t>
            </a:r>
            <a:r>
              <a:rPr lang="en-US" sz="1400" cap="none" dirty="0"/>
              <a:t> Version von </a:t>
            </a:r>
            <a:r>
              <a:rPr lang="en-US" sz="1400" cap="none" dirty="0" err="1"/>
              <a:t>Leons</a:t>
            </a:r>
            <a:r>
              <a:rPr lang="en-US" sz="1400" cap="none" dirty="0"/>
              <a:t> </a:t>
            </a:r>
            <a:r>
              <a:rPr lang="en-US" sz="1400" cap="none" dirty="0" err="1"/>
              <a:t>Geschichte</a:t>
            </a:r>
            <a:r>
              <a:rPr lang="en-US" sz="1400" cap="none" dirty="0"/>
              <a:t> </a:t>
            </a:r>
            <a:r>
              <a:rPr lang="en-US" sz="1400" cap="none" dirty="0" err="1"/>
              <a:t>ist</a:t>
            </a:r>
            <a:r>
              <a:rPr lang="en-US" sz="1400" cap="none" dirty="0"/>
              <a:t> </a:t>
            </a:r>
            <a:r>
              <a:rPr lang="en-US" sz="1400" cap="none" dirty="0" err="1"/>
              <a:t>sehr</a:t>
            </a:r>
            <a:r>
              <a:rPr lang="en-US" sz="1400" cap="none" dirty="0"/>
              <a:t> </a:t>
            </a:r>
            <a:r>
              <a:rPr lang="en-US" sz="1400" cap="none" dirty="0" err="1"/>
              <a:t>spannend</a:t>
            </a:r>
            <a:r>
              <a:rPr lang="en-US" sz="1400" cap="none" dirty="0"/>
              <a:t> </a:t>
            </a:r>
            <a:r>
              <a:rPr lang="en-US" sz="1400" cap="none" dirty="0" err="1"/>
              <a:t>anzuhören</a:t>
            </a:r>
            <a:r>
              <a:rPr lang="en-US" sz="1400" cap="none" dirty="0"/>
              <a:t>, da </a:t>
            </a:r>
            <a:r>
              <a:rPr lang="en-US" sz="1400" cap="none" dirty="0" err="1"/>
              <a:t>ist</a:t>
            </a:r>
            <a:r>
              <a:rPr lang="en-US" sz="1400" cap="none" dirty="0"/>
              <a:t> Leon </a:t>
            </a:r>
            <a:r>
              <a:rPr lang="en-US" sz="1400" cap="none" dirty="0" err="1"/>
              <a:t>richtig</a:t>
            </a:r>
            <a:r>
              <a:rPr lang="en-US" sz="1400" cap="none" dirty="0"/>
              <a:t> in </a:t>
            </a:r>
            <a:r>
              <a:rPr lang="en-US" sz="1400" cap="none" dirty="0" err="1"/>
              <a:t>seinem</a:t>
            </a:r>
            <a:r>
              <a:rPr lang="en-US" sz="1400" cap="none" dirty="0"/>
              <a:t> Element.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545177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Heiko </a:t>
            </a:r>
            <a:r>
              <a:rPr lang="en-US" dirty="0" err="1"/>
              <a:t>Haker</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spannende</a:t>
            </a:r>
            <a:r>
              <a:rPr lang="en-US" sz="1400" cap="none" dirty="0"/>
              <a:t> </a:t>
            </a:r>
            <a:r>
              <a:rPr lang="en-US" sz="1400" cap="none" dirty="0" err="1"/>
              <a:t>Geschichte</a:t>
            </a:r>
            <a:r>
              <a:rPr lang="en-US" sz="1400" cap="none" dirty="0"/>
              <a:t> von </a:t>
            </a:r>
            <a:r>
              <a:rPr lang="en-US" sz="1400" cap="none" dirty="0" err="1"/>
              <a:t>seinem</a:t>
            </a:r>
            <a:r>
              <a:rPr lang="en-US" sz="1400" cap="none" dirty="0"/>
              <a:t> </a:t>
            </a:r>
            <a:r>
              <a:rPr lang="en-US" sz="1400" cap="none" dirty="0" err="1"/>
              <a:t>Urururgroßvater</a:t>
            </a:r>
            <a:r>
              <a:rPr lang="en-US" sz="1400" cap="none" dirty="0"/>
              <a:t> </a:t>
            </a:r>
            <a:r>
              <a:rPr lang="en-US" sz="1400" cap="none" dirty="0" err="1"/>
              <a:t>erzählt</a:t>
            </a:r>
            <a:r>
              <a:rPr lang="en-US" sz="1400" cap="none" dirty="0"/>
              <a:t>. </a:t>
            </a:r>
            <a:r>
              <a:rPr lang="en-US" sz="1400" cap="none" dirty="0" err="1"/>
              <a:t>Er</a:t>
            </a:r>
            <a:r>
              <a:rPr lang="en-US" sz="1400" cap="none" dirty="0"/>
              <a:t> hat die </a:t>
            </a:r>
            <a:r>
              <a:rPr lang="en-US" sz="1400" cap="none" dirty="0" err="1"/>
              <a:t>Geschichte</a:t>
            </a:r>
            <a:r>
              <a:rPr lang="en-US" sz="1400" cap="none" dirty="0"/>
              <a:t> </a:t>
            </a:r>
            <a:r>
              <a:rPr lang="en-US" sz="1400" cap="none" dirty="0" err="1"/>
              <a:t>sehr</a:t>
            </a:r>
            <a:r>
              <a:rPr lang="en-US" sz="1400" cap="none" dirty="0"/>
              <a:t> gut </a:t>
            </a:r>
            <a:r>
              <a:rPr lang="en-US" sz="1400" cap="none" dirty="0" err="1"/>
              <a:t>recherchiert</a:t>
            </a:r>
            <a:r>
              <a:rPr lang="en-US" sz="1400" cap="none" dirty="0"/>
              <a:t> und </a:t>
            </a:r>
            <a:r>
              <a:rPr lang="en-US" sz="1400" cap="none" dirty="0" err="1"/>
              <a:t>sehr</a:t>
            </a:r>
            <a:r>
              <a:rPr lang="en-US" sz="1400" cap="none" dirty="0"/>
              <a:t> </a:t>
            </a:r>
            <a:r>
              <a:rPr lang="en-US" sz="1400" cap="none" dirty="0" err="1"/>
              <a:t>spannend</a:t>
            </a:r>
            <a:r>
              <a:rPr lang="en-US" sz="1400" cap="none" dirty="0"/>
              <a:t> </a:t>
            </a:r>
            <a:r>
              <a:rPr lang="en-US" sz="1400" cap="none" dirty="0" err="1"/>
              <a:t>erzählt</a:t>
            </a:r>
            <a:r>
              <a:rPr lang="en-US" sz="1400" cap="none" dirty="0"/>
              <a:t>. Man </a:t>
            </a:r>
            <a:r>
              <a:rPr lang="en-US" sz="1400" cap="none" dirty="0" err="1"/>
              <a:t>kann</a:t>
            </a:r>
            <a:r>
              <a:rPr lang="en-US" sz="1400" cap="none" dirty="0"/>
              <a:t> an der </a:t>
            </a:r>
            <a:r>
              <a:rPr lang="en-US" sz="1400" cap="none" dirty="0" err="1"/>
              <a:t>Geschichte</a:t>
            </a:r>
            <a:r>
              <a:rPr lang="en-US" sz="1400" cap="none" dirty="0"/>
              <a:t> </a:t>
            </a:r>
            <a:r>
              <a:rPr lang="en-US" sz="1400" cap="none" dirty="0" err="1"/>
              <a:t>sehen</a:t>
            </a:r>
            <a:r>
              <a:rPr lang="en-US" sz="1400" cap="none" dirty="0"/>
              <a:t>, </a:t>
            </a:r>
            <a:r>
              <a:rPr lang="en-US" sz="1400" cap="none" dirty="0" err="1"/>
              <a:t>wie</a:t>
            </a:r>
            <a:r>
              <a:rPr lang="en-US" sz="1400" cap="none" dirty="0"/>
              <a:t> </a:t>
            </a:r>
            <a:r>
              <a:rPr lang="en-US" sz="1400" cap="none" dirty="0" err="1"/>
              <a:t>wichtig</a:t>
            </a:r>
            <a:r>
              <a:rPr lang="en-US" sz="1400" cap="none" dirty="0"/>
              <a:t> die </a:t>
            </a:r>
            <a:r>
              <a:rPr lang="en-US" sz="1400" cap="none" dirty="0" err="1"/>
              <a:t>Familie</a:t>
            </a:r>
            <a:r>
              <a:rPr lang="en-US" sz="1400" cap="none" dirty="0"/>
              <a:t> </a:t>
            </a:r>
            <a:r>
              <a:rPr lang="en-US" sz="1400" cap="none" dirty="0" err="1"/>
              <a:t>für</a:t>
            </a:r>
            <a:r>
              <a:rPr lang="en-US" sz="1400" cap="none" dirty="0"/>
              <a:t> Heiko </a:t>
            </a:r>
            <a:r>
              <a:rPr lang="en-US" sz="1400" cap="none" dirty="0" err="1"/>
              <a:t>ist</a:t>
            </a:r>
            <a:r>
              <a:rPr lang="en-US" sz="1400" cap="none" dirty="0"/>
              <a:t> und </a:t>
            </a:r>
            <a:r>
              <a:rPr lang="en-US" sz="1400" cap="none" dirty="0" err="1"/>
              <a:t>wie</a:t>
            </a:r>
            <a:r>
              <a:rPr lang="en-US" sz="1400" cap="none" dirty="0"/>
              <a:t> </a:t>
            </a:r>
            <a:r>
              <a:rPr lang="en-US" sz="1400" cap="none" dirty="0" err="1"/>
              <a:t>lange</a:t>
            </a:r>
            <a:r>
              <a:rPr lang="en-US" sz="1400" cap="none" dirty="0"/>
              <a:t> </a:t>
            </a:r>
            <a:r>
              <a:rPr lang="en-US" sz="1400" cap="none" dirty="0" err="1"/>
              <a:t>Heikos</a:t>
            </a:r>
            <a:r>
              <a:rPr lang="en-US" sz="1400" cap="none" dirty="0"/>
              <a:t> </a:t>
            </a:r>
            <a:r>
              <a:rPr lang="en-US" sz="1400" cap="none" dirty="0" err="1"/>
              <a:t>Familie</a:t>
            </a:r>
            <a:r>
              <a:rPr lang="en-US" sz="1400" cap="none" dirty="0"/>
              <a:t> </a:t>
            </a:r>
            <a:r>
              <a:rPr lang="en-US" sz="1400" cap="none" dirty="0" err="1"/>
              <a:t>schon</a:t>
            </a:r>
            <a:r>
              <a:rPr lang="en-US" sz="1400" cap="none" dirty="0"/>
              <a:t> am </a:t>
            </a:r>
            <a:r>
              <a:rPr lang="en-US" sz="1400" cap="none" dirty="0" err="1"/>
              <a:t>Eckhof</a:t>
            </a:r>
            <a:r>
              <a:rPr lang="en-US" sz="1400" cap="none" dirty="0"/>
              <a:t> </a:t>
            </a:r>
            <a:r>
              <a:rPr lang="en-US" sz="1400" cap="none" dirty="0" err="1"/>
              <a:t>lebt</a:t>
            </a:r>
            <a:r>
              <a:rPr lang="en-US" sz="1400" cap="none" dirty="0"/>
              <a:t> und </a:t>
            </a:r>
            <a:r>
              <a:rPr lang="en-US" sz="1400" cap="none" dirty="0" err="1"/>
              <a:t>arbeitet</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06205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Selina </a:t>
            </a:r>
            <a:r>
              <a:rPr lang="en-US" dirty="0" err="1"/>
              <a:t>Druckeschitz</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einen</a:t>
            </a:r>
            <a:r>
              <a:rPr lang="en-US" sz="1400" cap="none" dirty="0"/>
              <a:t> </a:t>
            </a:r>
            <a:r>
              <a:rPr lang="en-US" sz="1400" cap="none" dirty="0" err="1"/>
              <a:t>schönen</a:t>
            </a:r>
            <a:r>
              <a:rPr lang="en-US" sz="1400" cap="none" dirty="0"/>
              <a:t> </a:t>
            </a:r>
            <a:r>
              <a:rPr lang="en-US" sz="1400" cap="none" dirty="0" err="1"/>
              <a:t>Einblick</a:t>
            </a:r>
            <a:r>
              <a:rPr lang="en-US" sz="1400" cap="none" dirty="0"/>
              <a:t> in </a:t>
            </a:r>
            <a:r>
              <a:rPr lang="en-US" sz="1400" cap="none" dirty="0" err="1"/>
              <a:t>ihre</a:t>
            </a:r>
            <a:r>
              <a:rPr lang="en-US" sz="1400" cap="none" dirty="0"/>
              <a:t> </a:t>
            </a:r>
            <a:r>
              <a:rPr lang="en-US" sz="1400" cap="none" dirty="0" err="1"/>
              <a:t>Kindheit</a:t>
            </a:r>
            <a:r>
              <a:rPr lang="en-US" sz="1400" cap="none" dirty="0"/>
              <a:t> </a:t>
            </a:r>
            <a:r>
              <a:rPr lang="en-US" sz="1400" cap="none" dirty="0" err="1"/>
              <a:t>gegeben</a:t>
            </a:r>
            <a:r>
              <a:rPr lang="en-US" sz="1400" cap="none" dirty="0"/>
              <a:t> und </a:t>
            </a:r>
            <a:r>
              <a:rPr lang="en-US" sz="1400" cap="none" dirty="0" err="1"/>
              <a:t>zeigt</a:t>
            </a:r>
            <a:r>
              <a:rPr lang="en-US" sz="1400" cap="none" dirty="0"/>
              <a:t> </a:t>
            </a:r>
            <a:r>
              <a:rPr lang="en-US" sz="1400" cap="none" dirty="0" err="1"/>
              <a:t>uns</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ihr</a:t>
            </a:r>
            <a:r>
              <a:rPr lang="en-US" sz="1400" cap="none" dirty="0"/>
              <a:t> </a:t>
            </a:r>
            <a:r>
              <a:rPr lang="en-US" sz="1400" cap="none" dirty="0" err="1"/>
              <a:t>ihre</a:t>
            </a:r>
            <a:r>
              <a:rPr lang="en-US" sz="1400" cap="none" dirty="0"/>
              <a:t> </a:t>
            </a:r>
            <a:r>
              <a:rPr lang="en-US" sz="1400" cap="none" dirty="0" err="1"/>
              <a:t>Familie</a:t>
            </a:r>
            <a:r>
              <a:rPr lang="en-US" sz="1400" cap="none" dirty="0"/>
              <a:t> und </a:t>
            </a:r>
            <a:r>
              <a:rPr lang="en-US" sz="1400" cap="none" dirty="0" err="1"/>
              <a:t>ihre</a:t>
            </a:r>
            <a:r>
              <a:rPr lang="en-US" sz="1400" cap="none" dirty="0"/>
              <a:t> Oma </a:t>
            </a:r>
            <a:r>
              <a:rPr lang="en-US" sz="1400" cap="none" dirty="0" err="1"/>
              <a:t>ist</a:t>
            </a:r>
            <a:r>
              <a:rPr lang="en-US" sz="1400" cap="none" dirty="0"/>
              <a:t>. Selina hat </a:t>
            </a:r>
            <a:r>
              <a:rPr lang="en-US" sz="1400" cap="none" dirty="0" err="1"/>
              <a:t>sehr</a:t>
            </a:r>
            <a:r>
              <a:rPr lang="en-US" sz="1400" cap="none" dirty="0"/>
              <a:t> </a:t>
            </a:r>
            <a:r>
              <a:rPr lang="en-US" sz="1400" cap="none" dirty="0" err="1"/>
              <a:t>schöne</a:t>
            </a:r>
            <a:r>
              <a:rPr lang="en-US" sz="1400" cap="none" dirty="0"/>
              <a:t> </a:t>
            </a:r>
            <a:r>
              <a:rPr lang="en-US" sz="1400" cap="none" dirty="0" err="1"/>
              <a:t>Fotos</a:t>
            </a:r>
            <a:r>
              <a:rPr lang="en-US" sz="1400" cap="none" dirty="0"/>
              <a:t> </a:t>
            </a:r>
            <a:r>
              <a:rPr lang="en-US" sz="1400" cap="none" dirty="0" err="1"/>
              <a:t>ausgesucht</a:t>
            </a:r>
            <a:r>
              <a:rPr lang="en-US" sz="1400" cap="none" dirty="0"/>
              <a:t> und </a:t>
            </a:r>
            <a:r>
              <a:rPr lang="en-US" sz="1400" cap="none" dirty="0" err="1"/>
              <a:t>zeigt</a:t>
            </a:r>
            <a:r>
              <a:rPr lang="en-US" sz="1400" cap="none" dirty="0"/>
              <a:t> </a:t>
            </a:r>
            <a:r>
              <a:rPr lang="en-US" sz="1400" cap="none" dirty="0" err="1"/>
              <a:t>uns</a:t>
            </a:r>
            <a:r>
              <a:rPr lang="en-US" sz="1400" cap="none" dirty="0"/>
              <a:t> </a:t>
            </a:r>
            <a:r>
              <a:rPr lang="en-US" sz="1400" cap="none" dirty="0" err="1"/>
              <a:t>auch</a:t>
            </a:r>
            <a:r>
              <a:rPr lang="en-US" sz="1400" cap="none" dirty="0"/>
              <a:t> </a:t>
            </a:r>
            <a:r>
              <a:rPr lang="en-US" sz="1400" cap="none" dirty="0" err="1"/>
              <a:t>dass</a:t>
            </a:r>
            <a:r>
              <a:rPr lang="en-US" sz="1400" cap="none" dirty="0"/>
              <a:t> </a:t>
            </a:r>
            <a:r>
              <a:rPr lang="en-US" sz="1400" cap="none" dirty="0" err="1"/>
              <a:t>sie</a:t>
            </a:r>
            <a:r>
              <a:rPr lang="en-US" sz="1400" cap="none" dirty="0"/>
              <a:t> </a:t>
            </a:r>
            <a:r>
              <a:rPr lang="en-US" sz="1400" cap="none" dirty="0" err="1"/>
              <a:t>gerne</a:t>
            </a:r>
            <a:r>
              <a:rPr lang="en-US" sz="1400" cap="none" dirty="0"/>
              <a:t> </a:t>
            </a:r>
            <a:r>
              <a:rPr lang="en-US" sz="1400" cap="none" dirty="0" err="1"/>
              <a:t>reitet</a:t>
            </a:r>
            <a:r>
              <a:rPr lang="en-US" sz="1400" cap="none" dirty="0"/>
              <a:t> und </a:t>
            </a:r>
            <a:r>
              <a:rPr lang="en-US" sz="1400" cap="none" dirty="0" err="1"/>
              <a:t>sich</a:t>
            </a:r>
            <a:r>
              <a:rPr lang="en-US" sz="1400" cap="none" dirty="0"/>
              <a:t> gut und um </a:t>
            </a:r>
            <a:r>
              <a:rPr lang="en-US" sz="1400" cap="none" dirty="0" err="1"/>
              <a:t>Pferde</a:t>
            </a:r>
            <a:r>
              <a:rPr lang="en-US" sz="1400" cap="none" dirty="0"/>
              <a:t> </a:t>
            </a:r>
            <a:r>
              <a:rPr lang="en-US" sz="1400" cap="none" dirty="0" err="1"/>
              <a:t>kümmern</a:t>
            </a:r>
            <a:r>
              <a:rPr lang="en-US" sz="1400" cap="none" dirty="0"/>
              <a:t> </a:t>
            </a:r>
            <a:r>
              <a:rPr lang="en-US" sz="1400" cap="none" dirty="0" err="1"/>
              <a:t>kann</a:t>
            </a:r>
            <a:r>
              <a:rPr lang="en-US" sz="1400" cap="none" dirty="0"/>
              <a:t>. Dieser </a:t>
            </a:r>
            <a:r>
              <a:rPr lang="en-US" sz="1400" cap="none" dirty="0" err="1"/>
              <a:t>Fleiß</a:t>
            </a:r>
            <a:r>
              <a:rPr lang="en-US" sz="1400" cap="none" dirty="0"/>
              <a:t> und das </a:t>
            </a:r>
            <a:r>
              <a:rPr lang="en-US" sz="1400" cap="none" dirty="0" err="1"/>
              <a:t>Bemühen</a:t>
            </a:r>
            <a:r>
              <a:rPr lang="en-US" sz="1400" cap="none" dirty="0"/>
              <a:t> </a:t>
            </a:r>
            <a:r>
              <a:rPr lang="en-US" sz="1400" cap="none" dirty="0" err="1"/>
              <a:t>sind</a:t>
            </a:r>
            <a:r>
              <a:rPr lang="en-US" sz="1400" cap="none" dirty="0"/>
              <a:t> </a:t>
            </a:r>
            <a:r>
              <a:rPr lang="en-US" sz="1400" cap="none" dirty="0" err="1"/>
              <a:t>sicher</a:t>
            </a:r>
            <a:r>
              <a:rPr lang="en-US" sz="1400" cap="none" dirty="0"/>
              <a:t> </a:t>
            </a:r>
            <a:r>
              <a:rPr lang="en-US" sz="1400" cap="none" dirty="0" err="1"/>
              <a:t>zwei</a:t>
            </a:r>
            <a:r>
              <a:rPr lang="en-US" sz="1400" cap="none" dirty="0"/>
              <a:t> </a:t>
            </a:r>
            <a:r>
              <a:rPr lang="en-US" sz="1400" cap="none" dirty="0" err="1"/>
              <a:t>große</a:t>
            </a:r>
            <a:r>
              <a:rPr lang="en-US" sz="1400" cap="none" dirty="0"/>
              <a:t> </a:t>
            </a:r>
            <a:r>
              <a:rPr lang="en-US" sz="1400" cap="none" dirty="0" err="1"/>
              <a:t>Stärken</a:t>
            </a:r>
            <a:r>
              <a:rPr lang="en-US" sz="1400" cap="none" dirty="0"/>
              <a:t> von Selina, die </a:t>
            </a:r>
            <a:r>
              <a:rPr lang="en-US" sz="1400" cap="none" dirty="0" err="1"/>
              <a:t>auch</a:t>
            </a:r>
            <a:r>
              <a:rPr lang="en-US" sz="1400" cap="none" dirty="0"/>
              <a:t> </a:t>
            </a:r>
            <a:r>
              <a:rPr lang="en-US" sz="1400" cap="none" dirty="0" err="1"/>
              <a:t>hier</a:t>
            </a:r>
            <a:r>
              <a:rPr lang="en-US" sz="1400" cap="none" dirty="0"/>
              <a:t> </a:t>
            </a:r>
            <a:r>
              <a:rPr lang="en-US" sz="1400" cap="none" dirty="0" err="1"/>
              <a:t>sichtbar</a:t>
            </a:r>
            <a:r>
              <a:rPr lang="en-US" sz="1400" cap="none" dirty="0"/>
              <a:t> </a:t>
            </a:r>
            <a:r>
              <a:rPr lang="en-US" sz="1400" cap="none" dirty="0" err="1"/>
              <a:t>werden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226701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Ennio Graze</a:t>
            </a:r>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die </a:t>
            </a:r>
            <a:r>
              <a:rPr lang="en-US" sz="1400" cap="none" dirty="0" err="1"/>
              <a:t>Geschichte</a:t>
            </a:r>
            <a:r>
              <a:rPr lang="en-US" sz="1400" cap="none" dirty="0"/>
              <a:t> von der </a:t>
            </a:r>
            <a:r>
              <a:rPr lang="en-US" sz="1400" cap="none" dirty="0" err="1"/>
              <a:t>Briefmarkensammlung</a:t>
            </a:r>
            <a:r>
              <a:rPr lang="en-US" sz="1400" cap="none" dirty="0"/>
              <a:t> seines </a:t>
            </a:r>
            <a:r>
              <a:rPr lang="en-US" sz="1400" cap="none" dirty="0" err="1"/>
              <a:t>Großvaters</a:t>
            </a:r>
            <a:r>
              <a:rPr lang="en-US" sz="1400" cap="none" dirty="0"/>
              <a:t> </a:t>
            </a:r>
            <a:r>
              <a:rPr lang="en-US" sz="1400" cap="none" dirty="0" err="1"/>
              <a:t>erzählt</a:t>
            </a:r>
            <a:r>
              <a:rPr lang="en-US" sz="1400" cap="none" dirty="0"/>
              <a:t>. </a:t>
            </a:r>
            <a:r>
              <a:rPr lang="en-US" sz="1400" cap="none" dirty="0" err="1"/>
              <a:t>Leider</a:t>
            </a:r>
            <a:r>
              <a:rPr lang="en-US" sz="1400" cap="none" dirty="0"/>
              <a:t> </a:t>
            </a:r>
            <a:r>
              <a:rPr lang="en-US" sz="1400" cap="none" dirty="0" err="1"/>
              <a:t>wurde</a:t>
            </a:r>
            <a:r>
              <a:rPr lang="en-US" sz="1400" cap="none" dirty="0"/>
              <a:t> die </a:t>
            </a:r>
            <a:r>
              <a:rPr lang="en-US" sz="1400" cap="none" dirty="0" err="1"/>
              <a:t>Sammlung</a:t>
            </a:r>
            <a:r>
              <a:rPr lang="en-US" sz="1400" cap="none" dirty="0"/>
              <a:t> </a:t>
            </a:r>
            <a:r>
              <a:rPr lang="en-US" sz="1400" cap="none" dirty="0" err="1"/>
              <a:t>dann</a:t>
            </a:r>
            <a:r>
              <a:rPr lang="en-US" sz="1400" cap="none" dirty="0"/>
              <a:t> </a:t>
            </a:r>
            <a:r>
              <a:rPr lang="en-US" sz="1400" cap="none" dirty="0" err="1"/>
              <a:t>nicht</a:t>
            </a:r>
            <a:r>
              <a:rPr lang="en-US" sz="1400" cap="none" dirty="0"/>
              <a:t> </a:t>
            </a:r>
            <a:r>
              <a:rPr lang="en-US" sz="1400" cap="none" dirty="0" err="1"/>
              <a:t>weiterverfolgt</a:t>
            </a:r>
            <a:r>
              <a:rPr lang="en-US" sz="1400" cap="none" dirty="0"/>
              <a:t> – </a:t>
            </a:r>
            <a:r>
              <a:rPr lang="en-US" sz="1400" cap="none" dirty="0" err="1"/>
              <a:t>doch</a:t>
            </a:r>
            <a:r>
              <a:rPr lang="en-US" sz="1400" cap="none" dirty="0"/>
              <a:t> Ennio </a:t>
            </a:r>
            <a:r>
              <a:rPr lang="en-US" sz="1400" cap="none" dirty="0" err="1"/>
              <a:t>schätzt</a:t>
            </a:r>
            <a:r>
              <a:rPr lang="en-US" sz="1400" cap="none" dirty="0"/>
              <a:t> die </a:t>
            </a:r>
            <a:r>
              <a:rPr lang="en-US" sz="1400" cap="none" dirty="0" err="1"/>
              <a:t>Sammlung</a:t>
            </a:r>
            <a:r>
              <a:rPr lang="en-US" sz="1400" cap="none" dirty="0"/>
              <a:t> der </a:t>
            </a:r>
            <a:r>
              <a:rPr lang="en-US" sz="1400" cap="none" dirty="0" err="1"/>
              <a:t>Marken</a:t>
            </a:r>
            <a:r>
              <a:rPr lang="en-US" sz="1400" cap="none" dirty="0"/>
              <a:t> </a:t>
            </a:r>
            <a:r>
              <a:rPr lang="en-US" sz="1400" cap="none" dirty="0" err="1"/>
              <a:t>aus</a:t>
            </a:r>
            <a:r>
              <a:rPr lang="en-US" sz="1400" cap="none" dirty="0"/>
              <a:t> </a:t>
            </a:r>
            <a:r>
              <a:rPr lang="en-US" sz="1400" cap="none" dirty="0" err="1"/>
              <a:t>fernen</a:t>
            </a:r>
            <a:r>
              <a:rPr lang="en-US" sz="1400" cap="none" dirty="0"/>
              <a:t> </a:t>
            </a:r>
            <a:r>
              <a:rPr lang="en-US" sz="1400" cap="none" dirty="0" err="1"/>
              <a:t>Ländern</a:t>
            </a:r>
            <a:r>
              <a:rPr lang="en-US" sz="1400" cap="none" dirty="0"/>
              <a:t> </a:t>
            </a:r>
            <a:r>
              <a:rPr lang="en-US" sz="1400" cap="none" dirty="0" err="1"/>
              <a:t>als</a:t>
            </a:r>
            <a:r>
              <a:rPr lang="en-US" sz="1400" cap="none" dirty="0"/>
              <a:t> </a:t>
            </a:r>
            <a:r>
              <a:rPr lang="en-US" sz="1400" cap="none" dirty="0" err="1"/>
              <a:t>eine</a:t>
            </a:r>
            <a:r>
              <a:rPr lang="en-US" sz="1400" cap="none" dirty="0"/>
              <a:t> </a:t>
            </a:r>
            <a:r>
              <a:rPr lang="en-US" sz="1400" cap="none" dirty="0" err="1"/>
              <a:t>Verbindung</a:t>
            </a:r>
            <a:r>
              <a:rPr lang="en-US" sz="1400" cap="none" dirty="0"/>
              <a:t> </a:t>
            </a:r>
            <a:r>
              <a:rPr lang="en-US" sz="1400" cap="none" dirty="0" err="1"/>
              <a:t>zu</a:t>
            </a:r>
            <a:r>
              <a:rPr lang="en-US" sz="1400" cap="none" dirty="0"/>
              <a:t> </a:t>
            </a:r>
            <a:r>
              <a:rPr lang="en-US" sz="1400" cap="none" dirty="0" err="1"/>
              <a:t>seinem</a:t>
            </a:r>
            <a:r>
              <a:rPr lang="en-US" sz="1400" cap="none" dirty="0"/>
              <a:t> </a:t>
            </a:r>
            <a:r>
              <a:rPr lang="en-US" sz="1400" cap="none" dirty="0" err="1"/>
              <a:t>Großvater</a:t>
            </a:r>
            <a:r>
              <a:rPr lang="en-US" sz="1400" cap="none" dirty="0"/>
              <a:t>.  </a:t>
            </a:r>
            <a:r>
              <a:rPr lang="en-US" sz="1400" cap="none" dirty="0" err="1"/>
              <a:t>Vielleicht</a:t>
            </a:r>
            <a:r>
              <a:rPr lang="en-US" sz="1400" cap="none" dirty="0"/>
              <a:t> </a:t>
            </a:r>
            <a:r>
              <a:rPr lang="en-US" sz="1400" cap="none" dirty="0" err="1"/>
              <a:t>wird</a:t>
            </a:r>
            <a:r>
              <a:rPr lang="en-US" sz="1400" cap="none" dirty="0"/>
              <a:t> Ennio die </a:t>
            </a:r>
            <a:r>
              <a:rPr lang="en-US" sz="1400" cap="none" dirty="0" err="1"/>
              <a:t>Sammlung</a:t>
            </a:r>
            <a:r>
              <a:rPr lang="en-US" sz="1400" cap="none" dirty="0"/>
              <a:t> ja </a:t>
            </a:r>
            <a:r>
              <a:rPr lang="en-US" sz="1400" cap="none" dirty="0" err="1"/>
              <a:t>weiterführen</a:t>
            </a:r>
            <a:r>
              <a:rPr lang="en-US" sz="1400" cap="none" dirty="0"/>
              <a:t> – </a:t>
            </a:r>
            <a:r>
              <a:rPr lang="en-US" sz="1400" cap="none" dirty="0" err="1"/>
              <a:t>dafür</a:t>
            </a:r>
            <a:r>
              <a:rPr lang="en-US" sz="1400" cap="none" dirty="0"/>
              <a:t> </a:t>
            </a:r>
            <a:r>
              <a:rPr lang="en-US" sz="1400" cap="none" dirty="0" err="1"/>
              <a:t>braucht</a:t>
            </a:r>
            <a:r>
              <a:rPr lang="en-US" sz="1400" cap="none" dirty="0"/>
              <a:t> es </a:t>
            </a:r>
            <a:r>
              <a:rPr lang="en-US" sz="1400" cap="none" dirty="0" err="1"/>
              <a:t>Sorgfalt</a:t>
            </a:r>
            <a:r>
              <a:rPr lang="en-US" sz="1400" cap="none" dirty="0"/>
              <a:t> und Geduld.</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29366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Alyssa Evans</a:t>
            </a:r>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schöne</a:t>
            </a:r>
            <a:r>
              <a:rPr lang="en-US" sz="1400" cap="none" dirty="0"/>
              <a:t> </a:t>
            </a:r>
            <a:r>
              <a:rPr lang="en-US" sz="1400" cap="none" dirty="0" err="1"/>
              <a:t>Geschichte</a:t>
            </a:r>
            <a:r>
              <a:rPr lang="en-US" sz="1400" cap="none" dirty="0"/>
              <a:t> </a:t>
            </a:r>
            <a:r>
              <a:rPr lang="en-US" sz="1400" cap="none" dirty="0" err="1"/>
              <a:t>über</a:t>
            </a:r>
            <a:r>
              <a:rPr lang="en-US" sz="1400" cap="none" dirty="0"/>
              <a:t> </a:t>
            </a:r>
            <a:r>
              <a:rPr lang="en-US" sz="1400" cap="none" dirty="0" err="1"/>
              <a:t>ihre</a:t>
            </a:r>
            <a:r>
              <a:rPr lang="en-US" sz="1400" cap="none" dirty="0"/>
              <a:t> Liebe </a:t>
            </a:r>
            <a:r>
              <a:rPr lang="en-US" sz="1400" cap="none" dirty="0" err="1"/>
              <a:t>zum</a:t>
            </a:r>
            <a:r>
              <a:rPr lang="en-US" sz="1400" cap="none" dirty="0"/>
              <a:t> Reisen </a:t>
            </a:r>
            <a:r>
              <a:rPr lang="en-US" sz="1400" cap="none" dirty="0" err="1"/>
              <a:t>erzählt</a:t>
            </a:r>
            <a:r>
              <a:rPr lang="en-US" sz="1400" cap="none" dirty="0"/>
              <a:t>. Die </a:t>
            </a:r>
            <a:r>
              <a:rPr lang="en-US" sz="1400" cap="none" dirty="0" err="1"/>
              <a:t>Geschichte</a:t>
            </a:r>
            <a:r>
              <a:rPr lang="en-US" sz="1400" cap="none" dirty="0"/>
              <a:t> </a:t>
            </a:r>
            <a:r>
              <a:rPr lang="en-US" sz="1400" cap="none" dirty="0" err="1"/>
              <a:t>zeigt</a:t>
            </a:r>
            <a:r>
              <a:rPr lang="en-US" sz="1400" cap="none" dirty="0"/>
              <a:t> </a:t>
            </a:r>
            <a:r>
              <a:rPr lang="en-US" sz="1400" cap="none" dirty="0" err="1"/>
              <a:t>auch</a:t>
            </a:r>
            <a:r>
              <a:rPr lang="en-US" sz="1400" cap="none" dirty="0"/>
              <a:t> </a:t>
            </a:r>
            <a:r>
              <a:rPr lang="en-US" sz="1400" cap="none" dirty="0" err="1"/>
              <a:t>wie</a:t>
            </a:r>
            <a:r>
              <a:rPr lang="en-US" sz="1400" cap="none" dirty="0"/>
              <a:t> </a:t>
            </a:r>
            <a:r>
              <a:rPr lang="en-US" sz="1400" cap="none" dirty="0" err="1"/>
              <a:t>wichtig</a:t>
            </a:r>
            <a:r>
              <a:rPr lang="en-US" sz="1400" cap="none" dirty="0"/>
              <a:t> Alyssa </a:t>
            </a:r>
            <a:r>
              <a:rPr lang="en-US" sz="1400" cap="none" dirty="0" err="1"/>
              <a:t>ihre</a:t>
            </a:r>
            <a:r>
              <a:rPr lang="en-US" sz="1400" cap="none" dirty="0"/>
              <a:t> </a:t>
            </a:r>
            <a:r>
              <a:rPr lang="en-US" sz="1400" cap="none" dirty="0" err="1"/>
              <a:t>Familie</a:t>
            </a:r>
            <a:r>
              <a:rPr lang="en-US" sz="1400" cap="none" dirty="0"/>
              <a:t> </a:t>
            </a:r>
            <a:r>
              <a:rPr lang="en-US" sz="1400" cap="none" dirty="0" err="1"/>
              <a:t>ist</a:t>
            </a:r>
            <a:r>
              <a:rPr lang="en-US" sz="1400" cap="none" dirty="0"/>
              <a:t>. Alyssa hat </a:t>
            </a:r>
            <a:r>
              <a:rPr lang="en-US" sz="1400" cap="none" dirty="0" err="1"/>
              <a:t>ihre</a:t>
            </a:r>
            <a:r>
              <a:rPr lang="en-US" sz="1400" cap="none" dirty="0"/>
              <a:t> </a:t>
            </a:r>
            <a:r>
              <a:rPr lang="en-US" sz="1400" cap="none" dirty="0" err="1"/>
              <a:t>Geschichte</a:t>
            </a:r>
            <a:r>
              <a:rPr lang="en-US" sz="1400" cap="none" dirty="0"/>
              <a:t> auf Deutsch und auf </a:t>
            </a:r>
            <a:r>
              <a:rPr lang="en-US" sz="1400" cap="none" dirty="0" err="1"/>
              <a:t>Englisch</a:t>
            </a:r>
            <a:r>
              <a:rPr lang="en-US" sz="1400" cap="none" dirty="0"/>
              <a:t> </a:t>
            </a:r>
            <a:r>
              <a:rPr lang="en-US" sz="1400" cap="none" dirty="0" err="1"/>
              <a:t>erzählt</a:t>
            </a:r>
            <a:r>
              <a:rPr lang="en-US" sz="1400" cap="none" dirty="0"/>
              <a:t> und an </a:t>
            </a:r>
            <a:r>
              <a:rPr lang="en-US" sz="1400" cap="none" dirty="0" err="1"/>
              <a:t>ihrem</a:t>
            </a:r>
            <a:r>
              <a:rPr lang="en-US" sz="1400" cap="none" dirty="0"/>
              <a:t> </a:t>
            </a:r>
            <a:r>
              <a:rPr lang="en-US" sz="1400" cap="none" dirty="0" err="1"/>
              <a:t>sehr</a:t>
            </a:r>
            <a:r>
              <a:rPr lang="en-US" sz="1400" cap="none" dirty="0"/>
              <a:t> </a:t>
            </a:r>
            <a:r>
              <a:rPr lang="en-US" sz="1400" cap="none" dirty="0" err="1"/>
              <a:t>liebevoll</a:t>
            </a:r>
            <a:r>
              <a:rPr lang="en-US" sz="1400" cap="none" dirty="0"/>
              <a:t> </a:t>
            </a:r>
            <a:r>
              <a:rPr lang="en-US" sz="1400" cap="none" dirty="0" err="1"/>
              <a:t>dekorierten</a:t>
            </a:r>
            <a:r>
              <a:rPr lang="en-US" sz="1400" cap="none" dirty="0"/>
              <a:t> Stand </a:t>
            </a:r>
            <a:r>
              <a:rPr lang="en-US" sz="1400" cap="none" dirty="0" err="1"/>
              <a:t>noch</a:t>
            </a:r>
            <a:r>
              <a:rPr lang="en-US" sz="1400" cap="none" dirty="0"/>
              <a:t> </a:t>
            </a:r>
            <a:r>
              <a:rPr lang="en-US" sz="1400" cap="none" dirty="0" err="1"/>
              <a:t>viele</a:t>
            </a:r>
            <a:r>
              <a:rPr lang="en-US" sz="1400" cap="none" dirty="0"/>
              <a:t> </a:t>
            </a:r>
            <a:r>
              <a:rPr lang="en-US" sz="1400" cap="none" dirty="0" err="1"/>
              <a:t>weitere</a:t>
            </a:r>
            <a:r>
              <a:rPr lang="en-US" sz="1400" cap="none" dirty="0"/>
              <a:t> </a:t>
            </a:r>
            <a:r>
              <a:rPr lang="en-US" sz="1400" cap="none" dirty="0" err="1"/>
              <a:t>Erinnerungen</a:t>
            </a:r>
            <a:r>
              <a:rPr lang="en-US" sz="1400" cap="none" dirty="0"/>
              <a:t> an </a:t>
            </a:r>
            <a:r>
              <a:rPr lang="en-US" sz="1400" cap="none" dirty="0" err="1"/>
              <a:t>schöne</a:t>
            </a:r>
            <a:r>
              <a:rPr lang="en-US" sz="1400" cap="none" dirty="0"/>
              <a:t> </a:t>
            </a:r>
            <a:r>
              <a:rPr lang="en-US" sz="1400" cap="none" dirty="0" err="1"/>
              <a:t>Momente</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153075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Ahmad </a:t>
            </a:r>
            <a:r>
              <a:rPr lang="en-US" dirty="0" err="1"/>
              <a:t>Idelbi</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ganz</a:t>
            </a:r>
            <a:r>
              <a:rPr lang="en-US" sz="1400" cap="none" dirty="0"/>
              <a:t> </a:t>
            </a:r>
            <a:r>
              <a:rPr lang="en-US" sz="1400" cap="none" dirty="0" err="1"/>
              <a:t>besondere</a:t>
            </a:r>
            <a:r>
              <a:rPr lang="en-US" sz="1400" cap="none" dirty="0"/>
              <a:t> </a:t>
            </a:r>
            <a:r>
              <a:rPr lang="en-US" sz="1400" cap="none" dirty="0" err="1"/>
              <a:t>Geschichte</a:t>
            </a:r>
            <a:r>
              <a:rPr lang="en-US" sz="1400" cap="none" dirty="0"/>
              <a:t> </a:t>
            </a:r>
            <a:r>
              <a:rPr lang="en-US" sz="1400" cap="none" dirty="0" err="1"/>
              <a:t>erzählt</a:t>
            </a:r>
            <a:r>
              <a:rPr lang="en-US" sz="1400" cap="none" dirty="0"/>
              <a:t>. Ahmad hat </a:t>
            </a:r>
            <a:r>
              <a:rPr lang="en-US" sz="1400" cap="none" dirty="0" err="1"/>
              <a:t>nämlich</a:t>
            </a:r>
            <a:r>
              <a:rPr lang="en-US" sz="1400" cap="none" dirty="0"/>
              <a:t> </a:t>
            </a:r>
            <a:r>
              <a:rPr lang="en-US" sz="1400" cap="none" dirty="0" err="1"/>
              <a:t>keinen</a:t>
            </a:r>
            <a:r>
              <a:rPr lang="en-US" sz="1400" cap="none" dirty="0"/>
              <a:t> Schatz der </a:t>
            </a:r>
            <a:r>
              <a:rPr lang="en-US" sz="1400" cap="none" dirty="0" err="1"/>
              <a:t>ihm</a:t>
            </a:r>
            <a:r>
              <a:rPr lang="en-US" sz="1400" cap="none" dirty="0"/>
              <a:t> </a:t>
            </a:r>
            <a:r>
              <a:rPr lang="en-US" sz="1400" cap="none" dirty="0" err="1"/>
              <a:t>wichtig</a:t>
            </a:r>
            <a:r>
              <a:rPr lang="en-US" sz="1400" cap="none" dirty="0"/>
              <a:t> </a:t>
            </a:r>
            <a:r>
              <a:rPr lang="en-US" sz="1400" cap="none" dirty="0" err="1"/>
              <a:t>ist</a:t>
            </a:r>
            <a:r>
              <a:rPr lang="en-US" sz="1400" cap="none" dirty="0"/>
              <a:t>, </a:t>
            </a:r>
            <a:r>
              <a:rPr lang="en-US" sz="1400" cap="none" dirty="0" err="1"/>
              <a:t>dafür</a:t>
            </a:r>
            <a:r>
              <a:rPr lang="en-US" sz="1400" cap="none" dirty="0"/>
              <a:t> hat </a:t>
            </a:r>
            <a:r>
              <a:rPr lang="en-US" sz="1400" cap="none" dirty="0" err="1"/>
              <a:t>er</a:t>
            </a:r>
            <a:r>
              <a:rPr lang="en-US" sz="1400" cap="none" dirty="0"/>
              <a:t> </a:t>
            </a:r>
            <a:r>
              <a:rPr lang="en-US" sz="1400" cap="none" dirty="0" err="1"/>
              <a:t>gelernt</a:t>
            </a:r>
            <a:r>
              <a:rPr lang="en-US" sz="1400" cap="none" dirty="0"/>
              <a:t> seine </a:t>
            </a:r>
            <a:r>
              <a:rPr lang="en-US" sz="1400" cap="none" dirty="0" err="1"/>
              <a:t>Langeweile</a:t>
            </a:r>
            <a:r>
              <a:rPr lang="en-US" sz="1400" cap="none" dirty="0"/>
              <a:t> </a:t>
            </a:r>
            <a:r>
              <a:rPr lang="en-US" sz="1400" cap="none" dirty="0" err="1"/>
              <a:t>sehr</a:t>
            </a:r>
            <a:r>
              <a:rPr lang="en-US" sz="1400" cap="none" dirty="0"/>
              <a:t> </a:t>
            </a:r>
            <a:r>
              <a:rPr lang="en-US" sz="1400" cap="none" dirty="0" err="1"/>
              <a:t>sinnvoll</a:t>
            </a:r>
            <a:r>
              <a:rPr lang="en-US" sz="1400" cap="none" dirty="0"/>
              <a:t> </a:t>
            </a:r>
            <a:r>
              <a:rPr lang="en-US" sz="1400" cap="none" dirty="0" err="1"/>
              <a:t>zu</a:t>
            </a:r>
            <a:r>
              <a:rPr lang="en-US" sz="1400" cap="none" dirty="0"/>
              <a:t> </a:t>
            </a:r>
            <a:r>
              <a:rPr lang="en-US" sz="1400" cap="none" dirty="0" err="1"/>
              <a:t>nützen</a:t>
            </a:r>
            <a:r>
              <a:rPr lang="en-US" sz="1400" cap="none" dirty="0"/>
              <a:t>. Ahmad </a:t>
            </a:r>
            <a:r>
              <a:rPr lang="en-US" sz="1400" cap="none" dirty="0" err="1"/>
              <a:t>zeigt</a:t>
            </a:r>
            <a:r>
              <a:rPr lang="en-US" sz="1400" cap="none" dirty="0"/>
              <a:t> </a:t>
            </a:r>
            <a:r>
              <a:rPr lang="en-US" sz="1400" cap="none" dirty="0" err="1"/>
              <a:t>uns</a:t>
            </a:r>
            <a:r>
              <a:rPr lang="en-US" sz="1400" cap="none" dirty="0"/>
              <a:t> in seiner </a:t>
            </a:r>
            <a:r>
              <a:rPr lang="en-US" sz="1400" cap="none" dirty="0" err="1"/>
              <a:t>Geschichte</a:t>
            </a:r>
            <a:r>
              <a:rPr lang="en-US" sz="1400" cap="none" dirty="0"/>
              <a:t> </a:t>
            </a:r>
            <a:r>
              <a:rPr lang="en-US" sz="1400" cap="none" dirty="0" err="1"/>
              <a:t>dass</a:t>
            </a:r>
            <a:r>
              <a:rPr lang="en-US" sz="1400" cap="none" dirty="0"/>
              <a:t> </a:t>
            </a:r>
            <a:r>
              <a:rPr lang="en-US" sz="1400" cap="none" dirty="0" err="1"/>
              <a:t>er</a:t>
            </a:r>
            <a:r>
              <a:rPr lang="en-US" sz="1400" cap="none" dirty="0"/>
              <a:t> stets </a:t>
            </a:r>
            <a:r>
              <a:rPr lang="en-US" sz="1400" cap="none" dirty="0" err="1"/>
              <a:t>gute</a:t>
            </a:r>
            <a:r>
              <a:rPr lang="en-US" sz="1400" cap="none" dirty="0"/>
              <a:t> </a:t>
            </a:r>
            <a:r>
              <a:rPr lang="en-US" sz="1400" cap="none" dirty="0" err="1"/>
              <a:t>Lösungen</a:t>
            </a:r>
            <a:r>
              <a:rPr lang="en-US" sz="1400" cap="none" dirty="0"/>
              <a:t> </a:t>
            </a:r>
            <a:r>
              <a:rPr lang="en-US" sz="1400" cap="none" dirty="0" err="1"/>
              <a:t>findet</a:t>
            </a:r>
            <a:r>
              <a:rPr lang="en-US" sz="1400" cap="none" dirty="0"/>
              <a:t> und </a:t>
            </a:r>
            <a:r>
              <a:rPr lang="en-US" sz="1400" cap="none" dirty="0" err="1"/>
              <a:t>dass</a:t>
            </a:r>
            <a:r>
              <a:rPr lang="en-US" sz="1400" cap="none" dirty="0"/>
              <a:t> </a:t>
            </a:r>
            <a:r>
              <a:rPr lang="en-US" sz="1400" cap="none" dirty="0" err="1"/>
              <a:t>er</a:t>
            </a:r>
            <a:r>
              <a:rPr lang="en-US" sz="1400" cap="none" dirty="0"/>
              <a:t> </a:t>
            </a:r>
            <a:r>
              <a:rPr lang="en-US" sz="1400" cap="none" dirty="0" err="1"/>
              <a:t>sich</a:t>
            </a:r>
            <a:r>
              <a:rPr lang="en-US" sz="1400" cap="none" dirty="0"/>
              <a:t> </a:t>
            </a:r>
            <a:r>
              <a:rPr lang="en-US" sz="1400" cap="none" dirty="0" err="1"/>
              <a:t>sehr</a:t>
            </a:r>
            <a:r>
              <a:rPr lang="en-US" sz="1400" cap="none" dirty="0"/>
              <a:t> </a:t>
            </a:r>
            <a:r>
              <a:rPr lang="en-US" sz="1400" cap="none" dirty="0" err="1"/>
              <a:t>liebevoll</a:t>
            </a:r>
            <a:r>
              <a:rPr lang="en-US" sz="1400" cap="none" dirty="0"/>
              <a:t> um </a:t>
            </a:r>
            <a:r>
              <a:rPr lang="en-US" sz="1400" cap="none" dirty="0" err="1"/>
              <a:t>seinen</a:t>
            </a:r>
            <a:r>
              <a:rPr lang="en-US" sz="1400" cap="none" dirty="0"/>
              <a:t> </a:t>
            </a:r>
            <a:r>
              <a:rPr lang="en-US" sz="1400" cap="none" dirty="0" err="1"/>
              <a:t>kleinen</a:t>
            </a:r>
            <a:r>
              <a:rPr lang="en-US" sz="1400" cap="none" dirty="0"/>
              <a:t> </a:t>
            </a:r>
            <a:r>
              <a:rPr lang="en-US" sz="1400" cap="none" dirty="0" err="1"/>
              <a:t>Bruder</a:t>
            </a:r>
            <a:r>
              <a:rPr lang="en-US" sz="1400" cap="none" dirty="0"/>
              <a:t> </a:t>
            </a:r>
            <a:r>
              <a:rPr lang="en-US" sz="1400" cap="none" dirty="0" err="1"/>
              <a:t>kümmert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410501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err="1"/>
              <a:t>Sofija</a:t>
            </a:r>
            <a:r>
              <a:rPr lang="en-US" dirty="0"/>
              <a:t> </a:t>
            </a:r>
            <a:r>
              <a:rPr lang="en-US" dirty="0" err="1"/>
              <a:t>Ilic</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spannende</a:t>
            </a:r>
            <a:r>
              <a:rPr lang="en-US" sz="1400" cap="none" dirty="0"/>
              <a:t> </a:t>
            </a:r>
            <a:r>
              <a:rPr lang="en-US" sz="1400" cap="none" dirty="0" err="1"/>
              <a:t>Geschichte</a:t>
            </a:r>
            <a:r>
              <a:rPr lang="en-US" sz="1400" cap="none" dirty="0"/>
              <a:t> von </a:t>
            </a:r>
            <a:r>
              <a:rPr lang="en-US" sz="1400" cap="none" dirty="0" err="1"/>
              <a:t>ihren</a:t>
            </a:r>
            <a:r>
              <a:rPr lang="en-US" sz="1400" cap="none" dirty="0"/>
              <a:t> </a:t>
            </a:r>
            <a:r>
              <a:rPr lang="en-US" sz="1400" cap="none" dirty="0" err="1"/>
              <a:t>serbischen</a:t>
            </a:r>
            <a:r>
              <a:rPr lang="en-US" sz="1400" cap="none" dirty="0"/>
              <a:t> und </a:t>
            </a:r>
            <a:r>
              <a:rPr lang="en-US" sz="1400" cap="none" dirty="0" err="1"/>
              <a:t>italienischen</a:t>
            </a:r>
            <a:r>
              <a:rPr lang="en-US" sz="1400" cap="none" dirty="0"/>
              <a:t> </a:t>
            </a:r>
            <a:r>
              <a:rPr lang="en-US" sz="1400" cap="none" dirty="0" err="1"/>
              <a:t>Wurzeln</a:t>
            </a:r>
            <a:r>
              <a:rPr lang="en-US" sz="1400" cap="none" dirty="0"/>
              <a:t> </a:t>
            </a:r>
            <a:r>
              <a:rPr lang="en-US" sz="1400" cap="none" dirty="0" err="1"/>
              <a:t>erzählt</a:t>
            </a:r>
            <a:r>
              <a:rPr lang="en-US" sz="1400" cap="none" dirty="0"/>
              <a:t>. Die </a:t>
            </a:r>
            <a:r>
              <a:rPr lang="en-US" sz="1400" cap="none" dirty="0" err="1"/>
              <a:t>Geschichte</a:t>
            </a:r>
            <a:r>
              <a:rPr lang="en-US" sz="1400" cap="none" dirty="0"/>
              <a:t> </a:t>
            </a:r>
            <a:r>
              <a:rPr lang="en-US" sz="1400" cap="none" dirty="0" err="1"/>
              <a:t>zeigt</a:t>
            </a:r>
            <a:r>
              <a:rPr lang="en-US" sz="1400" cap="none" dirty="0"/>
              <a:t> </a:t>
            </a:r>
            <a:r>
              <a:rPr lang="en-US" sz="1400" cap="none" dirty="0" err="1"/>
              <a:t>sehr</a:t>
            </a:r>
            <a:r>
              <a:rPr lang="en-US" sz="1400" cap="none" dirty="0"/>
              <a:t> </a:t>
            </a:r>
            <a:r>
              <a:rPr lang="en-US" sz="1400" cap="none" dirty="0" err="1"/>
              <a:t>schön</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Sofija</a:t>
            </a:r>
            <a:r>
              <a:rPr lang="en-US" sz="1400" cap="none" dirty="0"/>
              <a:t> </a:t>
            </a:r>
            <a:r>
              <a:rPr lang="en-US" sz="1400" cap="none" dirty="0" err="1"/>
              <a:t>ihre</a:t>
            </a:r>
            <a:r>
              <a:rPr lang="en-US" sz="1400" cap="none" dirty="0"/>
              <a:t> </a:t>
            </a:r>
            <a:r>
              <a:rPr lang="en-US" sz="1400" cap="none" dirty="0" err="1"/>
              <a:t>Familie</a:t>
            </a:r>
            <a:r>
              <a:rPr lang="en-US" sz="1400" cap="none" dirty="0"/>
              <a:t> </a:t>
            </a:r>
            <a:r>
              <a:rPr lang="en-US" sz="1400" cap="none" dirty="0" err="1"/>
              <a:t>ist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073961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err="1"/>
              <a:t>Veljko</a:t>
            </a:r>
            <a:r>
              <a:rPr lang="en-US" sz="4800" dirty="0"/>
              <a:t> “Kiki” </a:t>
            </a:r>
            <a:r>
              <a:rPr lang="en-US" sz="4800" dirty="0" err="1"/>
              <a:t>Jacanovic</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berührende</a:t>
            </a:r>
            <a:r>
              <a:rPr lang="en-US" sz="1400" cap="none" dirty="0"/>
              <a:t> </a:t>
            </a:r>
            <a:r>
              <a:rPr lang="en-US" sz="1400" cap="none" dirty="0" err="1"/>
              <a:t>Geschichte</a:t>
            </a:r>
            <a:r>
              <a:rPr lang="en-US" sz="1400" cap="none" dirty="0"/>
              <a:t> seiner </a:t>
            </a:r>
            <a:r>
              <a:rPr lang="en-US" sz="1400" cap="none" dirty="0" err="1"/>
              <a:t>Großmutter</a:t>
            </a:r>
            <a:r>
              <a:rPr lang="en-US" sz="1400" cap="none" dirty="0"/>
              <a:t> </a:t>
            </a:r>
            <a:r>
              <a:rPr lang="en-US" sz="1400" cap="none" dirty="0" err="1"/>
              <a:t>aus</a:t>
            </a:r>
            <a:r>
              <a:rPr lang="en-US" sz="1400" cap="none" dirty="0"/>
              <a:t> </a:t>
            </a:r>
            <a:r>
              <a:rPr lang="en-US" sz="1400" cap="none" dirty="0" err="1"/>
              <a:t>Serbien</a:t>
            </a:r>
            <a:r>
              <a:rPr lang="en-US" sz="1400" cap="none" dirty="0"/>
              <a:t> </a:t>
            </a:r>
            <a:r>
              <a:rPr lang="en-US" sz="1400" cap="none" dirty="0" err="1"/>
              <a:t>erzählt</a:t>
            </a:r>
            <a:r>
              <a:rPr lang="en-US" sz="1400" cap="none" dirty="0"/>
              <a:t>. Die </a:t>
            </a:r>
            <a:r>
              <a:rPr lang="en-US" sz="1400" cap="none" dirty="0" err="1"/>
              <a:t>liebe</a:t>
            </a:r>
            <a:r>
              <a:rPr lang="en-US" sz="1400" cap="none" dirty="0"/>
              <a:t> Oma </a:t>
            </a:r>
            <a:r>
              <a:rPr lang="en-US" sz="1400" cap="none" dirty="0" err="1"/>
              <a:t>ist</a:t>
            </a:r>
            <a:r>
              <a:rPr lang="en-US" sz="1400" cap="none" dirty="0"/>
              <a:t> </a:t>
            </a:r>
            <a:r>
              <a:rPr lang="en-US" sz="1400" cap="none" dirty="0" err="1"/>
              <a:t>immer</a:t>
            </a:r>
            <a:r>
              <a:rPr lang="en-US" sz="1400" cap="none" dirty="0"/>
              <a:t> </a:t>
            </a:r>
            <a:r>
              <a:rPr lang="en-US" sz="1400" cap="none" dirty="0" err="1"/>
              <a:t>für</a:t>
            </a:r>
            <a:r>
              <a:rPr lang="en-US" sz="1400" cap="none" dirty="0"/>
              <a:t> Kiki da und hat </a:t>
            </a:r>
            <a:r>
              <a:rPr lang="en-US" sz="1400" cap="none" dirty="0" err="1"/>
              <a:t>ihm</a:t>
            </a:r>
            <a:r>
              <a:rPr lang="en-US" sz="1400" cap="none" dirty="0"/>
              <a:t> </a:t>
            </a:r>
            <a:r>
              <a:rPr lang="en-US" sz="1400" cap="none" dirty="0" err="1"/>
              <a:t>sogar</a:t>
            </a:r>
            <a:r>
              <a:rPr lang="en-US" sz="1400" cap="none" dirty="0"/>
              <a:t> </a:t>
            </a:r>
            <a:r>
              <a:rPr lang="en-US" sz="1400" cap="none" dirty="0" err="1"/>
              <a:t>einen</a:t>
            </a:r>
            <a:r>
              <a:rPr lang="en-US" sz="1400" cap="none" dirty="0"/>
              <a:t> </a:t>
            </a:r>
            <a:r>
              <a:rPr lang="en-US" sz="1400" cap="none" dirty="0" err="1"/>
              <a:t>schönen</a:t>
            </a:r>
            <a:r>
              <a:rPr lang="en-US" sz="1400" cap="none" dirty="0"/>
              <a:t> Pullover </a:t>
            </a:r>
            <a:r>
              <a:rPr lang="en-US" sz="1400" cap="none" dirty="0" err="1"/>
              <a:t>gestrickt</a:t>
            </a:r>
            <a:r>
              <a:rPr lang="en-US" sz="1400" cap="none" dirty="0"/>
              <a:t>. In </a:t>
            </a:r>
            <a:r>
              <a:rPr lang="en-US" sz="1400" cap="none" dirty="0" err="1"/>
              <a:t>Kikis</a:t>
            </a:r>
            <a:r>
              <a:rPr lang="en-US" sz="1400" cap="none" dirty="0"/>
              <a:t> </a:t>
            </a:r>
            <a:r>
              <a:rPr lang="en-US" sz="1400" cap="none" dirty="0" err="1"/>
              <a:t>Geschichte</a:t>
            </a:r>
            <a:r>
              <a:rPr lang="en-US" sz="1400" cap="none" dirty="0"/>
              <a:t> spurt man in </a:t>
            </a:r>
            <a:r>
              <a:rPr lang="en-US" sz="1400" cap="none" dirty="0" err="1"/>
              <a:t>jedem</a:t>
            </a:r>
            <a:r>
              <a:rPr lang="en-US" sz="1400" cap="none" dirty="0"/>
              <a:t> </a:t>
            </a:r>
            <a:r>
              <a:rPr lang="en-US" sz="1400" cap="none" dirty="0" err="1"/>
              <a:t>Satz</a:t>
            </a:r>
            <a:r>
              <a:rPr lang="en-US" sz="1400" cap="none" dirty="0"/>
              <a:t> seine Liebe </a:t>
            </a:r>
            <a:r>
              <a:rPr lang="en-US" sz="1400" cap="none" dirty="0" err="1"/>
              <a:t>zur</a:t>
            </a:r>
            <a:r>
              <a:rPr lang="en-US" sz="1400" cap="none" dirty="0"/>
              <a:t> Oma. Kiki hat seine </a:t>
            </a:r>
            <a:r>
              <a:rPr lang="en-US" sz="1400" cap="none" dirty="0" err="1"/>
              <a:t>Geschichte</a:t>
            </a:r>
            <a:r>
              <a:rPr lang="en-US" sz="1400" cap="none" dirty="0"/>
              <a:t> auf Deutsch und </a:t>
            </a:r>
            <a:r>
              <a:rPr lang="en-US" sz="1400" cap="none" dirty="0" err="1"/>
              <a:t>auch</a:t>
            </a:r>
            <a:r>
              <a:rPr lang="en-US" sz="1400" cap="none" dirty="0"/>
              <a:t> auf </a:t>
            </a:r>
            <a:r>
              <a:rPr lang="en-US" sz="1400" cap="none" dirty="0" err="1"/>
              <a:t>Serbisch</a:t>
            </a:r>
            <a:r>
              <a:rPr lang="en-US" sz="1400" cap="none" dirty="0"/>
              <a:t> </a:t>
            </a:r>
            <a:r>
              <a:rPr lang="en-US" sz="1400" cap="none" dirty="0" err="1"/>
              <a:t>erzählt</a:t>
            </a:r>
            <a:r>
              <a:rPr lang="en-US" sz="1400" cap="none" dirty="0"/>
              <a:t>. </a:t>
            </a:r>
            <a:r>
              <a:rPr lang="en-US" sz="1400" cap="none" dirty="0" err="1"/>
              <a:t>Diese</a:t>
            </a:r>
            <a:r>
              <a:rPr lang="en-US" sz="1400" cap="none" dirty="0"/>
              <a:t> </a:t>
            </a:r>
            <a:r>
              <a:rPr lang="en-US" sz="1400" cap="none" dirty="0" err="1"/>
              <a:t>Sprache</a:t>
            </a:r>
            <a:r>
              <a:rPr lang="en-US" sz="1400" cap="none" dirty="0"/>
              <a:t> </a:t>
            </a:r>
            <a:r>
              <a:rPr lang="en-US" sz="1400" cap="none" dirty="0" err="1"/>
              <a:t>ist</a:t>
            </a:r>
            <a:r>
              <a:rPr lang="en-US" sz="1400" cap="none" dirty="0"/>
              <a:t> </a:t>
            </a:r>
            <a:r>
              <a:rPr lang="en-US" sz="1400" cap="none" dirty="0" err="1"/>
              <a:t>auch</a:t>
            </a:r>
            <a:r>
              <a:rPr lang="en-US" sz="1400" cap="none" dirty="0"/>
              <a:t> </a:t>
            </a:r>
            <a:r>
              <a:rPr lang="en-US" sz="1400" cap="none" dirty="0" err="1"/>
              <a:t>ein</a:t>
            </a:r>
            <a:r>
              <a:rPr lang="en-US" sz="1400" cap="none" dirty="0"/>
              <a:t> Schatz, den Kiki hat.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658112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990601" y="2618428"/>
            <a:ext cx="7162800" cy="739587"/>
          </a:xfrm>
        </p:spPr>
        <p:txBody>
          <a:bodyPr/>
          <a:lstStyle/>
          <a:p>
            <a:r>
              <a:rPr lang="en-US" dirty="0"/>
              <a:t>Laurin </a:t>
            </a:r>
            <a:r>
              <a:rPr lang="en-US" dirty="0" err="1"/>
              <a:t>Bándi</a:t>
            </a:r>
            <a:endParaRPr lang="en-US" dirty="0"/>
          </a:p>
        </p:txBody>
      </p:sp>
      <p:sp>
        <p:nvSpPr>
          <p:cNvPr id="26" name="Text Placeholder 25"/>
          <p:cNvSpPr>
            <a:spLocks noGrp="1"/>
          </p:cNvSpPr>
          <p:nvPr>
            <p:ph type="body" sz="quarter" idx="19"/>
          </p:nvPr>
        </p:nvSpPr>
        <p:spPr>
          <a:xfrm>
            <a:off x="980111" y="3756213"/>
            <a:ext cx="7162800" cy="995814"/>
          </a:xfrm>
        </p:spPr>
        <p:txBody>
          <a:bodyPr/>
          <a:lstStyle/>
          <a:p>
            <a:r>
              <a:rPr lang="en-US" cap="none" dirty="0"/>
              <a:t>hat </a:t>
            </a:r>
            <a:r>
              <a:rPr lang="en-US" cap="none" dirty="0" err="1"/>
              <a:t>eine</a:t>
            </a:r>
            <a:r>
              <a:rPr lang="en-US" cap="none" dirty="0"/>
              <a:t> </a:t>
            </a:r>
            <a:r>
              <a:rPr lang="en-US" cap="none" dirty="0" err="1"/>
              <a:t>sehr</a:t>
            </a:r>
            <a:r>
              <a:rPr lang="en-US" cap="none" dirty="0"/>
              <a:t> </a:t>
            </a:r>
            <a:r>
              <a:rPr lang="en-US" cap="none" dirty="0" err="1"/>
              <a:t>interessante</a:t>
            </a:r>
            <a:r>
              <a:rPr lang="en-US" cap="none" dirty="0"/>
              <a:t> </a:t>
            </a:r>
            <a:r>
              <a:rPr lang="en-US" cap="none" dirty="0" err="1"/>
              <a:t>Geschichte</a:t>
            </a:r>
            <a:r>
              <a:rPr lang="en-US" cap="none" dirty="0"/>
              <a:t> </a:t>
            </a:r>
            <a:r>
              <a:rPr lang="en-US" cap="none" dirty="0" err="1"/>
              <a:t>über</a:t>
            </a:r>
            <a:r>
              <a:rPr lang="en-US" cap="none" dirty="0"/>
              <a:t> seine </a:t>
            </a:r>
            <a:r>
              <a:rPr lang="en-US" cap="none" dirty="0" err="1"/>
              <a:t>Familiengeschichte</a:t>
            </a:r>
            <a:r>
              <a:rPr lang="en-US" cap="none" dirty="0"/>
              <a:t> </a:t>
            </a:r>
            <a:r>
              <a:rPr lang="en-US" cap="none" dirty="0" err="1"/>
              <a:t>erzählt</a:t>
            </a:r>
            <a:r>
              <a:rPr lang="en-US" cap="none" dirty="0"/>
              <a:t>. Die </a:t>
            </a:r>
            <a:r>
              <a:rPr lang="en-US" cap="none" dirty="0" err="1"/>
              <a:t>Geschichte</a:t>
            </a:r>
            <a:r>
              <a:rPr lang="en-US" cap="none" dirty="0"/>
              <a:t> </a:t>
            </a:r>
            <a:r>
              <a:rPr lang="en-US" cap="none" dirty="0" err="1"/>
              <a:t>geht</a:t>
            </a:r>
            <a:r>
              <a:rPr lang="en-US" cap="none" dirty="0"/>
              <a:t> bis </a:t>
            </a:r>
            <a:r>
              <a:rPr lang="en-US" cap="none" dirty="0" err="1"/>
              <a:t>zu</a:t>
            </a:r>
            <a:r>
              <a:rPr lang="en-US" cap="none" dirty="0"/>
              <a:t> </a:t>
            </a:r>
            <a:r>
              <a:rPr lang="en-US" cap="none" dirty="0" err="1"/>
              <a:t>seinem</a:t>
            </a:r>
            <a:r>
              <a:rPr lang="en-US" cap="none" dirty="0"/>
              <a:t> </a:t>
            </a:r>
            <a:r>
              <a:rPr lang="en-US" cap="none" dirty="0" err="1"/>
              <a:t>Urgroßvater</a:t>
            </a:r>
            <a:r>
              <a:rPr lang="en-US" cap="none" dirty="0"/>
              <a:t> </a:t>
            </a:r>
            <a:r>
              <a:rPr lang="en-US" cap="none" dirty="0" err="1"/>
              <a:t>zurück</a:t>
            </a:r>
            <a:r>
              <a:rPr lang="en-US" cap="none" dirty="0"/>
              <a:t> und </a:t>
            </a:r>
            <a:r>
              <a:rPr lang="en-US" cap="none" dirty="0" err="1"/>
              <a:t>ist</a:t>
            </a:r>
            <a:r>
              <a:rPr lang="en-US" cap="none" dirty="0"/>
              <a:t> </a:t>
            </a:r>
            <a:r>
              <a:rPr lang="en-US" cap="none" dirty="0" err="1"/>
              <a:t>sehr</a:t>
            </a:r>
            <a:r>
              <a:rPr lang="en-US" cap="none" dirty="0"/>
              <a:t> gut </a:t>
            </a:r>
            <a:r>
              <a:rPr lang="en-US" cap="none" dirty="0" err="1"/>
              <a:t>recherchiert</a:t>
            </a:r>
            <a:r>
              <a:rPr lang="en-US" cap="none" dirty="0"/>
              <a:t>. Laurin hat die </a:t>
            </a:r>
            <a:r>
              <a:rPr lang="en-US" cap="none" dirty="0" err="1"/>
              <a:t>Geschichte</a:t>
            </a:r>
            <a:r>
              <a:rPr lang="en-US" cap="none" dirty="0"/>
              <a:t> </a:t>
            </a:r>
            <a:r>
              <a:rPr lang="en-US" cap="none" dirty="0" err="1"/>
              <a:t>sehr</a:t>
            </a:r>
            <a:r>
              <a:rPr lang="en-US" cap="none" dirty="0"/>
              <a:t> </a:t>
            </a:r>
            <a:r>
              <a:rPr lang="en-US" cap="none" dirty="0" err="1"/>
              <a:t>spannend</a:t>
            </a:r>
            <a:r>
              <a:rPr lang="en-US" cap="none" dirty="0"/>
              <a:t> und </a:t>
            </a:r>
            <a:r>
              <a:rPr lang="en-US" cap="none" dirty="0" err="1"/>
              <a:t>packend</a:t>
            </a:r>
            <a:r>
              <a:rPr lang="en-US" cap="none" dirty="0"/>
              <a:t> </a:t>
            </a:r>
            <a:r>
              <a:rPr lang="en-US" cap="none" dirty="0" err="1"/>
              <a:t>erzählt</a:t>
            </a:r>
            <a:r>
              <a:rPr lang="en-US" cap="none" dirty="0"/>
              <a:t> und hat </a:t>
            </a:r>
            <a:r>
              <a:rPr lang="en-US" cap="none" dirty="0" err="1"/>
              <a:t>sehr</a:t>
            </a:r>
            <a:r>
              <a:rPr lang="en-US" cap="none" dirty="0"/>
              <a:t> </a:t>
            </a:r>
            <a:r>
              <a:rPr lang="en-US" cap="none" dirty="0" err="1"/>
              <a:t>gute</a:t>
            </a:r>
            <a:r>
              <a:rPr lang="en-US" cap="none" dirty="0"/>
              <a:t> </a:t>
            </a:r>
            <a:r>
              <a:rPr lang="en-US" cap="none" dirty="0" err="1"/>
              <a:t>Bilder</a:t>
            </a:r>
            <a:r>
              <a:rPr lang="en-US" cap="none" dirty="0"/>
              <a:t> </a:t>
            </a:r>
            <a:r>
              <a:rPr lang="en-US" cap="none" dirty="0" err="1"/>
              <a:t>gezeigt</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7B66B1CF-FD5E-4126-9B18-041CF07D47D4}"/>
              </a:ext>
            </a:extLst>
          </p:cNvPr>
          <p:cNvPicPr>
            <a:picLocks noChangeAspect="1"/>
          </p:cNvPicPr>
          <p:nvPr/>
        </p:nvPicPr>
        <p:blipFill>
          <a:blip r:embed="rId3"/>
          <a:stretch>
            <a:fillRect/>
          </a:stretch>
        </p:blipFill>
        <p:spPr>
          <a:xfrm>
            <a:off x="1219200" y="2422696"/>
            <a:ext cx="1242572" cy="1068283"/>
          </a:xfrm>
          <a:prstGeom prst="rect">
            <a:avLst/>
          </a:prstGeom>
        </p:spPr>
      </p:pic>
    </p:spTree>
    <p:extLst>
      <p:ext uri="{BB962C8B-B14F-4D97-AF65-F5344CB8AC3E}">
        <p14:creationId xmlns:p14="http://schemas.microsoft.com/office/powerpoint/2010/main" val="2260285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Alessia Kammerer</a:t>
            </a:r>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schöne</a:t>
            </a:r>
            <a:r>
              <a:rPr lang="en-US" sz="1400" cap="none" dirty="0"/>
              <a:t> </a:t>
            </a:r>
            <a:r>
              <a:rPr lang="en-US" sz="1400" cap="none" dirty="0" err="1"/>
              <a:t>Geschichte</a:t>
            </a:r>
            <a:r>
              <a:rPr lang="en-US" sz="1400" cap="none" dirty="0"/>
              <a:t> </a:t>
            </a:r>
            <a:r>
              <a:rPr lang="en-US" sz="1400" cap="none" dirty="0" err="1"/>
              <a:t>über</a:t>
            </a:r>
            <a:r>
              <a:rPr lang="en-US" sz="1400" cap="none" dirty="0"/>
              <a:t> </a:t>
            </a:r>
            <a:r>
              <a:rPr lang="en-US" sz="1400" cap="none" dirty="0" err="1"/>
              <a:t>französischen</a:t>
            </a:r>
            <a:r>
              <a:rPr lang="en-US" sz="1400" cap="none" dirty="0"/>
              <a:t> </a:t>
            </a:r>
            <a:r>
              <a:rPr lang="en-US" sz="1400" cap="none" dirty="0" err="1"/>
              <a:t>Lavendelhonig</a:t>
            </a:r>
            <a:r>
              <a:rPr lang="en-US" sz="1400" cap="none" dirty="0"/>
              <a:t> </a:t>
            </a:r>
            <a:r>
              <a:rPr lang="en-US" sz="1400" cap="none" dirty="0" err="1"/>
              <a:t>erzählt</a:t>
            </a:r>
            <a:r>
              <a:rPr lang="en-US" sz="1400" cap="none" dirty="0"/>
              <a:t>. Die </a:t>
            </a:r>
            <a:r>
              <a:rPr lang="en-US" sz="1400" cap="none" dirty="0" err="1"/>
              <a:t>Geschichte</a:t>
            </a:r>
            <a:r>
              <a:rPr lang="en-US" sz="1400" cap="none" dirty="0"/>
              <a:t> </a:t>
            </a:r>
            <a:r>
              <a:rPr lang="en-US" sz="1400" cap="none" dirty="0" err="1"/>
              <a:t>ist</a:t>
            </a:r>
            <a:r>
              <a:rPr lang="en-US" sz="1400" cap="none" dirty="0"/>
              <a:t> </a:t>
            </a:r>
            <a:r>
              <a:rPr lang="en-US" sz="1400" cap="none" dirty="0" err="1"/>
              <a:t>mit</a:t>
            </a:r>
            <a:r>
              <a:rPr lang="en-US" sz="1400" cap="none" dirty="0"/>
              <a:t> </a:t>
            </a:r>
            <a:r>
              <a:rPr lang="en-US" sz="1400" cap="none" dirty="0" err="1"/>
              <a:t>wunderschönen</a:t>
            </a:r>
            <a:r>
              <a:rPr lang="en-US" sz="1400" cap="none" dirty="0"/>
              <a:t> </a:t>
            </a:r>
            <a:r>
              <a:rPr lang="en-US" sz="1400" cap="none" dirty="0" err="1"/>
              <a:t>Bildern</a:t>
            </a:r>
            <a:r>
              <a:rPr lang="en-US" sz="1400" cap="none" dirty="0"/>
              <a:t> </a:t>
            </a:r>
            <a:r>
              <a:rPr lang="en-US" sz="1400" cap="none" dirty="0" err="1"/>
              <a:t>hinterlegt</a:t>
            </a:r>
            <a:r>
              <a:rPr lang="en-US" sz="1400" cap="none" dirty="0"/>
              <a:t> und </a:t>
            </a:r>
            <a:r>
              <a:rPr lang="en-US" sz="1400" cap="none" dirty="0" err="1"/>
              <a:t>zeigt</a:t>
            </a:r>
            <a:r>
              <a:rPr lang="en-US" sz="1400" cap="none" dirty="0"/>
              <a:t> </a:t>
            </a:r>
            <a:r>
              <a:rPr lang="en-US" sz="1400" cap="none" dirty="0" err="1"/>
              <a:t>Alessias</a:t>
            </a:r>
            <a:r>
              <a:rPr lang="en-US" sz="1400" cap="none" dirty="0"/>
              <a:t> Liebe </a:t>
            </a:r>
            <a:r>
              <a:rPr lang="en-US" sz="1400" cap="none" dirty="0" err="1"/>
              <a:t>zu</a:t>
            </a:r>
            <a:r>
              <a:rPr lang="en-US" sz="1400" cap="none" dirty="0"/>
              <a:t> </a:t>
            </a:r>
            <a:r>
              <a:rPr lang="en-US" sz="1400" cap="none" dirty="0" err="1"/>
              <a:t>ihrer</a:t>
            </a:r>
            <a:r>
              <a:rPr lang="en-US" sz="1400" cap="none" dirty="0"/>
              <a:t> </a:t>
            </a:r>
            <a:r>
              <a:rPr lang="en-US" sz="1400" cap="none" dirty="0" err="1"/>
              <a:t>französischen</a:t>
            </a:r>
            <a:r>
              <a:rPr lang="en-US" sz="1400" cap="none" dirty="0"/>
              <a:t> </a:t>
            </a:r>
            <a:r>
              <a:rPr lang="en-US" sz="1400" cap="none" dirty="0" err="1"/>
              <a:t>Familie</a:t>
            </a:r>
            <a:r>
              <a:rPr lang="en-US" sz="1400" cap="none" dirty="0"/>
              <a:t>. Man </a:t>
            </a:r>
            <a:r>
              <a:rPr lang="en-US" sz="1400" cap="none" dirty="0" err="1"/>
              <a:t>kann</a:t>
            </a:r>
            <a:r>
              <a:rPr lang="en-US" sz="1400" cap="none" dirty="0"/>
              <a:t> den </a:t>
            </a:r>
            <a:r>
              <a:rPr lang="en-US" sz="1400" cap="none" dirty="0" err="1"/>
              <a:t>Lavendel</a:t>
            </a:r>
            <a:r>
              <a:rPr lang="en-US" sz="1400" cap="none" dirty="0"/>
              <a:t> und den Honig in der </a:t>
            </a:r>
            <a:r>
              <a:rPr lang="en-US" sz="1400" cap="none" dirty="0" err="1"/>
              <a:t>Geschichte</a:t>
            </a:r>
            <a:r>
              <a:rPr lang="en-US" sz="1400" cap="none" dirty="0"/>
              <a:t> </a:t>
            </a:r>
            <a:r>
              <a:rPr lang="en-US" sz="1400" cap="none" dirty="0" err="1"/>
              <a:t>förmlich</a:t>
            </a:r>
            <a:r>
              <a:rPr lang="en-US" sz="1400" cap="none" dirty="0"/>
              <a:t> </a:t>
            </a:r>
            <a:r>
              <a:rPr lang="en-US" sz="1400" cap="none" dirty="0" err="1"/>
              <a:t>riechen</a:t>
            </a:r>
            <a:r>
              <a:rPr lang="en-US" sz="1400" cap="none" dirty="0"/>
              <a:t> und </a:t>
            </a:r>
            <a:r>
              <a:rPr lang="en-US" sz="1400" cap="none" dirty="0" err="1"/>
              <a:t>schmecken</a:t>
            </a:r>
            <a:r>
              <a:rPr lang="en-US" sz="1400" cap="none" dirty="0"/>
              <a:t>. Alessia hat </a:t>
            </a:r>
            <a:r>
              <a:rPr lang="en-US" sz="1400" cap="none" dirty="0" err="1"/>
              <a:t>ihre</a:t>
            </a:r>
            <a:r>
              <a:rPr lang="en-US" sz="1400" cap="none" dirty="0"/>
              <a:t> </a:t>
            </a:r>
            <a:r>
              <a:rPr lang="en-US" sz="1400" cap="none" dirty="0" err="1"/>
              <a:t>Geschichte</a:t>
            </a:r>
            <a:r>
              <a:rPr lang="en-US" sz="1400" cap="none" dirty="0"/>
              <a:t> auf Deutsch und </a:t>
            </a:r>
            <a:r>
              <a:rPr lang="en-US" sz="1400" cap="none" dirty="0" err="1"/>
              <a:t>auch</a:t>
            </a:r>
            <a:r>
              <a:rPr lang="en-US" sz="1400" cap="none" dirty="0"/>
              <a:t> in </a:t>
            </a:r>
            <a:r>
              <a:rPr lang="en-US" sz="1400" cap="none" dirty="0" err="1"/>
              <a:t>sehr</a:t>
            </a:r>
            <a:r>
              <a:rPr lang="en-US" sz="1400" cap="none" dirty="0"/>
              <a:t> </a:t>
            </a:r>
            <a:r>
              <a:rPr lang="en-US" sz="1400" cap="none" dirty="0" err="1"/>
              <a:t>schönem</a:t>
            </a:r>
            <a:r>
              <a:rPr lang="en-US" sz="1400" cap="none" dirty="0"/>
              <a:t> </a:t>
            </a:r>
            <a:r>
              <a:rPr lang="en-US" sz="1400" cap="none" dirty="0" err="1"/>
              <a:t>Französisch</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513393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Michelle </a:t>
            </a:r>
            <a:r>
              <a:rPr lang="en-US" sz="4800" dirty="0" err="1"/>
              <a:t>Pregová</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sehr</a:t>
            </a:r>
            <a:r>
              <a:rPr lang="en-US" sz="1400" cap="none" dirty="0"/>
              <a:t> </a:t>
            </a:r>
            <a:r>
              <a:rPr lang="en-US" sz="1400" cap="none" dirty="0" err="1"/>
              <a:t>begeistert</a:t>
            </a:r>
            <a:r>
              <a:rPr lang="en-US" sz="1400" cap="none" dirty="0"/>
              <a:t> </a:t>
            </a:r>
            <a:r>
              <a:rPr lang="en-US" sz="1400" cap="none" dirty="0" err="1"/>
              <a:t>davon</a:t>
            </a:r>
            <a:r>
              <a:rPr lang="en-US" sz="1400" cap="none" dirty="0"/>
              <a:t> </a:t>
            </a:r>
            <a:r>
              <a:rPr lang="en-US" sz="1400" cap="none" dirty="0" err="1"/>
              <a:t>erzählt</a:t>
            </a:r>
            <a:r>
              <a:rPr lang="en-US" sz="1400" cap="none" dirty="0"/>
              <a:t>, </a:t>
            </a:r>
            <a:r>
              <a:rPr lang="en-US" sz="1400" cap="none" dirty="0" err="1"/>
              <a:t>wie</a:t>
            </a:r>
            <a:r>
              <a:rPr lang="en-US" sz="1400" cap="none" dirty="0"/>
              <a:t> </a:t>
            </a:r>
            <a:r>
              <a:rPr lang="en-US" sz="1400" cap="none" dirty="0" err="1"/>
              <a:t>sie</a:t>
            </a:r>
            <a:r>
              <a:rPr lang="en-US" sz="1400" cap="none" dirty="0"/>
              <a:t> </a:t>
            </a:r>
            <a:r>
              <a:rPr lang="en-US" sz="1400" cap="none" dirty="0" err="1"/>
              <a:t>mit</a:t>
            </a:r>
            <a:r>
              <a:rPr lang="en-US" sz="1400" cap="none" dirty="0"/>
              <a:t> dem </a:t>
            </a:r>
            <a:r>
              <a:rPr lang="en-US" sz="1400" cap="none" dirty="0" err="1"/>
              <a:t>Reiten</a:t>
            </a:r>
            <a:r>
              <a:rPr lang="en-US" sz="1400" cap="none" dirty="0"/>
              <a:t> </a:t>
            </a:r>
            <a:r>
              <a:rPr lang="en-US" sz="1400" cap="none" dirty="0" err="1"/>
              <a:t>begonnen</a:t>
            </a:r>
            <a:r>
              <a:rPr lang="en-US" sz="1400" cap="none" dirty="0"/>
              <a:t> hat und </a:t>
            </a:r>
            <a:r>
              <a:rPr lang="en-US" sz="1400" cap="none" dirty="0" err="1"/>
              <a:t>wie</a:t>
            </a:r>
            <a:r>
              <a:rPr lang="en-US" sz="1400" cap="none" dirty="0"/>
              <a:t> </a:t>
            </a:r>
            <a:r>
              <a:rPr lang="en-US" sz="1400" cap="none" dirty="0" err="1"/>
              <a:t>sehr</a:t>
            </a:r>
            <a:r>
              <a:rPr lang="en-US" sz="1400" cap="none" dirty="0"/>
              <a:t> </a:t>
            </a:r>
            <a:r>
              <a:rPr lang="en-US" sz="1400" cap="none" dirty="0" err="1"/>
              <a:t>ihr</a:t>
            </a:r>
            <a:r>
              <a:rPr lang="en-US" sz="1400" cap="none" dirty="0"/>
              <a:t> </a:t>
            </a:r>
            <a:r>
              <a:rPr lang="en-US" sz="1400" cap="none" dirty="0" err="1"/>
              <a:t>dieser</a:t>
            </a:r>
            <a:r>
              <a:rPr lang="en-US" sz="1400" cap="none" dirty="0"/>
              <a:t> Sport </a:t>
            </a:r>
            <a:r>
              <a:rPr lang="en-US" sz="1400" cap="none" dirty="0" err="1"/>
              <a:t>Spass</a:t>
            </a:r>
            <a:r>
              <a:rPr lang="en-US" sz="1400" cap="none" dirty="0"/>
              <a:t> </a:t>
            </a:r>
            <a:r>
              <a:rPr lang="en-US" sz="1400" cap="none" dirty="0" err="1"/>
              <a:t>macht</a:t>
            </a:r>
            <a:r>
              <a:rPr lang="en-US" sz="1400" cap="none" dirty="0"/>
              <a:t>. Michelle hat </a:t>
            </a:r>
            <a:r>
              <a:rPr lang="en-US" sz="1400" cap="none" dirty="0" err="1"/>
              <a:t>ihre</a:t>
            </a:r>
            <a:r>
              <a:rPr lang="en-US" sz="1400" cap="none" dirty="0"/>
              <a:t> </a:t>
            </a:r>
            <a:r>
              <a:rPr lang="en-US" sz="1400" cap="none" dirty="0" err="1"/>
              <a:t>Geschiche</a:t>
            </a:r>
            <a:r>
              <a:rPr lang="en-US" sz="1400" cap="none" dirty="0"/>
              <a:t> </a:t>
            </a:r>
            <a:r>
              <a:rPr lang="en-US" sz="1400" cap="none" dirty="0" err="1"/>
              <a:t>mit</a:t>
            </a:r>
            <a:r>
              <a:rPr lang="en-US" sz="1400" cap="none" dirty="0"/>
              <a:t> so </a:t>
            </a:r>
            <a:r>
              <a:rPr lang="en-US" sz="1400" cap="none" dirty="0" err="1"/>
              <a:t>viel</a:t>
            </a:r>
            <a:r>
              <a:rPr lang="en-US" sz="1400" cap="none" dirty="0"/>
              <a:t> </a:t>
            </a:r>
            <a:r>
              <a:rPr lang="en-US" sz="1400" cap="none" dirty="0" err="1"/>
              <a:t>Ausdruck</a:t>
            </a:r>
            <a:r>
              <a:rPr lang="en-US" sz="1400" cap="none" dirty="0"/>
              <a:t> und </a:t>
            </a:r>
            <a:r>
              <a:rPr lang="en-US" sz="1400" cap="none" dirty="0" err="1"/>
              <a:t>Begeisterung</a:t>
            </a:r>
            <a:r>
              <a:rPr lang="en-US" sz="1400" cap="none" dirty="0"/>
              <a:t> </a:t>
            </a:r>
            <a:r>
              <a:rPr lang="en-US" sz="1400" cap="none" dirty="0" err="1"/>
              <a:t>erzählt</a:t>
            </a:r>
            <a:r>
              <a:rPr lang="en-US" sz="1400" cap="none" dirty="0"/>
              <a:t>, </a:t>
            </a:r>
            <a:r>
              <a:rPr lang="en-US" sz="1400" cap="none" dirty="0" err="1"/>
              <a:t>dass</a:t>
            </a:r>
            <a:r>
              <a:rPr lang="en-US" sz="1400" cap="none" dirty="0"/>
              <a:t> man die </a:t>
            </a:r>
            <a:r>
              <a:rPr lang="en-US" sz="1400" cap="none" dirty="0" err="1"/>
              <a:t>Pferde</a:t>
            </a:r>
            <a:r>
              <a:rPr lang="en-US" sz="1400" cap="none" dirty="0"/>
              <a:t> </a:t>
            </a:r>
            <a:r>
              <a:rPr lang="en-US" sz="1400" cap="none" dirty="0" err="1"/>
              <a:t>riechen</a:t>
            </a:r>
            <a:r>
              <a:rPr lang="en-US" sz="1400" cap="none" dirty="0"/>
              <a:t> und </a:t>
            </a:r>
            <a:r>
              <a:rPr lang="en-US" sz="1400" cap="none" dirty="0" err="1"/>
              <a:t>sehen</a:t>
            </a:r>
            <a:r>
              <a:rPr lang="en-US" sz="1400" cap="none" dirty="0"/>
              <a:t> </a:t>
            </a:r>
            <a:r>
              <a:rPr lang="en-US" sz="1400" cap="none" dirty="0" err="1"/>
              <a:t>kann</a:t>
            </a:r>
            <a:r>
              <a:rPr lang="en-US" sz="1400" cap="none" dirty="0"/>
              <a:t>. Auch auf </a:t>
            </a:r>
            <a:r>
              <a:rPr lang="en-US" sz="1400" cap="none" dirty="0" err="1"/>
              <a:t>Englisch</a:t>
            </a:r>
            <a:r>
              <a:rPr lang="en-US" sz="1400" cap="none" dirty="0"/>
              <a:t> hat Michelle </a:t>
            </a:r>
            <a:r>
              <a:rPr lang="en-US" sz="1400" cap="none" dirty="0" err="1"/>
              <a:t>ihre</a:t>
            </a:r>
            <a:r>
              <a:rPr lang="en-US" sz="1400" cap="none" dirty="0"/>
              <a:t> </a:t>
            </a:r>
            <a:r>
              <a:rPr lang="en-US" sz="1400" cap="none" dirty="0" err="1"/>
              <a:t>Geschichte</a:t>
            </a:r>
            <a:r>
              <a:rPr lang="en-US" sz="1400" cap="none" dirty="0"/>
              <a:t> </a:t>
            </a:r>
            <a:r>
              <a:rPr lang="en-US" sz="1400" cap="none" dirty="0" err="1"/>
              <a:t>sehr</a:t>
            </a:r>
            <a:r>
              <a:rPr lang="en-US" sz="1400" cap="none" dirty="0"/>
              <a:t> </a:t>
            </a:r>
            <a:r>
              <a:rPr lang="en-US" sz="1400" cap="none" dirty="0" err="1"/>
              <a:t>professionell</a:t>
            </a:r>
            <a:r>
              <a:rPr lang="en-US" sz="1400" cap="none" dirty="0"/>
              <a:t> und </a:t>
            </a:r>
            <a:r>
              <a:rPr lang="en-US" sz="1400" cap="none" dirty="0" err="1"/>
              <a:t>mit</a:t>
            </a:r>
            <a:r>
              <a:rPr lang="en-US" sz="1400" cap="none" dirty="0"/>
              <a:t> </a:t>
            </a:r>
            <a:r>
              <a:rPr lang="en-US" sz="1400" cap="none" dirty="0" err="1"/>
              <a:t>toller</a:t>
            </a:r>
            <a:r>
              <a:rPr lang="en-US" sz="1400" cap="none" dirty="0"/>
              <a:t> </a:t>
            </a:r>
            <a:r>
              <a:rPr lang="en-US" sz="1400" cap="none" dirty="0" err="1"/>
              <a:t>Aussprache</a:t>
            </a:r>
            <a:r>
              <a:rPr lang="en-US" sz="1400" cap="none" dirty="0"/>
              <a:t> </a:t>
            </a:r>
            <a:r>
              <a:rPr lang="en-US" sz="1400" cap="none" dirty="0" err="1"/>
              <a:t>erzählt</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038543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Lea </a:t>
            </a:r>
            <a:r>
              <a:rPr lang="en-US" sz="4800" dirty="0" err="1"/>
              <a:t>Prettenhofer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erzählt</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ihr</a:t>
            </a:r>
            <a:r>
              <a:rPr lang="en-US" sz="1400" cap="none" dirty="0"/>
              <a:t> </a:t>
            </a:r>
            <a:r>
              <a:rPr lang="en-US" sz="1400" cap="none" dirty="0" err="1"/>
              <a:t>ihre</a:t>
            </a:r>
            <a:r>
              <a:rPr lang="en-US" sz="1400" cap="none" dirty="0"/>
              <a:t> </a:t>
            </a:r>
            <a:r>
              <a:rPr lang="en-US" sz="1400" cap="none" dirty="0" err="1"/>
              <a:t>Familie</a:t>
            </a:r>
            <a:r>
              <a:rPr lang="en-US" sz="1400" cap="none" dirty="0"/>
              <a:t> </a:t>
            </a:r>
            <a:r>
              <a:rPr lang="en-US" sz="1400" cap="none" dirty="0" err="1"/>
              <a:t>ist</a:t>
            </a:r>
            <a:r>
              <a:rPr lang="en-US" sz="1400" cap="none" dirty="0"/>
              <a:t>. Leas </a:t>
            </a:r>
            <a:r>
              <a:rPr lang="en-US" sz="1400" cap="none" dirty="0" err="1"/>
              <a:t>Geschichte</a:t>
            </a:r>
            <a:r>
              <a:rPr lang="en-US" sz="1400" cap="none" dirty="0"/>
              <a:t> </a:t>
            </a:r>
            <a:r>
              <a:rPr lang="en-US" sz="1400" cap="none" dirty="0" err="1"/>
              <a:t>zeigt</a:t>
            </a:r>
            <a:r>
              <a:rPr lang="en-US" sz="1400" cap="none" dirty="0"/>
              <a:t> </a:t>
            </a:r>
            <a:r>
              <a:rPr lang="en-US" sz="1400" cap="none" dirty="0" err="1"/>
              <a:t>auch</a:t>
            </a:r>
            <a:r>
              <a:rPr lang="en-US" sz="1400" cap="none" dirty="0"/>
              <a:t> </a:t>
            </a:r>
            <a:r>
              <a:rPr lang="en-US" sz="1400" cap="none" dirty="0" err="1"/>
              <a:t>wie</a:t>
            </a:r>
            <a:r>
              <a:rPr lang="en-US" sz="1400" cap="none" dirty="0"/>
              <a:t> </a:t>
            </a:r>
            <a:r>
              <a:rPr lang="en-US" sz="1400" cap="none" dirty="0" err="1"/>
              <a:t>naturverbunden</a:t>
            </a:r>
            <a:r>
              <a:rPr lang="en-US" sz="1400" cap="none" dirty="0"/>
              <a:t> </a:t>
            </a:r>
            <a:r>
              <a:rPr lang="en-US" sz="1400" cap="none" dirty="0" err="1"/>
              <a:t>sie</a:t>
            </a:r>
            <a:r>
              <a:rPr lang="en-US" sz="1400" cap="none" dirty="0"/>
              <a:t> und </a:t>
            </a:r>
            <a:r>
              <a:rPr lang="en-US" sz="1400" cap="none" dirty="0" err="1"/>
              <a:t>ihre</a:t>
            </a:r>
            <a:r>
              <a:rPr lang="en-US" sz="1400" cap="none" dirty="0"/>
              <a:t> </a:t>
            </a:r>
            <a:r>
              <a:rPr lang="en-US" sz="1400" cap="none" dirty="0" err="1"/>
              <a:t>Familie</a:t>
            </a:r>
            <a:r>
              <a:rPr lang="en-US" sz="1400" cap="none" dirty="0"/>
              <a:t> </a:t>
            </a:r>
            <a:r>
              <a:rPr lang="en-US" sz="1400" cap="none" dirty="0" err="1"/>
              <a:t>sind</a:t>
            </a:r>
            <a:r>
              <a:rPr lang="en-US" sz="1400" cap="none" dirty="0"/>
              <a:t>. Auch der Wald und die </a:t>
            </a:r>
            <a:r>
              <a:rPr lang="en-US" sz="1400" cap="none" dirty="0" err="1"/>
              <a:t>Natur</a:t>
            </a:r>
            <a:r>
              <a:rPr lang="en-US" sz="1400" cap="none" dirty="0"/>
              <a:t> </a:t>
            </a:r>
            <a:r>
              <a:rPr lang="en-US" sz="1400" cap="none" dirty="0" err="1"/>
              <a:t>sind</a:t>
            </a:r>
            <a:r>
              <a:rPr lang="en-US" sz="1400" cap="none" dirty="0"/>
              <a:t> </a:t>
            </a:r>
            <a:r>
              <a:rPr lang="en-US" sz="1400" cap="none" dirty="0" err="1"/>
              <a:t>ein</a:t>
            </a:r>
            <a:r>
              <a:rPr lang="en-US" sz="1400" cap="none" dirty="0"/>
              <a:t> Schatz </a:t>
            </a:r>
            <a:r>
              <a:rPr lang="en-US" sz="1400" cap="none" dirty="0" err="1"/>
              <a:t>für</a:t>
            </a:r>
            <a:r>
              <a:rPr lang="en-US" sz="1400" cap="none" dirty="0"/>
              <a:t> Lea. Die </a:t>
            </a:r>
            <a:r>
              <a:rPr lang="en-US" sz="1400" cap="none" dirty="0" err="1"/>
              <a:t>Geschichte</a:t>
            </a:r>
            <a:r>
              <a:rPr lang="en-US" sz="1400" cap="none" dirty="0"/>
              <a:t> </a:t>
            </a:r>
            <a:r>
              <a:rPr lang="en-US" sz="1400" cap="none" dirty="0" err="1"/>
              <a:t>sehr</a:t>
            </a:r>
            <a:r>
              <a:rPr lang="en-US" sz="1400" cap="none" dirty="0"/>
              <a:t> </a:t>
            </a:r>
            <a:r>
              <a:rPr lang="en-US" sz="1400" cap="none" dirty="0" err="1"/>
              <a:t>schön</a:t>
            </a:r>
            <a:r>
              <a:rPr lang="en-US" sz="1400" cap="none" dirty="0"/>
              <a:t> </a:t>
            </a:r>
            <a:r>
              <a:rPr lang="en-US" sz="1400" cap="none" dirty="0" err="1"/>
              <a:t>erzählt</a:t>
            </a:r>
            <a:r>
              <a:rPr lang="en-US" sz="1400" cap="none" dirty="0"/>
              <a:t> und </a:t>
            </a:r>
            <a:r>
              <a:rPr lang="en-US" sz="1400" cap="none" dirty="0" err="1"/>
              <a:t>auch</a:t>
            </a:r>
            <a:r>
              <a:rPr lang="en-US" sz="1400" cap="none" dirty="0"/>
              <a:t> Leas </a:t>
            </a:r>
            <a:r>
              <a:rPr lang="en-US" sz="1400" cap="none" dirty="0" err="1"/>
              <a:t>Ausstellungsstand</a:t>
            </a:r>
            <a:r>
              <a:rPr lang="en-US" sz="1400" cap="none" dirty="0"/>
              <a:t> war </a:t>
            </a:r>
            <a:r>
              <a:rPr lang="en-US" sz="1400" cap="none" dirty="0" err="1"/>
              <a:t>sehr</a:t>
            </a:r>
            <a:r>
              <a:rPr lang="en-US" sz="1400" cap="none" dirty="0"/>
              <a:t> </a:t>
            </a:r>
            <a:r>
              <a:rPr lang="en-US" sz="1400" cap="none" dirty="0" err="1"/>
              <a:t>liebevoll</a:t>
            </a:r>
            <a:r>
              <a:rPr lang="en-US" sz="1400" cap="none" dirty="0"/>
              <a:t> </a:t>
            </a:r>
            <a:r>
              <a:rPr lang="en-US" sz="1400" cap="none" dirty="0" err="1"/>
              <a:t>gestaltet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4082462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err="1"/>
              <a:t>Robart</a:t>
            </a:r>
            <a:r>
              <a:rPr lang="en-US" sz="4800" dirty="0"/>
              <a:t> </a:t>
            </a:r>
            <a:r>
              <a:rPr lang="en-US" sz="4800" dirty="0" err="1"/>
              <a:t>Spasov</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in seiner </a:t>
            </a:r>
            <a:r>
              <a:rPr lang="en-US" sz="1400" cap="none" dirty="0" err="1"/>
              <a:t>Geschichte</a:t>
            </a:r>
            <a:r>
              <a:rPr lang="en-US" sz="1400" cap="none" dirty="0"/>
              <a:t> </a:t>
            </a:r>
            <a:r>
              <a:rPr lang="en-US" sz="1400" cap="none" dirty="0" err="1"/>
              <a:t>gezeigt</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ihm</a:t>
            </a:r>
            <a:r>
              <a:rPr lang="en-US" sz="1400" cap="none" dirty="0"/>
              <a:t> seine </a:t>
            </a:r>
            <a:r>
              <a:rPr lang="en-US" sz="1400" cap="none" dirty="0" err="1"/>
              <a:t>bulgarischen</a:t>
            </a:r>
            <a:r>
              <a:rPr lang="en-US" sz="1400" cap="none" dirty="0"/>
              <a:t> </a:t>
            </a:r>
            <a:r>
              <a:rPr lang="en-US" sz="1400" cap="none" dirty="0" err="1"/>
              <a:t>Wurzeln</a:t>
            </a:r>
            <a:r>
              <a:rPr lang="en-US" sz="1400" cap="none" dirty="0"/>
              <a:t> und das Meer </a:t>
            </a:r>
            <a:r>
              <a:rPr lang="en-US" sz="1400" cap="none" dirty="0" err="1"/>
              <a:t>sind</a:t>
            </a:r>
            <a:r>
              <a:rPr lang="en-US" sz="1400" cap="none" dirty="0"/>
              <a:t>. </a:t>
            </a:r>
            <a:r>
              <a:rPr lang="en-US" sz="1400" cap="none" dirty="0" err="1"/>
              <a:t>Er</a:t>
            </a:r>
            <a:r>
              <a:rPr lang="en-US" sz="1400" cap="none" dirty="0"/>
              <a:t> hat </a:t>
            </a:r>
            <a:r>
              <a:rPr lang="en-US" sz="1400" cap="none" dirty="0" err="1"/>
              <a:t>sehr</a:t>
            </a:r>
            <a:r>
              <a:rPr lang="en-US" sz="1400" cap="none" dirty="0"/>
              <a:t> </a:t>
            </a:r>
            <a:r>
              <a:rPr lang="en-US" sz="1400" cap="none" dirty="0" err="1"/>
              <a:t>überzeugend</a:t>
            </a:r>
            <a:r>
              <a:rPr lang="en-US" sz="1400" cap="none" dirty="0"/>
              <a:t> </a:t>
            </a:r>
            <a:r>
              <a:rPr lang="en-US" sz="1400" cap="none" dirty="0" err="1"/>
              <a:t>gesprochen</a:t>
            </a:r>
            <a:r>
              <a:rPr lang="en-US" sz="1400" cap="none" dirty="0"/>
              <a:t>. Es war </a:t>
            </a:r>
            <a:r>
              <a:rPr lang="en-US" sz="1400" cap="none" dirty="0" err="1"/>
              <a:t>auch</a:t>
            </a:r>
            <a:r>
              <a:rPr lang="en-US" sz="1400" cap="none" dirty="0"/>
              <a:t> </a:t>
            </a:r>
            <a:r>
              <a:rPr lang="en-US" sz="1400" cap="none" dirty="0" err="1"/>
              <a:t>sehr</a:t>
            </a:r>
            <a:r>
              <a:rPr lang="en-US" sz="1400" cap="none" dirty="0"/>
              <a:t> </a:t>
            </a:r>
            <a:r>
              <a:rPr lang="en-US" sz="1400" cap="none" dirty="0" err="1"/>
              <a:t>spannend</a:t>
            </a:r>
            <a:r>
              <a:rPr lang="en-US" sz="1400" cap="none" dirty="0"/>
              <a:t>, </a:t>
            </a:r>
            <a:r>
              <a:rPr lang="en-US" sz="1400" cap="none" dirty="0" err="1"/>
              <a:t>Robart</a:t>
            </a:r>
            <a:r>
              <a:rPr lang="en-US" sz="1400" cap="none" dirty="0"/>
              <a:t> </a:t>
            </a:r>
            <a:r>
              <a:rPr lang="en-US" sz="1400" cap="none" dirty="0" err="1"/>
              <a:t>nicht</a:t>
            </a:r>
            <a:r>
              <a:rPr lang="en-US" sz="1400" cap="none" dirty="0"/>
              <a:t> </a:t>
            </a:r>
            <a:r>
              <a:rPr lang="en-US" sz="1400" cap="none" dirty="0" err="1"/>
              <a:t>nur</a:t>
            </a:r>
            <a:r>
              <a:rPr lang="en-US" sz="1400" cap="none" dirty="0"/>
              <a:t> auf Deutsch, </a:t>
            </a:r>
            <a:r>
              <a:rPr lang="en-US" sz="1400" cap="none" dirty="0" err="1"/>
              <a:t>sondern</a:t>
            </a:r>
            <a:r>
              <a:rPr lang="en-US" sz="1400" cap="none" dirty="0"/>
              <a:t> </a:t>
            </a:r>
            <a:r>
              <a:rPr lang="en-US" sz="1400" cap="none" dirty="0" err="1"/>
              <a:t>auch</a:t>
            </a:r>
            <a:r>
              <a:rPr lang="en-US" sz="1400" cap="none" dirty="0"/>
              <a:t> auf </a:t>
            </a:r>
            <a:r>
              <a:rPr lang="en-US" sz="1400" cap="none" dirty="0" err="1"/>
              <a:t>Bulgarisch</a:t>
            </a:r>
            <a:r>
              <a:rPr lang="en-US" sz="1400" cap="none" dirty="0"/>
              <a:t> </a:t>
            </a:r>
            <a:r>
              <a:rPr lang="en-US" sz="1400" cap="none" dirty="0" err="1"/>
              <a:t>zu</a:t>
            </a:r>
            <a:r>
              <a:rPr lang="en-US" sz="1400" cap="none" dirty="0"/>
              <a:t> </a:t>
            </a:r>
            <a:r>
              <a:rPr lang="en-US" sz="1400" cap="none" dirty="0" err="1"/>
              <a:t>hören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81040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Julia Mankarious</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200" cap="none" dirty="0"/>
              <a:t>hat </a:t>
            </a:r>
            <a:r>
              <a:rPr lang="en-US" sz="1200" cap="none" dirty="0" err="1"/>
              <a:t>uns</a:t>
            </a:r>
            <a:r>
              <a:rPr lang="en-US" sz="1200" cap="none" dirty="0"/>
              <a:t> von </a:t>
            </a:r>
            <a:r>
              <a:rPr lang="en-US" sz="1200" cap="none" dirty="0" err="1"/>
              <a:t>ihrer</a:t>
            </a:r>
            <a:r>
              <a:rPr lang="en-US" sz="1200" cap="none" dirty="0"/>
              <a:t> </a:t>
            </a:r>
            <a:r>
              <a:rPr lang="en-US" sz="1200" cap="none" dirty="0" err="1"/>
              <a:t>lieben</a:t>
            </a:r>
            <a:r>
              <a:rPr lang="en-US" sz="1200" cap="none" dirty="0"/>
              <a:t> Oma </a:t>
            </a:r>
            <a:r>
              <a:rPr lang="en-US" sz="1200" cap="none" dirty="0" err="1"/>
              <a:t>aus</a:t>
            </a:r>
            <a:r>
              <a:rPr lang="en-US" sz="1200" cap="none" dirty="0"/>
              <a:t> </a:t>
            </a:r>
            <a:r>
              <a:rPr lang="en-US" sz="1200" cap="none" dirty="0" err="1"/>
              <a:t>Ägypten</a:t>
            </a:r>
            <a:r>
              <a:rPr lang="en-US" sz="1200" cap="none" dirty="0"/>
              <a:t> </a:t>
            </a:r>
            <a:r>
              <a:rPr lang="en-US" sz="1200" cap="none" dirty="0" err="1"/>
              <a:t>erzählt</a:t>
            </a:r>
            <a:r>
              <a:rPr lang="en-US" sz="1200" cap="none" dirty="0"/>
              <a:t>, die </a:t>
            </a:r>
            <a:r>
              <a:rPr lang="en-US" sz="1200" cap="none" dirty="0" err="1"/>
              <a:t>ihr</a:t>
            </a:r>
            <a:r>
              <a:rPr lang="en-US" sz="1200" cap="none" dirty="0"/>
              <a:t> </a:t>
            </a:r>
            <a:r>
              <a:rPr lang="en-US" sz="1200" cap="none" dirty="0" err="1"/>
              <a:t>viele</a:t>
            </a:r>
            <a:r>
              <a:rPr lang="en-US" sz="1200" cap="none" dirty="0"/>
              <a:t> </a:t>
            </a:r>
            <a:r>
              <a:rPr lang="en-US" sz="1200" cap="none" dirty="0" err="1"/>
              <a:t>schöne</a:t>
            </a:r>
            <a:r>
              <a:rPr lang="en-US" sz="1200" cap="none" dirty="0"/>
              <a:t> </a:t>
            </a:r>
            <a:r>
              <a:rPr lang="en-US" sz="1200" cap="none" dirty="0" err="1"/>
              <a:t>Geschenke</a:t>
            </a:r>
            <a:r>
              <a:rPr lang="en-US" sz="1200" cap="none" dirty="0"/>
              <a:t> </a:t>
            </a:r>
            <a:r>
              <a:rPr lang="en-US" sz="1200" cap="none" dirty="0" err="1"/>
              <a:t>gegeben</a:t>
            </a:r>
            <a:r>
              <a:rPr lang="en-US" sz="1200" cap="none" dirty="0"/>
              <a:t> hat. Ein </a:t>
            </a:r>
            <a:r>
              <a:rPr lang="en-US" sz="1200" cap="none" dirty="0" err="1"/>
              <a:t>süßer</a:t>
            </a:r>
            <a:r>
              <a:rPr lang="en-US" sz="1200" cap="none" dirty="0"/>
              <a:t> </a:t>
            </a:r>
            <a:r>
              <a:rPr lang="en-US" sz="1200" cap="none" dirty="0" err="1"/>
              <a:t>Teddybär</a:t>
            </a:r>
            <a:r>
              <a:rPr lang="en-US" sz="1200" cap="none" dirty="0"/>
              <a:t>, </a:t>
            </a:r>
            <a:r>
              <a:rPr lang="en-US" sz="1200" cap="none" dirty="0" err="1"/>
              <a:t>ein</a:t>
            </a:r>
            <a:r>
              <a:rPr lang="en-US" sz="1200" cap="none" dirty="0"/>
              <a:t> Barbie-Handy und </a:t>
            </a:r>
            <a:r>
              <a:rPr lang="en-US" sz="1200" cap="none" dirty="0" err="1"/>
              <a:t>eine</a:t>
            </a:r>
            <a:r>
              <a:rPr lang="en-US" sz="1200" cap="none" dirty="0"/>
              <a:t> </a:t>
            </a:r>
            <a:r>
              <a:rPr lang="en-US" sz="1200" cap="none" dirty="0" err="1"/>
              <a:t>Ninabrille</a:t>
            </a:r>
            <a:r>
              <a:rPr lang="en-US" sz="1200" cap="none" dirty="0"/>
              <a:t> – all </a:t>
            </a:r>
            <a:r>
              <a:rPr lang="en-US" sz="1200" cap="none" dirty="0" err="1"/>
              <a:t>diese</a:t>
            </a:r>
            <a:r>
              <a:rPr lang="en-US" sz="1200" cap="none" dirty="0"/>
              <a:t> Dinge </a:t>
            </a:r>
            <a:r>
              <a:rPr lang="en-US" sz="1200" cap="none" dirty="0" err="1"/>
              <a:t>erinnern</a:t>
            </a:r>
            <a:r>
              <a:rPr lang="en-US" sz="1200" cap="none" dirty="0"/>
              <a:t> Julia an </a:t>
            </a:r>
            <a:r>
              <a:rPr lang="en-US" sz="1200" cap="none" dirty="0" err="1"/>
              <a:t>ihre</a:t>
            </a:r>
            <a:r>
              <a:rPr lang="en-US" sz="1200" cap="none" dirty="0"/>
              <a:t> Oma, die </a:t>
            </a:r>
            <a:r>
              <a:rPr lang="en-US" sz="1200" cap="none" dirty="0" err="1"/>
              <a:t>sie</a:t>
            </a:r>
            <a:r>
              <a:rPr lang="en-US" sz="1200" cap="none" dirty="0"/>
              <a:t> </a:t>
            </a:r>
            <a:r>
              <a:rPr lang="en-US" sz="1200" cap="none" dirty="0" err="1"/>
              <a:t>leider</a:t>
            </a:r>
            <a:r>
              <a:rPr lang="en-US" sz="1200" cap="none" dirty="0"/>
              <a:t> </a:t>
            </a:r>
            <a:r>
              <a:rPr lang="en-US" sz="1200" cap="none" dirty="0" err="1"/>
              <a:t>nur</a:t>
            </a:r>
            <a:r>
              <a:rPr lang="en-US" sz="1200" cap="none" dirty="0"/>
              <a:t> </a:t>
            </a:r>
            <a:r>
              <a:rPr lang="en-US" sz="1200" cap="none" dirty="0" err="1"/>
              <a:t>jedes</a:t>
            </a:r>
            <a:r>
              <a:rPr lang="en-US" sz="1200" cap="none" dirty="0"/>
              <a:t> </a:t>
            </a:r>
            <a:r>
              <a:rPr lang="en-US" sz="1200" cap="none" dirty="0" err="1"/>
              <a:t>zweite</a:t>
            </a:r>
            <a:r>
              <a:rPr lang="en-US" sz="1200" cap="none" dirty="0"/>
              <a:t> </a:t>
            </a:r>
            <a:r>
              <a:rPr lang="en-US" sz="1200" cap="none" dirty="0" err="1"/>
              <a:t>Jahr</a:t>
            </a:r>
            <a:r>
              <a:rPr lang="en-US" sz="1200" cap="none" dirty="0"/>
              <a:t> </a:t>
            </a:r>
            <a:r>
              <a:rPr lang="en-US" sz="1200" cap="none" dirty="0" err="1"/>
              <a:t>sieht</a:t>
            </a:r>
            <a:r>
              <a:rPr lang="en-US" sz="1200" cap="none" dirty="0"/>
              <a:t>. Der </a:t>
            </a:r>
            <a:r>
              <a:rPr lang="en-US" sz="1200" cap="none" dirty="0" err="1"/>
              <a:t>wichtigste</a:t>
            </a:r>
            <a:r>
              <a:rPr lang="en-US" sz="1200" cap="none" dirty="0"/>
              <a:t> </a:t>
            </a:r>
            <a:r>
              <a:rPr lang="en-US" sz="1200" cap="none" dirty="0" err="1"/>
              <a:t>Omaschatz</a:t>
            </a:r>
            <a:r>
              <a:rPr lang="en-US" sz="1200" cap="none" dirty="0"/>
              <a:t> </a:t>
            </a:r>
            <a:r>
              <a:rPr lang="en-US" sz="1200" cap="none" dirty="0" err="1"/>
              <a:t>ist</a:t>
            </a:r>
            <a:r>
              <a:rPr lang="en-US" sz="1200" cap="none" dirty="0"/>
              <a:t> </a:t>
            </a:r>
            <a:r>
              <a:rPr lang="en-US" sz="1200" cap="none" dirty="0" err="1"/>
              <a:t>aber</a:t>
            </a:r>
            <a:r>
              <a:rPr lang="en-US" sz="1200" cap="none" dirty="0"/>
              <a:t> </a:t>
            </a:r>
            <a:r>
              <a:rPr lang="en-US" sz="1200" cap="none" dirty="0" err="1"/>
              <a:t>eine</a:t>
            </a:r>
            <a:r>
              <a:rPr lang="en-US" sz="1200" cap="none" dirty="0"/>
              <a:t> </a:t>
            </a:r>
            <a:r>
              <a:rPr lang="en-US" sz="1200" cap="none" dirty="0" err="1"/>
              <a:t>alte</a:t>
            </a:r>
            <a:r>
              <a:rPr lang="en-US" sz="1200" cap="none" dirty="0"/>
              <a:t> </a:t>
            </a:r>
            <a:r>
              <a:rPr lang="en-US" sz="1200" cap="none" dirty="0" err="1"/>
              <a:t>Kette</a:t>
            </a:r>
            <a:r>
              <a:rPr lang="en-US" sz="1200" cap="none" dirty="0"/>
              <a:t> </a:t>
            </a:r>
            <a:r>
              <a:rPr lang="en-US" sz="1200" cap="none" dirty="0" err="1"/>
              <a:t>mit</a:t>
            </a:r>
            <a:r>
              <a:rPr lang="en-US" sz="1200" cap="none" dirty="0"/>
              <a:t> </a:t>
            </a:r>
            <a:r>
              <a:rPr lang="en-US" sz="1200" cap="none" dirty="0" err="1"/>
              <a:t>einem</a:t>
            </a:r>
            <a:r>
              <a:rPr lang="en-US" sz="1200" cap="none" dirty="0"/>
              <a:t> </a:t>
            </a:r>
            <a:r>
              <a:rPr lang="en-US" sz="1200" cap="none" dirty="0" err="1"/>
              <a:t>Kreuz</a:t>
            </a:r>
            <a:r>
              <a:rPr lang="en-US" sz="1200" cap="none" dirty="0"/>
              <a:t>. Sie </a:t>
            </a:r>
            <a:r>
              <a:rPr lang="en-US" sz="1200" cap="none" dirty="0" err="1"/>
              <a:t>stammt</a:t>
            </a:r>
            <a:r>
              <a:rPr lang="en-US" sz="1200" cap="none" dirty="0"/>
              <a:t> </a:t>
            </a:r>
            <a:r>
              <a:rPr lang="en-US" sz="1200" cap="none" dirty="0" err="1"/>
              <a:t>sogar</a:t>
            </a:r>
            <a:r>
              <a:rPr lang="en-US" sz="1200" cap="none" dirty="0"/>
              <a:t> </a:t>
            </a:r>
            <a:r>
              <a:rPr lang="en-US" sz="1200" cap="none" dirty="0" err="1"/>
              <a:t>schon</a:t>
            </a:r>
            <a:r>
              <a:rPr lang="en-US" sz="1200" cap="none" dirty="0"/>
              <a:t> von </a:t>
            </a:r>
            <a:r>
              <a:rPr lang="en-US" sz="1200" cap="none" dirty="0" err="1"/>
              <a:t>Julias</a:t>
            </a:r>
            <a:r>
              <a:rPr lang="en-US" sz="1200" cap="none" dirty="0"/>
              <a:t> </a:t>
            </a:r>
            <a:r>
              <a:rPr lang="en-US" sz="1200" cap="none" dirty="0" err="1"/>
              <a:t>Ururoma</a:t>
            </a:r>
            <a:r>
              <a:rPr lang="en-US" sz="1200" cap="none" dirty="0"/>
              <a:t>, und </a:t>
            </a:r>
            <a:r>
              <a:rPr lang="en-US" sz="1200" cap="none" dirty="0" err="1"/>
              <a:t>wurde</a:t>
            </a:r>
            <a:r>
              <a:rPr lang="en-US" sz="1200" cap="none" dirty="0"/>
              <a:t> </a:t>
            </a:r>
            <a:r>
              <a:rPr lang="en-US" sz="1200" cap="none" dirty="0" err="1"/>
              <a:t>immer</a:t>
            </a:r>
            <a:r>
              <a:rPr lang="en-US" sz="1200" cap="none" dirty="0"/>
              <a:t> </a:t>
            </a:r>
            <a:r>
              <a:rPr lang="en-US" sz="1200" cap="none" dirty="0" err="1"/>
              <a:t>weitervererbt</a:t>
            </a:r>
            <a:r>
              <a:rPr lang="en-US" sz="1200" cap="none" dirty="0"/>
              <a:t>. </a:t>
            </a:r>
            <a:r>
              <a:rPr lang="en-US" sz="1200" cap="none" dirty="0" err="1"/>
              <a:t>Für</a:t>
            </a:r>
            <a:r>
              <a:rPr lang="en-US" sz="1200" cap="none" dirty="0"/>
              <a:t> Julia </a:t>
            </a:r>
            <a:r>
              <a:rPr lang="en-US" sz="1200" cap="none" dirty="0" err="1"/>
              <a:t>ist</a:t>
            </a:r>
            <a:r>
              <a:rPr lang="en-US" sz="1200" cap="none" dirty="0"/>
              <a:t> </a:t>
            </a:r>
            <a:r>
              <a:rPr lang="en-US" sz="1200" cap="none" dirty="0" err="1"/>
              <a:t>sie</a:t>
            </a:r>
            <a:r>
              <a:rPr lang="en-US" sz="1200" cap="none" dirty="0"/>
              <a:t> </a:t>
            </a:r>
            <a:r>
              <a:rPr lang="en-US" sz="1200" cap="none" dirty="0" err="1"/>
              <a:t>ein</a:t>
            </a:r>
            <a:r>
              <a:rPr lang="en-US" sz="1200" cap="none" dirty="0"/>
              <a:t> </a:t>
            </a:r>
            <a:r>
              <a:rPr lang="en-US" sz="1200" cap="none" dirty="0" err="1"/>
              <a:t>großer</a:t>
            </a:r>
            <a:r>
              <a:rPr lang="en-US" sz="1200" cap="none" dirty="0"/>
              <a:t> Schatz, der </a:t>
            </a:r>
            <a:r>
              <a:rPr lang="en-US" sz="1200" cap="none" dirty="0" err="1"/>
              <a:t>sie</a:t>
            </a:r>
            <a:r>
              <a:rPr lang="en-US" sz="1200" cap="none" dirty="0"/>
              <a:t> </a:t>
            </a:r>
            <a:r>
              <a:rPr lang="en-US" sz="1200" cap="none" dirty="0" err="1"/>
              <a:t>immer</a:t>
            </a:r>
            <a:r>
              <a:rPr lang="en-US" sz="1200" cap="none" dirty="0"/>
              <a:t> an die </a:t>
            </a:r>
            <a:r>
              <a:rPr lang="en-US" sz="1200" cap="none" dirty="0" err="1"/>
              <a:t>liebe</a:t>
            </a:r>
            <a:r>
              <a:rPr lang="en-US" sz="1200" cap="none" dirty="0"/>
              <a:t> Oma </a:t>
            </a:r>
            <a:r>
              <a:rPr lang="en-US" sz="1200" cap="none" dirty="0" err="1"/>
              <a:t>aus</a:t>
            </a:r>
            <a:r>
              <a:rPr lang="en-US" sz="1200" cap="none" dirty="0"/>
              <a:t> </a:t>
            </a:r>
            <a:r>
              <a:rPr lang="en-US" sz="1200" cap="none" dirty="0" err="1"/>
              <a:t>Ägypten</a:t>
            </a:r>
            <a:r>
              <a:rPr lang="en-US" sz="1200" cap="none" dirty="0"/>
              <a:t> </a:t>
            </a:r>
            <a:r>
              <a:rPr lang="en-US" sz="1200" cap="none" dirty="0" err="1"/>
              <a:t>erinnert</a:t>
            </a:r>
            <a:r>
              <a:rPr lang="en-US" sz="1200" cap="none" dirty="0"/>
              <a:t>. Julia hat </a:t>
            </a:r>
            <a:r>
              <a:rPr lang="en-US" sz="1200" cap="none" dirty="0" err="1"/>
              <a:t>aber</a:t>
            </a:r>
            <a:r>
              <a:rPr lang="en-US" sz="1200" cap="none" dirty="0"/>
              <a:t> </a:t>
            </a:r>
            <a:r>
              <a:rPr lang="en-US" sz="1200" cap="none" dirty="0" err="1"/>
              <a:t>noch</a:t>
            </a:r>
            <a:r>
              <a:rPr lang="en-US" sz="1200" cap="none" dirty="0"/>
              <a:t> </a:t>
            </a:r>
            <a:r>
              <a:rPr lang="en-US" sz="1200" cap="none" dirty="0" err="1"/>
              <a:t>einen</a:t>
            </a:r>
            <a:r>
              <a:rPr lang="en-US" sz="1200" cap="none" dirty="0"/>
              <a:t> Schatz: </a:t>
            </a:r>
            <a:r>
              <a:rPr lang="en-US" sz="1200" cap="none" dirty="0" err="1"/>
              <a:t>sie</a:t>
            </a:r>
            <a:r>
              <a:rPr lang="en-US" sz="1200" cap="none" dirty="0"/>
              <a:t> hat </a:t>
            </a:r>
            <a:r>
              <a:rPr lang="en-US" sz="1200" cap="none" dirty="0" err="1"/>
              <a:t>uns</a:t>
            </a:r>
            <a:r>
              <a:rPr lang="en-US" sz="1200" cap="none" dirty="0"/>
              <a:t> die </a:t>
            </a:r>
            <a:r>
              <a:rPr lang="en-US" sz="1200" cap="none" dirty="0" err="1"/>
              <a:t>Geschichte</a:t>
            </a:r>
            <a:r>
              <a:rPr lang="en-US" sz="1200" cap="none" dirty="0"/>
              <a:t> auf </a:t>
            </a:r>
            <a:r>
              <a:rPr lang="en-US" sz="1200" cap="none" dirty="0" err="1"/>
              <a:t>Arabisch</a:t>
            </a:r>
            <a:r>
              <a:rPr lang="en-US" sz="1200" cap="none" dirty="0"/>
              <a:t> </a:t>
            </a:r>
            <a:r>
              <a:rPr lang="en-US" sz="1200" cap="none" dirty="0" err="1"/>
              <a:t>erzählt</a:t>
            </a:r>
            <a:r>
              <a:rPr lang="en-US" sz="1200" cap="none" dirty="0"/>
              <a:t>. </a:t>
            </a:r>
            <a:r>
              <a:rPr lang="en-US" sz="1200" cap="none" dirty="0" err="1"/>
              <a:t>Darauf</a:t>
            </a:r>
            <a:r>
              <a:rPr lang="en-US" sz="1200" cap="none" dirty="0"/>
              <a:t> </a:t>
            </a:r>
            <a:r>
              <a:rPr lang="en-US" sz="1200" cap="none" dirty="0" err="1"/>
              <a:t>kann</a:t>
            </a:r>
            <a:r>
              <a:rPr lang="en-US" sz="1200" cap="none" dirty="0"/>
              <a:t> Julia </a:t>
            </a:r>
            <a:r>
              <a:rPr lang="en-US" sz="1200" cap="none" dirty="0" err="1"/>
              <a:t>wirklich</a:t>
            </a:r>
            <a:r>
              <a:rPr lang="en-US" sz="1200" cap="none" dirty="0"/>
              <a:t> </a:t>
            </a:r>
            <a:r>
              <a:rPr lang="en-US" sz="1200" cap="none" dirty="0" err="1"/>
              <a:t>stolz</a:t>
            </a:r>
            <a:r>
              <a:rPr lang="en-US" sz="1200" cap="none" dirty="0"/>
              <a:t> sein.</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843744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a:t>
            </a:r>
            <a:r>
              <a:rPr lang="en-US" sz="4800" dirty="0" err="1"/>
              <a:t>elina</a:t>
            </a:r>
            <a:r>
              <a:rPr lang="en-US" sz="4800" dirty="0"/>
              <a:t> </a:t>
            </a:r>
            <a:r>
              <a:rPr lang="en-US" sz="4800" dirty="0" err="1"/>
              <a:t>Prettenhofer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erzählt</a:t>
            </a:r>
            <a:r>
              <a:rPr lang="en-US" sz="1400" cap="none" dirty="0"/>
              <a:t>, </a:t>
            </a:r>
            <a:r>
              <a:rPr lang="en-US" sz="1400" cap="none" dirty="0" err="1"/>
              <a:t>warum</a:t>
            </a:r>
            <a:r>
              <a:rPr lang="en-US" sz="1400" cap="none" dirty="0"/>
              <a:t> </a:t>
            </a:r>
            <a:r>
              <a:rPr lang="en-US" sz="1400" cap="none" dirty="0" err="1"/>
              <a:t>ihr</a:t>
            </a:r>
            <a:r>
              <a:rPr lang="en-US" sz="1400" cap="none" dirty="0"/>
              <a:t> </a:t>
            </a:r>
            <a:r>
              <a:rPr lang="en-US" sz="1400" cap="none" dirty="0" err="1"/>
              <a:t>Kuschelhase</a:t>
            </a:r>
            <a:r>
              <a:rPr lang="en-US" sz="1400" cap="none" dirty="0"/>
              <a:t> so </a:t>
            </a:r>
            <a:r>
              <a:rPr lang="en-US" sz="1400" cap="none" dirty="0" err="1"/>
              <a:t>wichtig</a:t>
            </a:r>
            <a:r>
              <a:rPr lang="en-US" sz="1400" cap="none" dirty="0"/>
              <a:t> </a:t>
            </a:r>
            <a:r>
              <a:rPr lang="en-US" sz="1400" cap="none" dirty="0" err="1"/>
              <a:t>für</a:t>
            </a:r>
            <a:r>
              <a:rPr lang="en-US" sz="1400" cap="none" dirty="0"/>
              <a:t> </a:t>
            </a:r>
            <a:r>
              <a:rPr lang="en-US" sz="1400" cap="none" dirty="0" err="1"/>
              <a:t>sie</a:t>
            </a:r>
            <a:r>
              <a:rPr lang="en-US" sz="1400" cap="none" dirty="0"/>
              <a:t> </a:t>
            </a:r>
            <a:r>
              <a:rPr lang="en-US" sz="1400" cap="none" dirty="0" err="1"/>
              <a:t>ist</a:t>
            </a:r>
            <a:r>
              <a:rPr lang="en-US" sz="1400" cap="none" dirty="0"/>
              <a:t>. Es </a:t>
            </a:r>
            <a:r>
              <a:rPr lang="en-US" sz="1400" cap="none" dirty="0" err="1"/>
              <a:t>ist</a:t>
            </a:r>
            <a:r>
              <a:rPr lang="en-US" sz="1400" cap="none" dirty="0"/>
              <a:t> </a:t>
            </a:r>
            <a:r>
              <a:rPr lang="en-US" sz="1400" cap="none" dirty="0" err="1"/>
              <a:t>eigentlich</a:t>
            </a:r>
            <a:r>
              <a:rPr lang="en-US" sz="1400" cap="none" dirty="0"/>
              <a:t> gar </a:t>
            </a:r>
            <a:r>
              <a:rPr lang="en-US" sz="1400" cap="none" dirty="0" err="1"/>
              <a:t>nicht</a:t>
            </a:r>
            <a:r>
              <a:rPr lang="en-US" sz="1400" cap="none" dirty="0"/>
              <a:t> der </a:t>
            </a:r>
            <a:r>
              <a:rPr lang="en-US" sz="1400" cap="none" dirty="0" err="1"/>
              <a:t>Hase</a:t>
            </a:r>
            <a:r>
              <a:rPr lang="en-US" sz="1400" cap="none" dirty="0"/>
              <a:t>, </a:t>
            </a:r>
            <a:r>
              <a:rPr lang="en-US" sz="1400" cap="none" dirty="0" err="1"/>
              <a:t>sondern</a:t>
            </a:r>
            <a:r>
              <a:rPr lang="en-US" sz="1400" cap="none" dirty="0"/>
              <a:t> die Liebe und </a:t>
            </a:r>
            <a:r>
              <a:rPr lang="en-US" sz="1400" cap="none" dirty="0" err="1"/>
              <a:t>Geborgenheit</a:t>
            </a:r>
            <a:r>
              <a:rPr lang="en-US" sz="1400" cap="none" dirty="0"/>
              <a:t>, die Selina in </a:t>
            </a:r>
            <a:r>
              <a:rPr lang="en-US" sz="1400" cap="none" dirty="0" err="1"/>
              <a:t>ihrer</a:t>
            </a:r>
            <a:r>
              <a:rPr lang="en-US" sz="1400" cap="none" dirty="0"/>
              <a:t> </a:t>
            </a:r>
            <a:r>
              <a:rPr lang="en-US" sz="1400" cap="none" dirty="0" err="1"/>
              <a:t>Familie</a:t>
            </a:r>
            <a:r>
              <a:rPr lang="en-US" sz="1400" cap="none" dirty="0"/>
              <a:t> </a:t>
            </a:r>
            <a:r>
              <a:rPr lang="en-US" sz="1400" cap="none" dirty="0" err="1"/>
              <a:t>erfährt</a:t>
            </a:r>
            <a:r>
              <a:rPr lang="en-US" sz="1400" cap="none" dirty="0"/>
              <a:t>. Der </a:t>
            </a:r>
            <a:r>
              <a:rPr lang="en-US" sz="1400" cap="none" dirty="0" err="1"/>
              <a:t>Hase</a:t>
            </a:r>
            <a:r>
              <a:rPr lang="en-US" sz="1400" cap="none" dirty="0"/>
              <a:t> </a:t>
            </a:r>
            <a:r>
              <a:rPr lang="en-US" sz="1400" cap="none" dirty="0" err="1"/>
              <a:t>ist</a:t>
            </a:r>
            <a:r>
              <a:rPr lang="en-US" sz="1400" cap="none" dirty="0"/>
              <a:t> </a:t>
            </a:r>
            <a:r>
              <a:rPr lang="en-US" sz="1400" cap="none" dirty="0" err="1"/>
              <a:t>nur</a:t>
            </a:r>
            <a:r>
              <a:rPr lang="en-US" sz="1400" cap="none" dirty="0"/>
              <a:t> </a:t>
            </a:r>
            <a:r>
              <a:rPr lang="en-US" sz="1400" cap="none" dirty="0" err="1"/>
              <a:t>ein</a:t>
            </a:r>
            <a:r>
              <a:rPr lang="en-US" sz="1400" cap="none" dirty="0"/>
              <a:t> Symbol </a:t>
            </a:r>
            <a:r>
              <a:rPr lang="en-US" sz="1400" cap="none" dirty="0" err="1"/>
              <a:t>dafür</a:t>
            </a:r>
            <a:r>
              <a:rPr lang="en-US" sz="1400" cap="none" dirty="0"/>
              <a:t>. Selina hat </a:t>
            </a:r>
            <a:r>
              <a:rPr lang="en-US" sz="1400" cap="none" dirty="0" err="1"/>
              <a:t>uns</a:t>
            </a:r>
            <a:r>
              <a:rPr lang="en-US" sz="1400" cap="none" dirty="0"/>
              <a:t> die </a:t>
            </a:r>
            <a:r>
              <a:rPr lang="en-US" sz="1400" cap="none" dirty="0" err="1"/>
              <a:t>Geschichte</a:t>
            </a:r>
            <a:r>
              <a:rPr lang="en-US" sz="1400" cap="none" dirty="0"/>
              <a:t> </a:t>
            </a:r>
            <a:r>
              <a:rPr lang="en-US" sz="1400" cap="none" dirty="0" err="1"/>
              <a:t>sehr</a:t>
            </a:r>
            <a:r>
              <a:rPr lang="en-US" sz="1400" cap="none" dirty="0"/>
              <a:t> </a:t>
            </a:r>
            <a:r>
              <a:rPr lang="en-US" sz="1400" cap="none" dirty="0" err="1"/>
              <a:t>überzeugend</a:t>
            </a:r>
            <a:r>
              <a:rPr lang="en-US" sz="1400" cap="none" dirty="0"/>
              <a:t> </a:t>
            </a:r>
            <a:r>
              <a:rPr lang="en-US" sz="1400" cap="none" dirty="0" err="1"/>
              <a:t>erzählt</a:t>
            </a:r>
            <a:r>
              <a:rPr lang="en-US" sz="1400" cap="none" dirty="0"/>
              <a:t> – und </a:t>
            </a:r>
            <a:r>
              <a:rPr lang="en-US" sz="1400" cap="none" dirty="0" err="1"/>
              <a:t>auch</a:t>
            </a:r>
            <a:r>
              <a:rPr lang="en-US" sz="1400" cap="none" dirty="0"/>
              <a:t> </a:t>
            </a:r>
            <a:r>
              <a:rPr lang="en-US" sz="1400" cap="none" dirty="0" err="1"/>
              <a:t>ihre</a:t>
            </a:r>
            <a:r>
              <a:rPr lang="en-US" sz="1400" cap="none" dirty="0"/>
              <a:t> </a:t>
            </a:r>
            <a:r>
              <a:rPr lang="en-US" sz="1400" cap="none" dirty="0" err="1"/>
              <a:t>englische</a:t>
            </a:r>
            <a:r>
              <a:rPr lang="en-US" sz="1400" cap="none" dirty="0"/>
              <a:t> Version der </a:t>
            </a:r>
            <a:r>
              <a:rPr lang="en-US" sz="1400" cap="none" dirty="0" err="1"/>
              <a:t>Geschichte</a:t>
            </a:r>
            <a:r>
              <a:rPr lang="en-US" sz="1400" cap="none" dirty="0"/>
              <a:t> </a:t>
            </a:r>
            <a:r>
              <a:rPr lang="en-US" sz="1400" cap="none" dirty="0" err="1"/>
              <a:t>ist</a:t>
            </a:r>
            <a:r>
              <a:rPr lang="en-US" sz="1400" cap="none" dirty="0"/>
              <a:t> </a:t>
            </a:r>
            <a:r>
              <a:rPr lang="en-US" sz="1400" cap="none" dirty="0" err="1"/>
              <a:t>wirklich</a:t>
            </a:r>
            <a:r>
              <a:rPr lang="en-US" sz="1400" cap="none" dirty="0"/>
              <a:t> </a:t>
            </a:r>
            <a:r>
              <a:rPr lang="en-US" sz="1400" cap="none" dirty="0" err="1"/>
              <a:t>sehr</a:t>
            </a:r>
            <a:r>
              <a:rPr lang="en-US" sz="1400" cap="none" dirty="0"/>
              <a:t> gut </a:t>
            </a:r>
            <a:r>
              <a:rPr lang="en-US" sz="1400" cap="none" dirty="0" err="1"/>
              <a:t>erzählt</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000707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Marvin </a:t>
            </a:r>
            <a:r>
              <a:rPr lang="en-US" sz="4800" dirty="0" err="1"/>
              <a:t>Schöninger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erzählt</a:t>
            </a:r>
            <a:r>
              <a:rPr lang="en-US" sz="1400" cap="none" dirty="0"/>
              <a:t> </a:t>
            </a:r>
            <a:r>
              <a:rPr lang="en-US" sz="1400" cap="none" dirty="0" err="1"/>
              <a:t>wie</a:t>
            </a:r>
            <a:r>
              <a:rPr lang="en-US" sz="1400" cap="none" dirty="0"/>
              <a:t> </a:t>
            </a:r>
            <a:r>
              <a:rPr lang="en-US" sz="1400" cap="none" dirty="0" err="1"/>
              <a:t>wichtig</a:t>
            </a:r>
            <a:r>
              <a:rPr lang="en-US" sz="1400" cap="none" dirty="0"/>
              <a:t> </a:t>
            </a:r>
            <a:r>
              <a:rPr lang="en-US" sz="1400" cap="none" dirty="0" err="1"/>
              <a:t>ihm</a:t>
            </a:r>
            <a:r>
              <a:rPr lang="en-US" sz="1400" cap="none" dirty="0"/>
              <a:t> seine </a:t>
            </a:r>
            <a:r>
              <a:rPr lang="en-US" sz="1400" cap="none" dirty="0" err="1"/>
              <a:t>Italienurlaube</a:t>
            </a:r>
            <a:r>
              <a:rPr lang="en-US" sz="1400" cap="none" dirty="0"/>
              <a:t> </a:t>
            </a:r>
            <a:r>
              <a:rPr lang="en-US" sz="1400" cap="none" dirty="0" err="1"/>
              <a:t>mit</a:t>
            </a:r>
            <a:r>
              <a:rPr lang="en-US" sz="1400" cap="none" dirty="0"/>
              <a:t> der </a:t>
            </a:r>
            <a:r>
              <a:rPr lang="en-US" sz="1400" cap="none" dirty="0" err="1"/>
              <a:t>Familie</a:t>
            </a:r>
            <a:r>
              <a:rPr lang="en-US" sz="1400" cap="none" dirty="0"/>
              <a:t> </a:t>
            </a:r>
            <a:r>
              <a:rPr lang="en-US" sz="1400" cap="none" dirty="0" err="1"/>
              <a:t>sind</a:t>
            </a:r>
            <a:r>
              <a:rPr lang="en-US" sz="1400" cap="none" dirty="0"/>
              <a:t>. Marvin hat </a:t>
            </a:r>
            <a:r>
              <a:rPr lang="en-US" sz="1400" cap="none" dirty="0" err="1"/>
              <a:t>schöne</a:t>
            </a:r>
            <a:r>
              <a:rPr lang="en-US" sz="1400" cap="none" dirty="0"/>
              <a:t> </a:t>
            </a:r>
            <a:r>
              <a:rPr lang="en-US" sz="1400" cap="none" dirty="0" err="1"/>
              <a:t>Muscheln</a:t>
            </a:r>
            <a:r>
              <a:rPr lang="en-US" sz="1400" cap="none" dirty="0"/>
              <a:t> </a:t>
            </a:r>
            <a:r>
              <a:rPr lang="en-US" sz="1400" cap="none" dirty="0" err="1"/>
              <a:t>gesammelt</a:t>
            </a:r>
            <a:r>
              <a:rPr lang="en-US" sz="1400" cap="none" dirty="0"/>
              <a:t> und die </a:t>
            </a:r>
            <a:r>
              <a:rPr lang="en-US" sz="1400" cap="none" dirty="0" err="1"/>
              <a:t>Geschichte</a:t>
            </a:r>
            <a:r>
              <a:rPr lang="en-US" sz="1400" cap="none" dirty="0"/>
              <a:t> </a:t>
            </a:r>
            <a:r>
              <a:rPr lang="en-US" sz="1400" cap="none" dirty="0" err="1"/>
              <a:t>zeigt</a:t>
            </a:r>
            <a:r>
              <a:rPr lang="en-US" sz="1400" cap="none" dirty="0"/>
              <a:t> </a:t>
            </a:r>
            <a:r>
              <a:rPr lang="en-US" sz="1400" cap="none" dirty="0" err="1"/>
              <a:t>schön</a:t>
            </a:r>
            <a:r>
              <a:rPr lang="en-US" sz="1400" cap="none" dirty="0"/>
              <a:t>, </a:t>
            </a:r>
            <a:r>
              <a:rPr lang="en-US" sz="1400" cap="none" dirty="0" err="1"/>
              <a:t>dass</a:t>
            </a:r>
            <a:r>
              <a:rPr lang="en-US" sz="1400" cap="none" dirty="0"/>
              <a:t> die </a:t>
            </a:r>
            <a:r>
              <a:rPr lang="en-US" sz="1400" cap="none" dirty="0" err="1"/>
              <a:t>gemeinsame</a:t>
            </a:r>
            <a:r>
              <a:rPr lang="en-US" sz="1400" cap="none" dirty="0"/>
              <a:t> Zeit </a:t>
            </a:r>
            <a:r>
              <a:rPr lang="en-US" sz="1400" cap="none" dirty="0" err="1"/>
              <a:t>mit</a:t>
            </a:r>
            <a:r>
              <a:rPr lang="en-US" sz="1400" cap="none" dirty="0"/>
              <a:t> der </a:t>
            </a:r>
            <a:r>
              <a:rPr lang="en-US" sz="1400" cap="none" dirty="0" err="1"/>
              <a:t>Familie</a:t>
            </a:r>
            <a:r>
              <a:rPr lang="en-US" sz="1400" cap="none" dirty="0"/>
              <a:t> </a:t>
            </a:r>
            <a:r>
              <a:rPr lang="en-US" sz="1400" cap="none" dirty="0" err="1"/>
              <a:t>mindestens</a:t>
            </a:r>
            <a:r>
              <a:rPr lang="en-US" sz="1400" cap="none" dirty="0"/>
              <a:t> so </a:t>
            </a:r>
            <a:r>
              <a:rPr lang="en-US" sz="1400" cap="none" dirty="0" err="1"/>
              <a:t>wichtig</a:t>
            </a:r>
            <a:r>
              <a:rPr lang="en-US" sz="1400" cap="none" dirty="0"/>
              <a:t> </a:t>
            </a:r>
            <a:r>
              <a:rPr lang="en-US" sz="1400" cap="none" dirty="0" err="1"/>
              <a:t>ist</a:t>
            </a:r>
            <a:r>
              <a:rPr lang="en-US" sz="1400" cap="none" dirty="0"/>
              <a:t>, </a:t>
            </a:r>
            <a:r>
              <a:rPr lang="en-US" sz="1400" cap="none" dirty="0" err="1"/>
              <a:t>wie</a:t>
            </a:r>
            <a:r>
              <a:rPr lang="en-US" sz="1400" cap="none" dirty="0"/>
              <a:t> die </a:t>
            </a:r>
            <a:r>
              <a:rPr lang="en-US" sz="1400" cap="none" dirty="0" err="1"/>
              <a:t>kleinen</a:t>
            </a:r>
            <a:r>
              <a:rPr lang="en-US" sz="1400" cap="none" dirty="0"/>
              <a:t> </a:t>
            </a:r>
            <a:r>
              <a:rPr lang="en-US" sz="1400" cap="none" dirty="0" err="1"/>
              <a:t>Schätze</a:t>
            </a:r>
            <a:r>
              <a:rPr lang="en-US" sz="1400" cap="none" dirty="0"/>
              <a:t> </a:t>
            </a:r>
            <a:r>
              <a:rPr lang="en-US" sz="1400" cap="none" dirty="0" err="1"/>
              <a:t>aus</a:t>
            </a:r>
            <a:r>
              <a:rPr lang="en-US" sz="1400" cap="none" dirty="0"/>
              <a:t> dem Meer.</a:t>
            </a:r>
          </a:p>
          <a:p>
            <a:r>
              <a:rPr lang="en-US" sz="1400" cap="none" dirty="0"/>
              <a:t>Eine </a:t>
            </a:r>
            <a:r>
              <a:rPr lang="en-US" sz="1400" cap="none" dirty="0" err="1"/>
              <a:t>schöne</a:t>
            </a:r>
            <a:r>
              <a:rPr lang="en-US" sz="1400" cap="none" dirty="0"/>
              <a:t> </a:t>
            </a:r>
            <a:r>
              <a:rPr lang="en-US" sz="1400" cap="none" dirty="0" err="1"/>
              <a:t>Geschicht</a:t>
            </a:r>
            <a:r>
              <a:rPr lang="en-US" sz="1400" cap="none" dirty="0"/>
              <a:t> – </a:t>
            </a:r>
            <a:r>
              <a:rPr lang="en-US" sz="1400" cap="none" dirty="0" err="1"/>
              <a:t>noch</a:t>
            </a:r>
            <a:r>
              <a:rPr lang="en-US" sz="1400" cap="none" dirty="0"/>
              <a:t> </a:t>
            </a:r>
            <a:r>
              <a:rPr lang="en-US" sz="1400" cap="none" dirty="0" err="1"/>
              <a:t>dazu</a:t>
            </a:r>
            <a:r>
              <a:rPr lang="en-US" sz="1400" cap="none" dirty="0"/>
              <a:t> wo Marvin </a:t>
            </a:r>
            <a:r>
              <a:rPr lang="en-US" sz="1400" cap="none" dirty="0" err="1"/>
              <a:t>krank</a:t>
            </a:r>
            <a:r>
              <a:rPr lang="en-US" sz="1400" cap="none" dirty="0"/>
              <a:t> war und </a:t>
            </a:r>
            <a:r>
              <a:rPr lang="en-US" sz="1400" cap="none" dirty="0" err="1"/>
              <a:t>wenig</a:t>
            </a:r>
            <a:r>
              <a:rPr lang="en-US" sz="1400" cap="none" dirty="0"/>
              <a:t> Zeit </a:t>
            </a:r>
            <a:r>
              <a:rPr lang="en-US" sz="1400" cap="none" dirty="0" err="1"/>
              <a:t>hatte</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8449467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Donia Ben-Chroud</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ihrem</a:t>
            </a:r>
            <a:r>
              <a:rPr lang="en-US" sz="1400" cap="none" dirty="0"/>
              <a:t> </a:t>
            </a:r>
            <a:r>
              <a:rPr lang="en-US" sz="1400" cap="none" dirty="0" err="1"/>
              <a:t>süßen</a:t>
            </a:r>
            <a:r>
              <a:rPr lang="en-US" sz="1400" cap="none" dirty="0"/>
              <a:t> </a:t>
            </a:r>
            <a:r>
              <a:rPr lang="en-US" sz="1400" cap="none" dirty="0" err="1"/>
              <a:t>Kuscheltier</a:t>
            </a:r>
            <a:r>
              <a:rPr lang="en-US" sz="1400" cap="none" dirty="0"/>
              <a:t> names Sidra </a:t>
            </a:r>
            <a:r>
              <a:rPr lang="en-US" sz="1400" cap="none" dirty="0" err="1"/>
              <a:t>erzählt</a:t>
            </a:r>
            <a:r>
              <a:rPr lang="en-US" sz="1400" cap="none" dirty="0"/>
              <a:t>. Sidra </a:t>
            </a:r>
            <a:r>
              <a:rPr lang="en-US" sz="1400" cap="none" dirty="0" err="1"/>
              <a:t>kommt</a:t>
            </a:r>
            <a:r>
              <a:rPr lang="en-US" sz="1400" cap="none" dirty="0"/>
              <a:t> </a:t>
            </a:r>
            <a:r>
              <a:rPr lang="en-US" sz="1400" cap="none" dirty="0" err="1"/>
              <a:t>aus</a:t>
            </a:r>
            <a:r>
              <a:rPr lang="en-US" sz="1400" cap="none" dirty="0"/>
              <a:t> </a:t>
            </a:r>
            <a:r>
              <a:rPr lang="en-US" sz="1400" cap="none" dirty="0" err="1"/>
              <a:t>Tunesien</a:t>
            </a:r>
            <a:r>
              <a:rPr lang="en-US" sz="1400" cap="none" dirty="0"/>
              <a:t> und </a:t>
            </a:r>
            <a:r>
              <a:rPr lang="en-US" sz="1400" cap="none" dirty="0" err="1"/>
              <a:t>ist</a:t>
            </a:r>
            <a:r>
              <a:rPr lang="en-US" sz="1400" cap="none" dirty="0"/>
              <a:t> </a:t>
            </a:r>
            <a:r>
              <a:rPr lang="en-US" sz="1400" cap="none" dirty="0" err="1"/>
              <a:t>Donia</a:t>
            </a:r>
            <a:r>
              <a:rPr lang="en-US" sz="1400" cap="none" dirty="0"/>
              <a:t> </a:t>
            </a:r>
            <a:r>
              <a:rPr lang="en-US" sz="1400" cap="none" dirty="0" err="1"/>
              <a:t>sehr</a:t>
            </a:r>
            <a:r>
              <a:rPr lang="en-US" sz="1400" cap="none" dirty="0"/>
              <a:t> </a:t>
            </a:r>
            <a:r>
              <a:rPr lang="en-US" sz="1400" cap="none" dirty="0" err="1"/>
              <a:t>wichtig</a:t>
            </a:r>
            <a:r>
              <a:rPr lang="en-US" sz="1400" cap="none" dirty="0"/>
              <a:t>, so </a:t>
            </a:r>
            <a:r>
              <a:rPr lang="en-US" sz="1400" cap="none" dirty="0" err="1"/>
              <a:t>wichtig</a:t>
            </a:r>
            <a:r>
              <a:rPr lang="en-US" sz="1400" cap="none" dirty="0"/>
              <a:t>, </a:t>
            </a:r>
            <a:r>
              <a:rPr lang="en-US" sz="1400" cap="none" dirty="0" err="1"/>
              <a:t>dass</a:t>
            </a:r>
            <a:r>
              <a:rPr lang="en-US" sz="1400" cap="none" dirty="0"/>
              <a:t> </a:t>
            </a:r>
            <a:r>
              <a:rPr lang="en-US" sz="1400" cap="none" dirty="0" err="1"/>
              <a:t>sie</a:t>
            </a:r>
            <a:r>
              <a:rPr lang="en-US" sz="1400" cap="none" dirty="0"/>
              <a:t> es </a:t>
            </a:r>
            <a:r>
              <a:rPr lang="en-US" sz="1400" cap="none" dirty="0" err="1"/>
              <a:t>sogar</a:t>
            </a:r>
            <a:r>
              <a:rPr lang="en-US" sz="1400" cap="none" dirty="0"/>
              <a:t> </a:t>
            </a:r>
            <a:r>
              <a:rPr lang="en-US" sz="1400" cap="none" dirty="0" err="1"/>
              <a:t>vor</a:t>
            </a:r>
            <a:r>
              <a:rPr lang="en-US" sz="1400" cap="none" dirty="0"/>
              <a:t> </a:t>
            </a:r>
            <a:r>
              <a:rPr lang="en-US" sz="1400" cap="none" dirty="0" err="1"/>
              <a:t>ihrem</a:t>
            </a:r>
            <a:r>
              <a:rPr lang="en-US" sz="1400" cap="none" dirty="0"/>
              <a:t> </a:t>
            </a:r>
            <a:r>
              <a:rPr lang="en-US" sz="1400" cap="none" dirty="0" err="1"/>
              <a:t>Bruder</a:t>
            </a:r>
            <a:r>
              <a:rPr lang="en-US" sz="1400" cap="none" dirty="0"/>
              <a:t> </a:t>
            </a:r>
            <a:r>
              <a:rPr lang="en-US" sz="1400" cap="none" dirty="0" err="1"/>
              <a:t>versteckt</a:t>
            </a:r>
            <a:r>
              <a:rPr lang="en-US" sz="1400" cap="none" dirty="0"/>
              <a:t>, </a:t>
            </a:r>
            <a:r>
              <a:rPr lang="en-US" sz="1400" cap="none" dirty="0" err="1"/>
              <a:t>damit</a:t>
            </a:r>
            <a:r>
              <a:rPr lang="en-US" sz="1400" cap="none" dirty="0"/>
              <a:t> es </a:t>
            </a:r>
            <a:r>
              <a:rPr lang="en-US" sz="1400" cap="none" dirty="0" err="1"/>
              <a:t>ganz</a:t>
            </a:r>
            <a:r>
              <a:rPr lang="en-US" sz="1400" cap="none" dirty="0"/>
              <a:t> </a:t>
            </a:r>
            <a:r>
              <a:rPr lang="en-US" sz="1400" cap="none" dirty="0" err="1"/>
              <a:t>sicher</a:t>
            </a:r>
            <a:r>
              <a:rPr lang="en-US" sz="1400" cap="none" dirty="0"/>
              <a:t> </a:t>
            </a:r>
            <a:r>
              <a:rPr lang="en-US" sz="1400" cap="none" dirty="0" err="1"/>
              <a:t>ist</a:t>
            </a:r>
            <a:r>
              <a:rPr lang="en-US" sz="1400" cap="none" dirty="0"/>
              <a:t>. </a:t>
            </a:r>
            <a:r>
              <a:rPr lang="en-US" sz="1400" cap="none" dirty="0" err="1"/>
              <a:t>Donia</a:t>
            </a:r>
            <a:r>
              <a:rPr lang="en-US" sz="1400" cap="none" dirty="0"/>
              <a:t> hat dieses </a:t>
            </a:r>
            <a:r>
              <a:rPr lang="en-US" sz="1400" cap="none" dirty="0" err="1"/>
              <a:t>Kuscheltier</a:t>
            </a:r>
            <a:r>
              <a:rPr lang="en-US" sz="1400" cap="none" dirty="0"/>
              <a:t> von </a:t>
            </a:r>
            <a:r>
              <a:rPr lang="en-US" sz="1400" cap="none" dirty="0" err="1"/>
              <a:t>ihrer</a:t>
            </a:r>
            <a:r>
              <a:rPr lang="en-US" sz="1400" cap="none" dirty="0"/>
              <a:t> Oma </a:t>
            </a:r>
            <a:r>
              <a:rPr lang="en-US" sz="1400" cap="none" dirty="0" err="1"/>
              <a:t>bekommen</a:t>
            </a:r>
            <a:r>
              <a:rPr lang="en-US" sz="1400" cap="none" dirty="0"/>
              <a:t> und </a:t>
            </a:r>
            <a:r>
              <a:rPr lang="en-US" sz="1400" cap="none" dirty="0" err="1"/>
              <a:t>erinnert</a:t>
            </a:r>
            <a:r>
              <a:rPr lang="en-US" sz="1400" cap="none" dirty="0"/>
              <a:t> </a:t>
            </a:r>
            <a:r>
              <a:rPr lang="en-US" sz="1400" cap="none" dirty="0" err="1"/>
              <a:t>sich</a:t>
            </a:r>
            <a:r>
              <a:rPr lang="en-US" sz="1400" cap="none" dirty="0"/>
              <a:t> </a:t>
            </a:r>
            <a:r>
              <a:rPr lang="en-US" sz="1400" cap="none" dirty="0" err="1"/>
              <a:t>immer</a:t>
            </a:r>
            <a:r>
              <a:rPr lang="en-US" sz="1400" cap="none" dirty="0"/>
              <a:t> an </a:t>
            </a:r>
            <a:r>
              <a:rPr lang="en-US" sz="1400" cap="none" dirty="0" err="1"/>
              <a:t>ihre</a:t>
            </a:r>
            <a:r>
              <a:rPr lang="en-US" sz="1400" cap="none" dirty="0"/>
              <a:t> Oma </a:t>
            </a:r>
            <a:r>
              <a:rPr lang="en-US" sz="1400" cap="none" dirty="0" err="1"/>
              <a:t>wenn</a:t>
            </a:r>
            <a:r>
              <a:rPr lang="en-US" sz="1400" cap="none" dirty="0"/>
              <a:t> </a:t>
            </a:r>
            <a:r>
              <a:rPr lang="en-US" sz="1400" cap="none" dirty="0" err="1"/>
              <a:t>sie</a:t>
            </a:r>
            <a:r>
              <a:rPr lang="en-US" sz="1400" cap="none" dirty="0"/>
              <a:t> </a:t>
            </a:r>
            <a:r>
              <a:rPr lang="en-US" sz="1400" cap="none" dirty="0" err="1"/>
              <a:t>mit</a:t>
            </a:r>
            <a:r>
              <a:rPr lang="en-US" sz="1400" cap="none" dirty="0"/>
              <a:t> Sidra </a:t>
            </a:r>
            <a:r>
              <a:rPr lang="en-US" sz="1400" cap="none" dirty="0" err="1"/>
              <a:t>kuschelt</a:t>
            </a:r>
            <a:r>
              <a:rPr lang="en-US" sz="1400" cap="none" dirty="0"/>
              <a:t>. </a:t>
            </a:r>
            <a:r>
              <a:rPr lang="en-US" sz="1400" cap="none" dirty="0" err="1"/>
              <a:t>Donias</a:t>
            </a:r>
            <a:r>
              <a:rPr lang="en-US" sz="1400" cap="none" dirty="0"/>
              <a:t> Oma </a:t>
            </a:r>
            <a:r>
              <a:rPr lang="en-US" sz="1400" cap="none" dirty="0" err="1"/>
              <a:t>aus</a:t>
            </a:r>
            <a:r>
              <a:rPr lang="en-US" sz="1400" cap="none" dirty="0"/>
              <a:t> </a:t>
            </a:r>
            <a:r>
              <a:rPr lang="en-US" sz="1400" cap="none" dirty="0" err="1"/>
              <a:t>Tunesien</a:t>
            </a:r>
            <a:r>
              <a:rPr lang="en-US" sz="1400" cap="none" dirty="0"/>
              <a:t> </a:t>
            </a:r>
            <a:r>
              <a:rPr lang="en-US" sz="1400" cap="none" dirty="0" err="1"/>
              <a:t>ist</a:t>
            </a:r>
            <a:r>
              <a:rPr lang="en-US" sz="1400" cap="none" dirty="0"/>
              <a:t> </a:t>
            </a:r>
            <a:r>
              <a:rPr lang="en-US" sz="1400" cap="none" dirty="0" err="1"/>
              <a:t>ihr</a:t>
            </a:r>
            <a:r>
              <a:rPr lang="en-US" sz="1400" cap="none" dirty="0"/>
              <a:t> </a:t>
            </a:r>
            <a:r>
              <a:rPr lang="en-US" sz="1400" cap="none" dirty="0" err="1"/>
              <a:t>sehr</a:t>
            </a:r>
            <a:r>
              <a:rPr lang="en-US" sz="1400" cap="none" dirty="0"/>
              <a:t> </a:t>
            </a:r>
            <a:r>
              <a:rPr lang="en-US" sz="1400" cap="none" dirty="0" err="1"/>
              <a:t>wichtig</a:t>
            </a:r>
            <a:r>
              <a:rPr lang="en-US" sz="1400" cap="none" dirty="0"/>
              <a:t>. Sie </a:t>
            </a:r>
            <a:r>
              <a:rPr lang="en-US" sz="1400" cap="none" dirty="0" err="1"/>
              <a:t>ist</a:t>
            </a:r>
            <a:r>
              <a:rPr lang="en-US" sz="1400" cap="none" dirty="0"/>
              <a:t> </a:t>
            </a:r>
            <a:r>
              <a:rPr lang="en-US" sz="1400" cap="none" dirty="0" err="1"/>
              <a:t>ihr</a:t>
            </a:r>
            <a:r>
              <a:rPr lang="en-US" sz="1400" cap="none" dirty="0"/>
              <a:t> </a:t>
            </a:r>
            <a:r>
              <a:rPr lang="en-US" sz="1400" cap="none" dirty="0" err="1"/>
              <a:t>wirklicher</a:t>
            </a:r>
            <a:r>
              <a:rPr lang="en-US" sz="1400" cap="none" dirty="0"/>
              <a:t> Schatz. </a:t>
            </a:r>
            <a:r>
              <a:rPr lang="en-US" sz="1400" cap="none" dirty="0" err="1"/>
              <a:t>Obwohl</a:t>
            </a:r>
            <a:r>
              <a:rPr lang="en-US" sz="1400" cap="none" dirty="0"/>
              <a:t> </a:t>
            </a:r>
            <a:r>
              <a:rPr lang="en-US" sz="1400" cap="none" dirty="0" err="1"/>
              <a:t>Donia</a:t>
            </a:r>
            <a:r>
              <a:rPr lang="en-US" sz="1400" cap="none" dirty="0"/>
              <a:t> </a:t>
            </a:r>
            <a:r>
              <a:rPr lang="en-US" sz="1400" cap="none" dirty="0" err="1"/>
              <a:t>erst</a:t>
            </a:r>
            <a:r>
              <a:rPr lang="en-US" sz="1400" cap="none" dirty="0"/>
              <a:t> sein </a:t>
            </a:r>
            <a:r>
              <a:rPr lang="en-US" sz="1400" cap="none" dirty="0" err="1"/>
              <a:t>ein</a:t>
            </a:r>
            <a:r>
              <a:rPr lang="en-US" sz="1400" cap="none" dirty="0"/>
              <a:t> </a:t>
            </a:r>
            <a:r>
              <a:rPr lang="en-US" sz="1400" cap="none" dirty="0" err="1"/>
              <a:t>paar</a:t>
            </a:r>
            <a:r>
              <a:rPr lang="en-US" sz="1400" cap="none" dirty="0"/>
              <a:t> </a:t>
            </a:r>
            <a:r>
              <a:rPr lang="en-US" sz="1400" cap="none" dirty="0" err="1"/>
              <a:t>Monaten</a:t>
            </a:r>
            <a:r>
              <a:rPr lang="en-US" sz="1400" cap="none" dirty="0"/>
              <a:t> </a:t>
            </a:r>
            <a:r>
              <a:rPr lang="en-US" sz="1400" cap="none" dirty="0" err="1"/>
              <a:t>Englisch</a:t>
            </a:r>
            <a:r>
              <a:rPr lang="en-US" sz="1400" cap="none" dirty="0"/>
              <a:t> </a:t>
            </a:r>
            <a:r>
              <a:rPr lang="en-US" sz="1400" cap="none" dirty="0" err="1"/>
              <a:t>lernt</a:t>
            </a:r>
            <a:r>
              <a:rPr lang="en-US" sz="1400" cap="none" dirty="0"/>
              <a:t>, hat </a:t>
            </a:r>
            <a:r>
              <a:rPr lang="en-US" sz="1400" cap="none" dirty="0" err="1"/>
              <a:t>sie</a:t>
            </a:r>
            <a:r>
              <a:rPr lang="en-US" sz="1400" cap="none" dirty="0"/>
              <a:t> </a:t>
            </a:r>
            <a:r>
              <a:rPr lang="en-US" sz="1400" cap="none" dirty="0" err="1"/>
              <a:t>uns</a:t>
            </a:r>
            <a:r>
              <a:rPr lang="en-US" sz="1400" cap="none" dirty="0"/>
              <a:t> </a:t>
            </a:r>
            <a:r>
              <a:rPr lang="en-US" sz="1400" cap="none" dirty="0" err="1"/>
              <a:t>ihre</a:t>
            </a:r>
            <a:r>
              <a:rPr lang="en-US" sz="1400" cap="none" dirty="0"/>
              <a:t> </a:t>
            </a:r>
            <a:r>
              <a:rPr lang="en-US" sz="1400" cap="none" dirty="0" err="1"/>
              <a:t>Geschichte</a:t>
            </a:r>
            <a:r>
              <a:rPr lang="en-US" sz="1400" cap="none" dirty="0"/>
              <a:t> </a:t>
            </a:r>
            <a:r>
              <a:rPr lang="en-US" sz="1400" cap="none" dirty="0" err="1"/>
              <a:t>auch</a:t>
            </a:r>
            <a:r>
              <a:rPr lang="en-US" sz="1400" cap="none" dirty="0"/>
              <a:t> </a:t>
            </a:r>
            <a:r>
              <a:rPr lang="en-US" sz="1400" cap="none" dirty="0" err="1"/>
              <a:t>ganz</a:t>
            </a:r>
            <a:r>
              <a:rPr lang="en-US" sz="1400" cap="none" dirty="0"/>
              <a:t> toll auf </a:t>
            </a:r>
            <a:r>
              <a:rPr lang="en-US" sz="1400" cap="none" dirty="0" err="1"/>
              <a:t>Englisch</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40291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Susanna Stummberger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sehr</a:t>
            </a:r>
            <a:r>
              <a:rPr lang="en-US" sz="1400" cap="none" dirty="0"/>
              <a:t> </a:t>
            </a:r>
            <a:r>
              <a:rPr lang="en-US" sz="1400" cap="none" dirty="0" err="1"/>
              <a:t>begeistert</a:t>
            </a:r>
            <a:r>
              <a:rPr lang="en-US" sz="1400" cap="none" dirty="0"/>
              <a:t> von </a:t>
            </a:r>
            <a:r>
              <a:rPr lang="en-US" sz="1400" cap="none" dirty="0" err="1"/>
              <a:t>ihren</a:t>
            </a:r>
            <a:r>
              <a:rPr lang="en-US" sz="1400" cap="none" dirty="0"/>
              <a:t> </a:t>
            </a:r>
            <a:r>
              <a:rPr lang="en-US" sz="1400" cap="none" dirty="0" err="1"/>
              <a:t>schönen</a:t>
            </a:r>
            <a:r>
              <a:rPr lang="en-US" sz="1400" cap="none" dirty="0"/>
              <a:t> </a:t>
            </a:r>
            <a:r>
              <a:rPr lang="en-US" sz="1400" cap="none" dirty="0" err="1"/>
              <a:t>Familienurlauben</a:t>
            </a:r>
            <a:r>
              <a:rPr lang="en-US" sz="1400" cap="none" dirty="0"/>
              <a:t> </a:t>
            </a:r>
            <a:r>
              <a:rPr lang="en-US" sz="1400" cap="none" dirty="0" err="1"/>
              <a:t>erzählt</a:t>
            </a:r>
            <a:r>
              <a:rPr lang="en-US" sz="1400" cap="none" dirty="0"/>
              <a:t>. </a:t>
            </a:r>
            <a:r>
              <a:rPr lang="en-US" sz="1400" cap="none" dirty="0" err="1"/>
              <a:t>Für</a:t>
            </a:r>
            <a:r>
              <a:rPr lang="en-US" sz="1400" cap="none" dirty="0"/>
              <a:t> Susanna </a:t>
            </a:r>
            <a:r>
              <a:rPr lang="en-US" sz="1400" cap="none" dirty="0" err="1"/>
              <a:t>sind</a:t>
            </a:r>
            <a:r>
              <a:rPr lang="en-US" sz="1400" cap="none" dirty="0"/>
              <a:t> </a:t>
            </a:r>
            <a:r>
              <a:rPr lang="en-US" sz="1400" cap="none" dirty="0" err="1"/>
              <a:t>diese</a:t>
            </a:r>
            <a:r>
              <a:rPr lang="en-US" sz="1400" cap="none" dirty="0"/>
              <a:t> </a:t>
            </a:r>
            <a:r>
              <a:rPr lang="en-US" sz="1400" cap="none" dirty="0" err="1"/>
              <a:t>gemeinsamen</a:t>
            </a:r>
            <a:r>
              <a:rPr lang="en-US" sz="1400" cap="none" dirty="0"/>
              <a:t> </a:t>
            </a:r>
            <a:r>
              <a:rPr lang="en-US" sz="1400" cap="none" dirty="0" err="1"/>
              <a:t>Urlaube</a:t>
            </a:r>
            <a:r>
              <a:rPr lang="en-US" sz="1400" cap="none" dirty="0"/>
              <a:t> </a:t>
            </a:r>
            <a:r>
              <a:rPr lang="en-US" sz="1400" cap="none" dirty="0" err="1"/>
              <a:t>ein</a:t>
            </a:r>
            <a:r>
              <a:rPr lang="en-US" sz="1400" cap="none" dirty="0"/>
              <a:t> </a:t>
            </a:r>
            <a:r>
              <a:rPr lang="en-US" sz="1400" cap="none" dirty="0" err="1"/>
              <a:t>echter</a:t>
            </a:r>
            <a:r>
              <a:rPr lang="en-US" sz="1400" cap="none" dirty="0"/>
              <a:t> Schatz. Susanna hat </a:t>
            </a:r>
            <a:r>
              <a:rPr lang="en-US" sz="1400" cap="none" dirty="0" err="1"/>
              <a:t>ihre</a:t>
            </a:r>
            <a:r>
              <a:rPr lang="en-US" sz="1400" cap="none" dirty="0"/>
              <a:t> </a:t>
            </a:r>
            <a:r>
              <a:rPr lang="en-US" sz="1400" cap="none" dirty="0" err="1"/>
              <a:t>Geschichte</a:t>
            </a:r>
            <a:r>
              <a:rPr lang="en-US" sz="1400" cap="none" dirty="0"/>
              <a:t> </a:t>
            </a:r>
            <a:r>
              <a:rPr lang="en-US" sz="1400" cap="none" dirty="0" err="1"/>
              <a:t>mit</a:t>
            </a:r>
            <a:r>
              <a:rPr lang="en-US" sz="1400" cap="none" dirty="0"/>
              <a:t> </a:t>
            </a:r>
            <a:r>
              <a:rPr lang="en-US" sz="1400" cap="none" dirty="0" err="1"/>
              <a:t>sehr</a:t>
            </a:r>
            <a:r>
              <a:rPr lang="en-US" sz="1400" cap="none" dirty="0"/>
              <a:t> </a:t>
            </a:r>
            <a:r>
              <a:rPr lang="en-US" sz="1400" cap="none" dirty="0" err="1"/>
              <a:t>schönen</a:t>
            </a:r>
            <a:r>
              <a:rPr lang="en-US" sz="1400" cap="none" dirty="0"/>
              <a:t> </a:t>
            </a:r>
            <a:r>
              <a:rPr lang="en-US" sz="1400" cap="none" dirty="0" err="1"/>
              <a:t>Bildern</a:t>
            </a:r>
            <a:r>
              <a:rPr lang="en-US" sz="1400" cap="none" dirty="0"/>
              <a:t> </a:t>
            </a:r>
            <a:r>
              <a:rPr lang="en-US" sz="1400" cap="none" dirty="0" err="1"/>
              <a:t>untermalt</a:t>
            </a:r>
            <a:r>
              <a:rPr lang="en-US" sz="1400" cap="none" dirty="0"/>
              <a:t> und </a:t>
            </a:r>
            <a:r>
              <a:rPr lang="en-US" sz="1400" cap="none" dirty="0" err="1"/>
              <a:t>ihre</a:t>
            </a:r>
            <a:r>
              <a:rPr lang="en-US" sz="1400" cap="none" dirty="0"/>
              <a:t> </a:t>
            </a:r>
            <a:r>
              <a:rPr lang="en-US" sz="1400" cap="none" dirty="0" err="1"/>
              <a:t>Begeisterung</a:t>
            </a:r>
            <a:r>
              <a:rPr lang="en-US" sz="1400" cap="none" dirty="0"/>
              <a:t> </a:t>
            </a:r>
            <a:r>
              <a:rPr lang="en-US" sz="1400" cap="none" dirty="0" err="1"/>
              <a:t>auch</a:t>
            </a:r>
            <a:r>
              <a:rPr lang="en-US" sz="1400" cap="none" dirty="0"/>
              <a:t> </a:t>
            </a:r>
            <a:r>
              <a:rPr lang="en-US" sz="1400" cap="none" dirty="0" err="1"/>
              <a:t>durch</a:t>
            </a:r>
            <a:r>
              <a:rPr lang="en-US" sz="1400" cap="none" dirty="0"/>
              <a:t> </a:t>
            </a:r>
            <a:r>
              <a:rPr lang="en-US" sz="1400" cap="none" dirty="0" err="1"/>
              <a:t>ihre</a:t>
            </a:r>
            <a:r>
              <a:rPr lang="en-US" sz="1400" cap="none" dirty="0"/>
              <a:t> </a:t>
            </a:r>
            <a:r>
              <a:rPr lang="en-US" sz="1400" cap="none" dirty="0" err="1"/>
              <a:t>lebendige</a:t>
            </a:r>
            <a:r>
              <a:rPr lang="en-US" sz="1400" cap="none" dirty="0"/>
              <a:t> </a:t>
            </a:r>
            <a:r>
              <a:rPr lang="en-US" sz="1400" cap="none" dirty="0" err="1"/>
              <a:t>Erzählstimme</a:t>
            </a:r>
            <a:r>
              <a:rPr lang="en-US" sz="1400" cap="none" dirty="0"/>
              <a:t> </a:t>
            </a:r>
            <a:r>
              <a:rPr lang="en-US" sz="1400" cap="none" dirty="0" err="1"/>
              <a:t>weitergegeben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336648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Merit Aifesehi</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ihren</a:t>
            </a:r>
            <a:r>
              <a:rPr lang="en-US" sz="1400" cap="none" dirty="0"/>
              <a:t> </a:t>
            </a:r>
            <a:r>
              <a:rPr lang="en-US" sz="1400" cap="none" dirty="0" err="1"/>
              <a:t>Wurzeln</a:t>
            </a:r>
            <a:r>
              <a:rPr lang="en-US" sz="1400" cap="none" dirty="0"/>
              <a:t> </a:t>
            </a:r>
            <a:r>
              <a:rPr lang="en-US" sz="1400" cap="none" dirty="0" err="1"/>
              <a:t>aus</a:t>
            </a:r>
            <a:r>
              <a:rPr lang="en-US" sz="1400" cap="none" dirty="0"/>
              <a:t> Afrika </a:t>
            </a:r>
            <a:r>
              <a:rPr lang="en-US" sz="1400" cap="none" dirty="0" err="1"/>
              <a:t>erzählt</a:t>
            </a:r>
            <a:r>
              <a:rPr lang="en-US" sz="1400" cap="none" dirty="0"/>
              <a:t>. Merits </a:t>
            </a:r>
            <a:r>
              <a:rPr lang="en-US" sz="1400" cap="none" dirty="0" err="1"/>
              <a:t>Geschichte</a:t>
            </a:r>
            <a:r>
              <a:rPr lang="en-US" sz="1400" cap="none" dirty="0"/>
              <a:t> </a:t>
            </a:r>
            <a:r>
              <a:rPr lang="en-US" sz="1400" cap="none" dirty="0" err="1"/>
              <a:t>ist</a:t>
            </a:r>
            <a:r>
              <a:rPr lang="en-US" sz="1400" cap="none" dirty="0"/>
              <a:t> </a:t>
            </a:r>
            <a:r>
              <a:rPr lang="en-US" sz="1400" cap="none" dirty="0" err="1"/>
              <a:t>sehr</a:t>
            </a:r>
            <a:r>
              <a:rPr lang="en-US" sz="1400" cap="none" dirty="0"/>
              <a:t> </a:t>
            </a:r>
            <a:r>
              <a:rPr lang="en-US" sz="1400" cap="none" dirty="0" err="1"/>
              <a:t>berührend</a:t>
            </a:r>
            <a:r>
              <a:rPr lang="en-US" sz="1400" cap="none" dirty="0"/>
              <a:t> und </a:t>
            </a:r>
            <a:r>
              <a:rPr lang="en-US" sz="1400" cap="none" dirty="0" err="1"/>
              <a:t>zeigt</a:t>
            </a:r>
            <a:r>
              <a:rPr lang="en-US" sz="1400" cap="none" dirty="0"/>
              <a:t> </a:t>
            </a:r>
            <a:r>
              <a:rPr lang="en-US" sz="1400" cap="none" dirty="0" err="1"/>
              <a:t>wie</a:t>
            </a:r>
            <a:r>
              <a:rPr lang="en-US" sz="1400" cap="none" dirty="0"/>
              <a:t> </a:t>
            </a:r>
            <a:r>
              <a:rPr lang="en-US" sz="1400" cap="none" dirty="0" err="1"/>
              <a:t>sehr</a:t>
            </a:r>
            <a:r>
              <a:rPr lang="en-US" sz="1400" cap="none" dirty="0"/>
              <a:t>  </a:t>
            </a:r>
            <a:r>
              <a:rPr lang="en-US" sz="1400" cap="none" dirty="0" err="1"/>
              <a:t>sie</a:t>
            </a:r>
            <a:r>
              <a:rPr lang="en-US" sz="1400" cap="none" dirty="0"/>
              <a:t> </a:t>
            </a:r>
            <a:r>
              <a:rPr lang="en-US" sz="1400" cap="none" dirty="0" err="1"/>
              <a:t>sich</a:t>
            </a:r>
            <a:r>
              <a:rPr lang="en-US" sz="1400" cap="none" dirty="0"/>
              <a:t> </a:t>
            </a:r>
            <a:r>
              <a:rPr lang="en-US" sz="1400" cap="none" dirty="0" err="1"/>
              <a:t>sowohl</a:t>
            </a:r>
            <a:r>
              <a:rPr lang="en-US" sz="1400" cap="none" dirty="0"/>
              <a:t> in </a:t>
            </a:r>
            <a:r>
              <a:rPr lang="en-US" sz="1400" cap="none" dirty="0" err="1"/>
              <a:t>ihrer</a:t>
            </a:r>
            <a:r>
              <a:rPr lang="en-US" sz="1400" cap="none" dirty="0"/>
              <a:t> </a:t>
            </a:r>
            <a:r>
              <a:rPr lang="en-US" sz="1400" cap="none" dirty="0" err="1"/>
              <a:t>afrikanischen</a:t>
            </a:r>
            <a:r>
              <a:rPr lang="en-US" sz="1400" cap="none" dirty="0"/>
              <a:t> </a:t>
            </a:r>
            <a:r>
              <a:rPr lang="en-US" sz="1400" cap="none" dirty="0" err="1"/>
              <a:t>Familie</a:t>
            </a:r>
            <a:r>
              <a:rPr lang="en-US" sz="1400" cap="none" dirty="0"/>
              <a:t> und </a:t>
            </a:r>
            <a:r>
              <a:rPr lang="en-US" sz="1400" cap="none" dirty="0" err="1"/>
              <a:t>auch</a:t>
            </a:r>
            <a:r>
              <a:rPr lang="en-US" sz="1400" cap="none" dirty="0"/>
              <a:t> in </a:t>
            </a:r>
            <a:r>
              <a:rPr lang="en-US" sz="1400" cap="none" dirty="0" err="1"/>
              <a:t>Österreich</a:t>
            </a:r>
            <a:r>
              <a:rPr lang="en-US" sz="1400" cap="none" dirty="0"/>
              <a:t> </a:t>
            </a:r>
            <a:r>
              <a:rPr lang="en-US" sz="1400" cap="none" dirty="0" err="1"/>
              <a:t>zuhause</a:t>
            </a:r>
            <a:r>
              <a:rPr lang="en-US" sz="1400" cap="none" dirty="0"/>
              <a:t> </a:t>
            </a:r>
            <a:r>
              <a:rPr lang="en-US" sz="1400" cap="none" dirty="0" err="1"/>
              <a:t>fühlt</a:t>
            </a:r>
            <a:r>
              <a:rPr lang="en-US" sz="1400" cap="none" dirty="0"/>
              <a:t>. Merit hat </a:t>
            </a:r>
            <a:r>
              <a:rPr lang="en-US" sz="1400" cap="none" dirty="0" err="1"/>
              <a:t>sehr</a:t>
            </a:r>
            <a:r>
              <a:rPr lang="en-US" sz="1400" cap="none" dirty="0"/>
              <a:t> </a:t>
            </a:r>
            <a:r>
              <a:rPr lang="en-US" sz="1400" cap="none" dirty="0" err="1"/>
              <a:t>schöne</a:t>
            </a:r>
            <a:r>
              <a:rPr lang="en-US" sz="1400" cap="none" dirty="0"/>
              <a:t> </a:t>
            </a:r>
            <a:r>
              <a:rPr lang="en-US" sz="1400" cap="none" dirty="0" err="1"/>
              <a:t>Bilder</a:t>
            </a:r>
            <a:r>
              <a:rPr lang="en-US" sz="1400" cap="none" dirty="0"/>
              <a:t> </a:t>
            </a:r>
            <a:r>
              <a:rPr lang="en-US" sz="1400" cap="none" dirty="0" err="1"/>
              <a:t>gewählt</a:t>
            </a:r>
            <a:r>
              <a:rPr lang="en-US" sz="1400" cap="none" dirty="0"/>
              <a:t> und </a:t>
            </a:r>
            <a:r>
              <a:rPr lang="en-US" sz="1400" cap="none" dirty="0" err="1"/>
              <a:t>ihre</a:t>
            </a:r>
            <a:r>
              <a:rPr lang="en-US" sz="1400" cap="none" dirty="0"/>
              <a:t> </a:t>
            </a:r>
            <a:r>
              <a:rPr lang="en-US" sz="1400" cap="none" dirty="0" err="1"/>
              <a:t>Geschichte</a:t>
            </a:r>
            <a:r>
              <a:rPr lang="en-US" sz="1400" cap="none" dirty="0"/>
              <a:t> </a:t>
            </a:r>
            <a:r>
              <a:rPr lang="en-US" sz="1400" cap="none" dirty="0" err="1"/>
              <a:t>voller</a:t>
            </a:r>
            <a:r>
              <a:rPr lang="en-US" sz="1400" cap="none" dirty="0"/>
              <a:t> </a:t>
            </a:r>
            <a:r>
              <a:rPr lang="en-US" sz="1400" cap="none" dirty="0" err="1"/>
              <a:t>Energie</a:t>
            </a:r>
            <a:r>
              <a:rPr lang="en-US" sz="1400" cap="none" dirty="0"/>
              <a:t> und </a:t>
            </a:r>
            <a:r>
              <a:rPr lang="en-US" sz="1400" cap="none" dirty="0" err="1"/>
              <a:t>Lebensfreude</a:t>
            </a:r>
            <a:r>
              <a:rPr lang="en-US" sz="1400" cap="none" dirty="0"/>
              <a:t> </a:t>
            </a:r>
            <a:r>
              <a:rPr lang="en-US" sz="1400" cap="none" dirty="0" err="1"/>
              <a:t>erzählt</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64919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990601" y="2618428"/>
            <a:ext cx="7162800" cy="739587"/>
          </a:xfrm>
        </p:spPr>
        <p:txBody>
          <a:bodyPr/>
          <a:lstStyle/>
          <a:p>
            <a:r>
              <a:rPr lang="en-US" dirty="0"/>
              <a:t>Valentin Amon</a:t>
            </a:r>
          </a:p>
        </p:txBody>
      </p:sp>
      <p:sp>
        <p:nvSpPr>
          <p:cNvPr id="26" name="Text Placeholder 25"/>
          <p:cNvSpPr>
            <a:spLocks noGrp="1"/>
          </p:cNvSpPr>
          <p:nvPr>
            <p:ph type="body" sz="quarter" idx="19"/>
          </p:nvPr>
        </p:nvSpPr>
        <p:spPr>
          <a:xfrm>
            <a:off x="980111" y="3756213"/>
            <a:ext cx="7162800" cy="995814"/>
          </a:xfrm>
        </p:spPr>
        <p:txBody>
          <a:bodyPr/>
          <a:lstStyle/>
          <a:p>
            <a:r>
              <a:rPr lang="en-US" cap="none" dirty="0"/>
              <a:t>hat </a:t>
            </a:r>
            <a:r>
              <a:rPr lang="en-US" cap="none" dirty="0" err="1"/>
              <a:t>eine</a:t>
            </a:r>
            <a:r>
              <a:rPr lang="en-US" cap="none" dirty="0"/>
              <a:t>  </a:t>
            </a:r>
            <a:r>
              <a:rPr lang="en-US" cap="none" dirty="0" err="1"/>
              <a:t>sehr</a:t>
            </a:r>
            <a:r>
              <a:rPr lang="en-US" cap="none" dirty="0"/>
              <a:t> </a:t>
            </a:r>
            <a:r>
              <a:rPr lang="en-US" cap="none" dirty="0" err="1"/>
              <a:t>berührende</a:t>
            </a:r>
            <a:r>
              <a:rPr lang="en-US" cap="none" dirty="0"/>
              <a:t> </a:t>
            </a:r>
            <a:r>
              <a:rPr lang="en-US" cap="none" dirty="0" err="1"/>
              <a:t>Geschichte</a:t>
            </a:r>
            <a:r>
              <a:rPr lang="en-US" cap="none" dirty="0"/>
              <a:t> von seiner </a:t>
            </a:r>
            <a:r>
              <a:rPr lang="en-US" cap="none" dirty="0" err="1"/>
              <a:t>verstorbenen</a:t>
            </a:r>
            <a:r>
              <a:rPr lang="en-US" cap="none" dirty="0"/>
              <a:t> Oma </a:t>
            </a:r>
            <a:r>
              <a:rPr lang="en-US" cap="none" dirty="0" err="1"/>
              <a:t>erzählt</a:t>
            </a:r>
            <a:r>
              <a:rPr lang="en-US" cap="none" dirty="0"/>
              <a:t>. Valentin war </a:t>
            </a:r>
            <a:r>
              <a:rPr lang="en-US" cap="none" dirty="0" err="1"/>
              <a:t>sehr</a:t>
            </a:r>
            <a:r>
              <a:rPr lang="en-US" cap="none" dirty="0"/>
              <a:t> </a:t>
            </a:r>
            <a:r>
              <a:rPr lang="en-US" cap="none" dirty="0" err="1"/>
              <a:t>tapfer</a:t>
            </a:r>
            <a:r>
              <a:rPr lang="en-US" cap="none" dirty="0"/>
              <a:t> und hat seine </a:t>
            </a:r>
            <a:r>
              <a:rPr lang="en-US" cap="none" dirty="0" err="1"/>
              <a:t>Gefühle</a:t>
            </a:r>
            <a:r>
              <a:rPr lang="en-US" cap="none" dirty="0"/>
              <a:t> in der </a:t>
            </a:r>
            <a:r>
              <a:rPr lang="en-US" cap="none" dirty="0" err="1"/>
              <a:t>Geschichte</a:t>
            </a:r>
            <a:r>
              <a:rPr lang="en-US" cap="none" dirty="0"/>
              <a:t> und </a:t>
            </a:r>
            <a:r>
              <a:rPr lang="en-US" cap="none" dirty="0" err="1"/>
              <a:t>bei</a:t>
            </a:r>
            <a:r>
              <a:rPr lang="en-US" cap="none" dirty="0"/>
              <a:t> der </a:t>
            </a:r>
            <a:r>
              <a:rPr lang="en-US" cap="none" dirty="0" err="1"/>
              <a:t>Präsentation</a:t>
            </a:r>
            <a:r>
              <a:rPr lang="en-US" cap="none" dirty="0"/>
              <a:t> </a:t>
            </a:r>
            <a:r>
              <a:rPr lang="en-US" cap="none" dirty="0" err="1"/>
              <a:t>offen</a:t>
            </a:r>
            <a:r>
              <a:rPr lang="en-US" cap="none" dirty="0"/>
              <a:t> </a:t>
            </a:r>
            <a:r>
              <a:rPr lang="en-US" cap="none" dirty="0" err="1"/>
              <a:t>gezeigt</a:t>
            </a:r>
            <a:r>
              <a:rPr lang="en-US" cap="none" dirty="0"/>
              <a:t>. Man </a:t>
            </a:r>
            <a:r>
              <a:rPr lang="en-US" cap="none" dirty="0" err="1"/>
              <a:t>spürt</a:t>
            </a:r>
            <a:r>
              <a:rPr lang="en-US" cap="none" dirty="0"/>
              <a:t> die Oma in </a:t>
            </a:r>
            <a:r>
              <a:rPr lang="en-US" cap="none" dirty="0" err="1"/>
              <a:t>jedem</a:t>
            </a:r>
            <a:r>
              <a:rPr lang="en-US" cap="none" dirty="0"/>
              <a:t> Wort. Die </a:t>
            </a:r>
            <a:r>
              <a:rPr lang="en-US" cap="none" dirty="0" err="1"/>
              <a:t>Geschichte</a:t>
            </a:r>
            <a:r>
              <a:rPr lang="en-US" cap="none" dirty="0"/>
              <a:t> </a:t>
            </a:r>
            <a:r>
              <a:rPr lang="en-US" cap="none" dirty="0" err="1"/>
              <a:t>ist</a:t>
            </a:r>
            <a:r>
              <a:rPr lang="en-US" cap="none" dirty="0"/>
              <a:t> </a:t>
            </a:r>
            <a:r>
              <a:rPr lang="en-US" cap="none" dirty="0" err="1"/>
              <a:t>zwar</a:t>
            </a:r>
            <a:r>
              <a:rPr lang="en-US" cap="none" dirty="0"/>
              <a:t> Traurig, hat </a:t>
            </a:r>
            <a:r>
              <a:rPr lang="en-US" cap="none" dirty="0" err="1"/>
              <a:t>aber</a:t>
            </a:r>
            <a:r>
              <a:rPr lang="en-US" cap="none" dirty="0"/>
              <a:t> </a:t>
            </a:r>
            <a:r>
              <a:rPr lang="en-US" cap="none" dirty="0" err="1"/>
              <a:t>auch</a:t>
            </a:r>
            <a:r>
              <a:rPr lang="en-US" cap="none" dirty="0"/>
              <a:t> </a:t>
            </a:r>
            <a:r>
              <a:rPr lang="en-US" cap="none" dirty="0" err="1"/>
              <a:t>lustige</a:t>
            </a:r>
            <a:r>
              <a:rPr lang="en-US" cap="none" dirty="0"/>
              <a:t> </a:t>
            </a:r>
            <a:r>
              <a:rPr lang="en-US" cap="none" dirty="0" err="1"/>
              <a:t>Teile</a:t>
            </a:r>
            <a:r>
              <a:rPr lang="en-US" cap="none" dirty="0"/>
              <a:t> und </a:t>
            </a:r>
            <a:r>
              <a:rPr lang="en-US" cap="none" dirty="0" err="1"/>
              <a:t>Fotos</a:t>
            </a:r>
            <a:r>
              <a:rPr lang="en-US" cap="none" dirty="0"/>
              <a:t>. Sie </a:t>
            </a:r>
            <a:r>
              <a:rPr lang="en-US" cap="none" dirty="0" err="1"/>
              <a:t>ist</a:t>
            </a:r>
            <a:r>
              <a:rPr lang="en-US" cap="none" dirty="0"/>
              <a:t> </a:t>
            </a:r>
            <a:r>
              <a:rPr lang="en-US" cap="none" dirty="0" err="1"/>
              <a:t>mit</a:t>
            </a:r>
            <a:r>
              <a:rPr lang="en-US" cap="none" dirty="0"/>
              <a:t> </a:t>
            </a:r>
            <a:r>
              <a:rPr lang="en-US" cap="none" dirty="0" err="1"/>
              <a:t>viel</a:t>
            </a:r>
            <a:r>
              <a:rPr lang="en-US" cap="none" dirty="0"/>
              <a:t> Liebe </a:t>
            </a:r>
            <a:r>
              <a:rPr lang="en-US" cap="none" dirty="0" err="1"/>
              <a:t>gemacht</a:t>
            </a:r>
            <a:r>
              <a:rPr lang="en-US" cap="none" dirty="0"/>
              <a:t> und </a:t>
            </a:r>
            <a:r>
              <a:rPr lang="en-US" cap="none" dirty="0" err="1"/>
              <a:t>wirklich</a:t>
            </a:r>
            <a:r>
              <a:rPr lang="en-US" cap="none" dirty="0"/>
              <a:t> </a:t>
            </a:r>
            <a:r>
              <a:rPr lang="en-US" cap="none" dirty="0" err="1"/>
              <a:t>sehr</a:t>
            </a:r>
            <a:r>
              <a:rPr lang="en-US" cap="none" dirty="0"/>
              <a:t> gut </a:t>
            </a:r>
            <a:r>
              <a:rPr lang="en-US" cap="none" dirty="0" err="1"/>
              <a:t>gelungen</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8ADE73F0-EB32-43B2-BE45-327523B4FFF7}"/>
              </a:ext>
            </a:extLst>
          </p:cNvPr>
          <p:cNvPicPr>
            <a:picLocks noChangeAspect="1"/>
          </p:cNvPicPr>
          <p:nvPr/>
        </p:nvPicPr>
        <p:blipFill>
          <a:blip r:embed="rId3"/>
          <a:stretch>
            <a:fillRect/>
          </a:stretch>
        </p:blipFill>
        <p:spPr>
          <a:xfrm>
            <a:off x="1066800" y="2378291"/>
            <a:ext cx="1243692" cy="1072989"/>
          </a:xfrm>
          <a:prstGeom prst="rect">
            <a:avLst/>
          </a:prstGeom>
        </p:spPr>
      </p:pic>
    </p:spTree>
    <p:extLst>
      <p:ext uri="{BB962C8B-B14F-4D97-AF65-F5344CB8AC3E}">
        <p14:creationId xmlns:p14="http://schemas.microsoft.com/office/powerpoint/2010/main" val="1615082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Efeise Enaifoh</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berührende</a:t>
            </a:r>
            <a:r>
              <a:rPr lang="en-US" sz="1400" cap="none" dirty="0"/>
              <a:t> </a:t>
            </a:r>
            <a:r>
              <a:rPr lang="en-US" sz="1400" cap="none" dirty="0" err="1"/>
              <a:t>Geschichte</a:t>
            </a:r>
            <a:r>
              <a:rPr lang="en-US" sz="1400" cap="none" dirty="0"/>
              <a:t> von </a:t>
            </a:r>
            <a:r>
              <a:rPr lang="en-US" sz="1400" cap="none" dirty="0" err="1"/>
              <a:t>ihrer</a:t>
            </a:r>
            <a:r>
              <a:rPr lang="en-US" sz="1400" cap="none" dirty="0"/>
              <a:t> </a:t>
            </a:r>
            <a:r>
              <a:rPr lang="en-US" sz="1400" cap="none" dirty="0" err="1"/>
              <a:t>Volksschullehrerin</a:t>
            </a:r>
            <a:r>
              <a:rPr lang="en-US" sz="1400" cap="none" dirty="0"/>
              <a:t> Frau </a:t>
            </a:r>
            <a:r>
              <a:rPr lang="en-US" sz="1400" cap="none" dirty="0" err="1"/>
              <a:t>Brons</a:t>
            </a:r>
            <a:r>
              <a:rPr lang="en-US" sz="1400" cap="none" dirty="0"/>
              <a:t> </a:t>
            </a:r>
            <a:r>
              <a:rPr lang="en-US" sz="1400" cap="none" dirty="0" err="1"/>
              <a:t>erzählt</a:t>
            </a:r>
            <a:r>
              <a:rPr lang="en-US" sz="1400" cap="none" dirty="0"/>
              <a:t>. </a:t>
            </a:r>
            <a:r>
              <a:rPr lang="en-US" sz="1400" cap="none" dirty="0" err="1"/>
              <a:t>Efeise</a:t>
            </a:r>
            <a:r>
              <a:rPr lang="en-US" sz="1400" cap="none" dirty="0"/>
              <a:t> </a:t>
            </a:r>
            <a:r>
              <a:rPr lang="en-US" sz="1400" cap="none" dirty="0" err="1"/>
              <a:t>wurde</a:t>
            </a:r>
            <a:r>
              <a:rPr lang="en-US" sz="1400" cap="none" dirty="0"/>
              <a:t> von </a:t>
            </a:r>
            <a:r>
              <a:rPr lang="en-US" sz="1400" cap="none" dirty="0" err="1"/>
              <a:t>dieser</a:t>
            </a:r>
            <a:r>
              <a:rPr lang="en-US" sz="1400" cap="none" dirty="0"/>
              <a:t> </a:t>
            </a:r>
            <a:r>
              <a:rPr lang="en-US" sz="1400" cap="none" dirty="0" err="1"/>
              <a:t>Lehrerin</a:t>
            </a:r>
            <a:r>
              <a:rPr lang="en-US" sz="1400" cap="none" dirty="0"/>
              <a:t> </a:t>
            </a:r>
            <a:r>
              <a:rPr lang="en-US" sz="1400" cap="none" dirty="0" err="1"/>
              <a:t>sehr</a:t>
            </a:r>
            <a:r>
              <a:rPr lang="en-US" sz="1400" cap="none" dirty="0"/>
              <a:t> </a:t>
            </a:r>
            <a:r>
              <a:rPr lang="en-US" sz="1400" cap="none" dirty="0" err="1"/>
              <a:t>lieb</a:t>
            </a:r>
            <a:r>
              <a:rPr lang="en-US" sz="1400" cap="none" dirty="0"/>
              <a:t> </a:t>
            </a:r>
            <a:r>
              <a:rPr lang="en-US" sz="1400" cap="none" dirty="0" err="1"/>
              <a:t>aufgenommen</a:t>
            </a:r>
            <a:r>
              <a:rPr lang="en-US" sz="1400" cap="none" dirty="0"/>
              <a:t> und hat von </a:t>
            </a:r>
            <a:r>
              <a:rPr lang="en-US" sz="1400" cap="none" dirty="0" err="1"/>
              <a:t>auch</a:t>
            </a:r>
            <a:r>
              <a:rPr lang="en-US" sz="1400" cap="none" dirty="0"/>
              <a:t> </a:t>
            </a:r>
            <a:r>
              <a:rPr lang="en-US" sz="1400" cap="none" dirty="0" err="1"/>
              <a:t>viele</a:t>
            </a:r>
            <a:r>
              <a:rPr lang="en-US" sz="1400" cap="none" dirty="0"/>
              <a:t> </a:t>
            </a:r>
            <a:r>
              <a:rPr lang="en-US" sz="1400" cap="none" dirty="0" err="1"/>
              <a:t>kleine</a:t>
            </a:r>
            <a:r>
              <a:rPr lang="en-US" sz="1400" cap="none" dirty="0"/>
              <a:t> </a:t>
            </a:r>
            <a:r>
              <a:rPr lang="en-US" sz="1400" cap="none" dirty="0" err="1"/>
              <a:t>Geschenke</a:t>
            </a:r>
            <a:r>
              <a:rPr lang="en-US" sz="1400" cap="none" dirty="0"/>
              <a:t> </a:t>
            </a:r>
            <a:r>
              <a:rPr lang="en-US" sz="1400" cap="none" dirty="0" err="1"/>
              <a:t>bekommen</a:t>
            </a:r>
            <a:r>
              <a:rPr lang="en-US" sz="1400" cap="none" dirty="0"/>
              <a:t>. Frau </a:t>
            </a:r>
            <a:r>
              <a:rPr lang="en-US" sz="1400" cap="none" dirty="0" err="1"/>
              <a:t>Brons</a:t>
            </a:r>
            <a:r>
              <a:rPr lang="en-US" sz="1400" cap="none" dirty="0"/>
              <a:t> </a:t>
            </a:r>
            <a:r>
              <a:rPr lang="en-US" sz="1400" cap="none" dirty="0" err="1"/>
              <a:t>ist</a:t>
            </a:r>
            <a:r>
              <a:rPr lang="en-US" sz="1400" cap="none" dirty="0"/>
              <a:t> </a:t>
            </a:r>
            <a:r>
              <a:rPr lang="en-US" sz="1400" cap="none" dirty="0" err="1"/>
              <a:t>ein</a:t>
            </a:r>
            <a:r>
              <a:rPr lang="en-US" sz="1400" cap="none" dirty="0"/>
              <a:t> </a:t>
            </a:r>
            <a:r>
              <a:rPr lang="en-US" sz="1400" cap="none" dirty="0" err="1"/>
              <a:t>echter</a:t>
            </a:r>
            <a:r>
              <a:rPr lang="en-US" sz="1400" cap="none" dirty="0"/>
              <a:t> Schatz </a:t>
            </a:r>
            <a:r>
              <a:rPr lang="en-US" sz="1400" cap="none" dirty="0" err="1"/>
              <a:t>im</a:t>
            </a:r>
            <a:r>
              <a:rPr lang="en-US" sz="1400" cap="none" dirty="0"/>
              <a:t> Leben von </a:t>
            </a:r>
            <a:r>
              <a:rPr lang="en-US" sz="1400" cap="none" dirty="0" err="1"/>
              <a:t>Efeise</a:t>
            </a:r>
            <a:r>
              <a:rPr lang="en-US" sz="1400" cap="none" dirty="0"/>
              <a:t>. </a:t>
            </a:r>
            <a:r>
              <a:rPr lang="en-US" sz="1400" cap="none" dirty="0" err="1"/>
              <a:t>Efeise</a:t>
            </a:r>
            <a:r>
              <a:rPr lang="en-US" sz="1400" cap="none" dirty="0"/>
              <a:t> hat </a:t>
            </a:r>
            <a:r>
              <a:rPr lang="en-US" sz="1400" cap="none" dirty="0" err="1"/>
              <a:t>uns</a:t>
            </a:r>
            <a:r>
              <a:rPr lang="en-US" sz="1400" cap="none" dirty="0"/>
              <a:t> </a:t>
            </a:r>
            <a:r>
              <a:rPr lang="en-US" sz="1400" cap="none" dirty="0" err="1"/>
              <a:t>ihre</a:t>
            </a:r>
            <a:r>
              <a:rPr lang="en-US" sz="1400" cap="none" dirty="0"/>
              <a:t> </a:t>
            </a:r>
            <a:r>
              <a:rPr lang="en-US" sz="1400" cap="none" dirty="0" err="1"/>
              <a:t>Geschichte</a:t>
            </a:r>
            <a:r>
              <a:rPr lang="en-US" sz="1400" cap="none" dirty="0"/>
              <a:t> </a:t>
            </a:r>
            <a:r>
              <a:rPr lang="en-US" sz="1400" cap="none" dirty="0" err="1"/>
              <a:t>nicht</a:t>
            </a:r>
            <a:r>
              <a:rPr lang="en-US" sz="1400" cap="none" dirty="0"/>
              <a:t> </a:t>
            </a:r>
            <a:r>
              <a:rPr lang="en-US" sz="1400" cap="none" dirty="0" err="1"/>
              <a:t>nur</a:t>
            </a:r>
            <a:r>
              <a:rPr lang="en-US" sz="1400" cap="none" dirty="0"/>
              <a:t> </a:t>
            </a:r>
            <a:r>
              <a:rPr lang="en-US" sz="1400" cap="none" dirty="0" err="1"/>
              <a:t>sehr</a:t>
            </a:r>
            <a:r>
              <a:rPr lang="en-US" sz="1400" cap="none" dirty="0"/>
              <a:t> </a:t>
            </a:r>
            <a:r>
              <a:rPr lang="en-US" sz="1400" cap="none" dirty="0" err="1"/>
              <a:t>spannend</a:t>
            </a:r>
            <a:r>
              <a:rPr lang="en-US" sz="1400" cap="none" dirty="0"/>
              <a:t> auf Deutsch, </a:t>
            </a:r>
            <a:r>
              <a:rPr lang="en-US" sz="1400" cap="none" dirty="0" err="1"/>
              <a:t>sondern</a:t>
            </a:r>
            <a:r>
              <a:rPr lang="en-US" sz="1400" cap="none" dirty="0"/>
              <a:t> </a:t>
            </a:r>
            <a:r>
              <a:rPr lang="en-US" sz="1400" cap="none" dirty="0" err="1"/>
              <a:t>auch</a:t>
            </a:r>
            <a:r>
              <a:rPr lang="en-US" sz="1400" cap="none" dirty="0"/>
              <a:t> in </a:t>
            </a:r>
            <a:r>
              <a:rPr lang="en-US" sz="1400" cap="none" dirty="0" err="1"/>
              <a:t>sehr</a:t>
            </a:r>
            <a:r>
              <a:rPr lang="en-US" sz="1400" cap="none" dirty="0"/>
              <a:t> </a:t>
            </a:r>
            <a:r>
              <a:rPr lang="en-US" sz="1400" cap="none" dirty="0" err="1"/>
              <a:t>gutem</a:t>
            </a:r>
            <a:r>
              <a:rPr lang="en-US" sz="1400" cap="none" dirty="0"/>
              <a:t> </a:t>
            </a:r>
            <a:r>
              <a:rPr lang="en-US" sz="1400" cap="none" dirty="0" err="1"/>
              <a:t>Englisch</a:t>
            </a:r>
            <a:r>
              <a:rPr lang="en-US" sz="1400" cap="none" dirty="0"/>
              <a:t> </a:t>
            </a:r>
            <a:r>
              <a:rPr lang="en-US" sz="1400" cap="none" dirty="0" err="1"/>
              <a:t>erzählt</a:t>
            </a:r>
            <a:r>
              <a:rPr lang="en-US" sz="1400" cap="none" dirty="0"/>
              <a:t>. Das </a:t>
            </a:r>
            <a:r>
              <a:rPr lang="en-US" sz="1400" cap="none" dirty="0" err="1"/>
              <a:t>ist</a:t>
            </a:r>
            <a:r>
              <a:rPr lang="en-US" sz="1400" cap="none" dirty="0"/>
              <a:t> </a:t>
            </a:r>
            <a:r>
              <a:rPr lang="en-US" sz="1400" cap="none" dirty="0" err="1"/>
              <a:t>auch</a:t>
            </a:r>
            <a:r>
              <a:rPr lang="en-US" sz="1400" cap="none" dirty="0"/>
              <a:t> </a:t>
            </a:r>
            <a:r>
              <a:rPr lang="en-US" sz="1400" cap="none" dirty="0" err="1"/>
              <a:t>ein</a:t>
            </a:r>
            <a:r>
              <a:rPr lang="en-US" sz="1400" cap="none" dirty="0"/>
              <a:t> </a:t>
            </a:r>
            <a:r>
              <a:rPr lang="en-US" sz="1400" cap="none" dirty="0" err="1"/>
              <a:t>toller</a:t>
            </a:r>
            <a:r>
              <a:rPr lang="en-US" sz="1400" cap="none" dirty="0"/>
              <a:t> Schatz, auf den </a:t>
            </a:r>
            <a:r>
              <a:rPr lang="en-US" sz="1400" cap="none" dirty="0" err="1"/>
              <a:t>Efeise</a:t>
            </a:r>
            <a:r>
              <a:rPr lang="en-US" sz="1400" cap="none" dirty="0"/>
              <a:t> </a:t>
            </a:r>
            <a:r>
              <a:rPr lang="en-US" sz="1400" cap="none" dirty="0" err="1"/>
              <a:t>stolz</a:t>
            </a:r>
            <a:r>
              <a:rPr lang="en-US" sz="1400" cap="none" dirty="0"/>
              <a:t> sein </a:t>
            </a:r>
            <a:r>
              <a:rPr lang="en-US" sz="1400" cap="none" dirty="0" err="1"/>
              <a:t>kann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853896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Haitham Idelbi</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in seiner </a:t>
            </a:r>
            <a:r>
              <a:rPr lang="en-US" sz="1400" cap="none" dirty="0" err="1"/>
              <a:t>Geschichte</a:t>
            </a:r>
            <a:r>
              <a:rPr lang="en-US" sz="1400" cap="none" dirty="0"/>
              <a:t> </a:t>
            </a:r>
            <a:r>
              <a:rPr lang="en-US" sz="1400" cap="none" dirty="0" err="1"/>
              <a:t>etwas</a:t>
            </a:r>
            <a:r>
              <a:rPr lang="en-US" sz="1400" cap="none" dirty="0"/>
              <a:t> von </a:t>
            </a:r>
            <a:r>
              <a:rPr lang="en-US" sz="1400" cap="none" dirty="0" err="1"/>
              <a:t>seinem</a:t>
            </a:r>
            <a:r>
              <a:rPr lang="en-US" sz="1400" cap="none" dirty="0"/>
              <a:t> Leben in </a:t>
            </a:r>
            <a:r>
              <a:rPr lang="en-US" sz="1400" cap="none" dirty="0" err="1"/>
              <a:t>Syrien</a:t>
            </a:r>
            <a:r>
              <a:rPr lang="en-US" sz="1400" cap="none" dirty="0"/>
              <a:t> </a:t>
            </a:r>
            <a:r>
              <a:rPr lang="en-US" sz="1400" cap="none" dirty="0" err="1"/>
              <a:t>gezeigt</a:t>
            </a:r>
            <a:r>
              <a:rPr lang="en-US" sz="1400" cap="none" dirty="0"/>
              <a:t>. Die </a:t>
            </a:r>
            <a:r>
              <a:rPr lang="en-US" sz="1400" cap="none" dirty="0" err="1"/>
              <a:t>syrischen</a:t>
            </a:r>
            <a:r>
              <a:rPr lang="en-US" sz="1400" cap="none" dirty="0"/>
              <a:t> </a:t>
            </a:r>
            <a:r>
              <a:rPr lang="en-US" sz="1400" cap="none" dirty="0" err="1"/>
              <a:t>Münzen</a:t>
            </a:r>
            <a:r>
              <a:rPr lang="en-US" sz="1400" cap="none" dirty="0"/>
              <a:t> und die </a:t>
            </a:r>
            <a:r>
              <a:rPr lang="en-US" sz="1400" cap="none" dirty="0" err="1"/>
              <a:t>bunten</a:t>
            </a:r>
            <a:r>
              <a:rPr lang="en-US" sz="1400" cap="none" dirty="0"/>
              <a:t> </a:t>
            </a:r>
            <a:r>
              <a:rPr lang="en-US" sz="1400" cap="none" dirty="0" err="1"/>
              <a:t>Geldscheine</a:t>
            </a:r>
            <a:r>
              <a:rPr lang="en-US" sz="1400" cap="none" dirty="0"/>
              <a:t> </a:t>
            </a:r>
            <a:r>
              <a:rPr lang="en-US" sz="1400" cap="none" dirty="0" err="1"/>
              <a:t>erinnern</a:t>
            </a:r>
            <a:r>
              <a:rPr lang="en-US" sz="1400" cap="none" dirty="0"/>
              <a:t> </a:t>
            </a:r>
            <a:r>
              <a:rPr lang="en-US" sz="1400" cap="none" dirty="0" err="1"/>
              <a:t>Haittham</a:t>
            </a:r>
            <a:r>
              <a:rPr lang="en-US" sz="1400" cap="none" dirty="0"/>
              <a:t> an seine </a:t>
            </a:r>
            <a:r>
              <a:rPr lang="en-US" sz="1400" cap="none" dirty="0" err="1"/>
              <a:t>schöne</a:t>
            </a:r>
            <a:r>
              <a:rPr lang="en-US" sz="1400" cap="none" dirty="0"/>
              <a:t> </a:t>
            </a:r>
            <a:r>
              <a:rPr lang="en-US" sz="1400" cap="none" dirty="0" err="1"/>
              <a:t>Kindheit</a:t>
            </a:r>
            <a:r>
              <a:rPr lang="en-US" sz="1400" cap="none" dirty="0"/>
              <a:t> in </a:t>
            </a:r>
            <a:r>
              <a:rPr lang="en-US" sz="1400" cap="none" dirty="0" err="1"/>
              <a:t>Syrien</a:t>
            </a:r>
            <a:r>
              <a:rPr lang="en-US" sz="1400" cap="none" dirty="0"/>
              <a:t> und an all die </a:t>
            </a:r>
            <a:r>
              <a:rPr lang="en-US" sz="1400" cap="none" dirty="0" err="1"/>
              <a:t>kleinen</a:t>
            </a:r>
            <a:r>
              <a:rPr lang="en-US" sz="1400" cap="none" dirty="0"/>
              <a:t>, </a:t>
            </a:r>
            <a:r>
              <a:rPr lang="en-US" sz="1400" cap="none" dirty="0" err="1"/>
              <a:t>scheinbar</a:t>
            </a:r>
            <a:r>
              <a:rPr lang="en-US" sz="1400" cap="none" dirty="0"/>
              <a:t> </a:t>
            </a:r>
            <a:r>
              <a:rPr lang="en-US" sz="1400" cap="none" dirty="0" err="1"/>
              <a:t>unwichtigen</a:t>
            </a:r>
            <a:r>
              <a:rPr lang="en-US" sz="1400" cap="none" dirty="0"/>
              <a:t> Dinge, die </a:t>
            </a:r>
            <a:r>
              <a:rPr lang="en-US" sz="1400" cap="none" dirty="0" err="1"/>
              <a:t>er</a:t>
            </a:r>
            <a:r>
              <a:rPr lang="en-US" sz="1400" cap="none" dirty="0"/>
              <a:t> </a:t>
            </a:r>
            <a:r>
              <a:rPr lang="en-US" sz="1400" cap="none" dirty="0" err="1"/>
              <a:t>damals</a:t>
            </a:r>
            <a:r>
              <a:rPr lang="en-US" sz="1400" cap="none" dirty="0"/>
              <a:t> </a:t>
            </a:r>
            <a:r>
              <a:rPr lang="en-US" sz="1400" cap="none" dirty="0" err="1"/>
              <a:t>mit</a:t>
            </a:r>
            <a:r>
              <a:rPr lang="en-US" sz="1400" cap="none" dirty="0"/>
              <a:t> </a:t>
            </a:r>
            <a:r>
              <a:rPr lang="en-US" sz="1400" cap="none" dirty="0" err="1"/>
              <a:t>seinem</a:t>
            </a:r>
            <a:r>
              <a:rPr lang="en-US" sz="1400" cap="none" dirty="0"/>
              <a:t> </a:t>
            </a:r>
            <a:r>
              <a:rPr lang="en-US" sz="1400" cap="none" dirty="0" err="1"/>
              <a:t>Taschengeld</a:t>
            </a:r>
            <a:r>
              <a:rPr lang="en-US" sz="1400" cap="none" dirty="0"/>
              <a:t> </a:t>
            </a:r>
            <a:r>
              <a:rPr lang="en-US" sz="1400" cap="none" dirty="0" err="1"/>
              <a:t>gemacht</a:t>
            </a:r>
            <a:r>
              <a:rPr lang="en-US" sz="1400" cap="none" dirty="0"/>
              <a:t> hat. </a:t>
            </a:r>
            <a:r>
              <a:rPr lang="en-US" sz="1400" cap="none" dirty="0" err="1"/>
              <a:t>Diese</a:t>
            </a:r>
            <a:r>
              <a:rPr lang="en-US" sz="1400" cap="none" dirty="0"/>
              <a:t> </a:t>
            </a:r>
            <a:r>
              <a:rPr lang="en-US" sz="1400" cap="none" dirty="0" err="1"/>
              <a:t>Erinnerungen</a:t>
            </a:r>
            <a:r>
              <a:rPr lang="en-US" sz="1400" cap="none" dirty="0"/>
              <a:t> </a:t>
            </a:r>
            <a:r>
              <a:rPr lang="en-US" sz="1400" cap="none" dirty="0" err="1"/>
              <a:t>sind</a:t>
            </a:r>
            <a:r>
              <a:rPr lang="en-US" sz="1400" cap="none" dirty="0"/>
              <a:t> </a:t>
            </a:r>
            <a:r>
              <a:rPr lang="en-US" sz="1400" cap="none" dirty="0" err="1"/>
              <a:t>ein</a:t>
            </a:r>
            <a:r>
              <a:rPr lang="en-US" sz="1400" cap="none" dirty="0"/>
              <a:t> </a:t>
            </a:r>
            <a:r>
              <a:rPr lang="en-US" sz="1400" cap="none" dirty="0" err="1"/>
              <a:t>echter</a:t>
            </a:r>
            <a:r>
              <a:rPr lang="en-US" sz="1400" cap="none" dirty="0"/>
              <a:t> Schatz.  Ein </a:t>
            </a:r>
            <a:r>
              <a:rPr lang="en-US" sz="1400" cap="none" dirty="0" err="1"/>
              <a:t>weiterer</a:t>
            </a:r>
            <a:r>
              <a:rPr lang="en-US" sz="1400" cap="none" dirty="0"/>
              <a:t> Schatz von Haitham </a:t>
            </a:r>
            <a:r>
              <a:rPr lang="en-US" sz="1400" cap="none" dirty="0" err="1"/>
              <a:t>ist</a:t>
            </a:r>
            <a:r>
              <a:rPr lang="en-US" sz="1400" cap="none" dirty="0"/>
              <a:t> die </a:t>
            </a:r>
            <a:r>
              <a:rPr lang="en-US" sz="1400" cap="none" dirty="0" err="1"/>
              <a:t>arabische</a:t>
            </a:r>
            <a:r>
              <a:rPr lang="en-US" sz="1400" cap="none" dirty="0"/>
              <a:t> </a:t>
            </a:r>
            <a:r>
              <a:rPr lang="en-US" sz="1400" cap="none" dirty="0" err="1"/>
              <a:t>Sprache</a:t>
            </a:r>
            <a:r>
              <a:rPr lang="en-US" sz="1400" cap="none" dirty="0"/>
              <a:t>, in der </a:t>
            </a:r>
            <a:r>
              <a:rPr lang="en-US" sz="1400" cap="none" dirty="0" err="1"/>
              <a:t>er</a:t>
            </a:r>
            <a:r>
              <a:rPr lang="en-US" sz="1400" cap="none" dirty="0"/>
              <a:t> </a:t>
            </a:r>
            <a:r>
              <a:rPr lang="en-US" sz="1400" cap="none" dirty="0" err="1"/>
              <a:t>uns</a:t>
            </a:r>
            <a:r>
              <a:rPr lang="en-US" sz="1400" cap="none" dirty="0"/>
              <a:t> die </a:t>
            </a:r>
            <a:r>
              <a:rPr lang="en-US" sz="1400" cap="none" dirty="0" err="1"/>
              <a:t>Geschichte</a:t>
            </a:r>
            <a:r>
              <a:rPr lang="en-US" sz="1400" cap="none" dirty="0"/>
              <a:t> </a:t>
            </a:r>
            <a:r>
              <a:rPr lang="en-US" sz="1400" cap="none" dirty="0" err="1"/>
              <a:t>auch</a:t>
            </a:r>
            <a:r>
              <a:rPr lang="en-US" sz="1400" cap="none" dirty="0"/>
              <a:t> </a:t>
            </a:r>
            <a:r>
              <a:rPr lang="en-US" sz="1400" cap="none" dirty="0" err="1"/>
              <a:t>erzählt</a:t>
            </a:r>
            <a:r>
              <a:rPr lang="en-US" sz="1400" cap="none" dirty="0"/>
              <a:t> hat. </a:t>
            </a:r>
            <a:r>
              <a:rPr lang="en-US" sz="1400" cap="none" dirty="0" err="1"/>
              <a:t>Darauf</a:t>
            </a:r>
            <a:r>
              <a:rPr lang="en-US" sz="1400" cap="none" dirty="0"/>
              <a:t> </a:t>
            </a:r>
            <a:r>
              <a:rPr lang="en-US" sz="1400" cap="none" dirty="0" err="1"/>
              <a:t>kann</a:t>
            </a:r>
            <a:r>
              <a:rPr lang="en-US" sz="1400" cap="none" dirty="0"/>
              <a:t> Haitham </a:t>
            </a:r>
            <a:r>
              <a:rPr lang="en-US" sz="1400" cap="none" dirty="0" err="1"/>
              <a:t>sehr</a:t>
            </a:r>
            <a:r>
              <a:rPr lang="en-US" sz="1400" cap="none" dirty="0"/>
              <a:t> </a:t>
            </a:r>
            <a:r>
              <a:rPr lang="en-US" sz="1400" cap="none" dirty="0" err="1"/>
              <a:t>stolz</a:t>
            </a:r>
            <a:r>
              <a:rPr lang="en-US" sz="1400" cap="none" dirty="0"/>
              <a:t> sein.</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081163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Clyde Lamour </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berührende</a:t>
            </a:r>
            <a:r>
              <a:rPr lang="en-US" sz="1400" cap="none" dirty="0"/>
              <a:t> </a:t>
            </a:r>
            <a:r>
              <a:rPr lang="en-US" sz="1400" cap="none" dirty="0" err="1"/>
              <a:t>Geschichte</a:t>
            </a:r>
            <a:r>
              <a:rPr lang="en-US" sz="1400" cap="none" dirty="0"/>
              <a:t> von </a:t>
            </a:r>
            <a:r>
              <a:rPr lang="en-US" sz="1400" cap="none" dirty="0" err="1"/>
              <a:t>seinem</a:t>
            </a:r>
            <a:r>
              <a:rPr lang="en-US" sz="1400" cap="none" dirty="0"/>
              <a:t> </a:t>
            </a:r>
            <a:r>
              <a:rPr lang="en-US" sz="1400" cap="none" dirty="0" err="1"/>
              <a:t>besten</a:t>
            </a:r>
            <a:r>
              <a:rPr lang="en-US" sz="1400" cap="none" dirty="0"/>
              <a:t> Freund </a:t>
            </a:r>
            <a:r>
              <a:rPr lang="en-US" sz="1400" cap="none" dirty="0" err="1"/>
              <a:t>aus</a:t>
            </a:r>
            <a:r>
              <a:rPr lang="en-US" sz="1400" cap="none" dirty="0"/>
              <a:t> England </a:t>
            </a:r>
            <a:r>
              <a:rPr lang="en-US" sz="1400" cap="none" dirty="0" err="1"/>
              <a:t>erzählt</a:t>
            </a:r>
            <a:r>
              <a:rPr lang="en-US" sz="1400" cap="none" dirty="0"/>
              <a:t>. Clyde war </a:t>
            </a:r>
            <a:r>
              <a:rPr lang="en-US" sz="1400" cap="none" dirty="0" err="1"/>
              <a:t>sogar</a:t>
            </a:r>
            <a:r>
              <a:rPr lang="en-US" sz="1400" cap="none" dirty="0"/>
              <a:t> </a:t>
            </a:r>
            <a:r>
              <a:rPr lang="en-US" sz="1400" cap="none" dirty="0" err="1"/>
              <a:t>bereit</a:t>
            </a:r>
            <a:r>
              <a:rPr lang="en-US" sz="1400" cap="none" dirty="0"/>
              <a:t>, </a:t>
            </a:r>
            <a:r>
              <a:rPr lang="en-US" sz="1400" cap="none" dirty="0" err="1"/>
              <a:t>mit</a:t>
            </a:r>
            <a:r>
              <a:rPr lang="en-US" sz="1400" cap="none" dirty="0"/>
              <a:t> </a:t>
            </a:r>
            <a:r>
              <a:rPr lang="en-US" sz="1400" cap="none" dirty="0" err="1"/>
              <a:t>diesem</a:t>
            </a:r>
            <a:r>
              <a:rPr lang="en-US" sz="1400" cap="none" dirty="0"/>
              <a:t> Freund </a:t>
            </a:r>
            <a:r>
              <a:rPr lang="en-US" sz="1400" cap="none" dirty="0" err="1"/>
              <a:t>zum</a:t>
            </a:r>
            <a:r>
              <a:rPr lang="en-US" sz="1400" cap="none" dirty="0"/>
              <a:t> </a:t>
            </a:r>
            <a:r>
              <a:rPr lang="en-US" sz="1400" cap="none" dirty="0" err="1"/>
              <a:t>Abschied</a:t>
            </a:r>
            <a:r>
              <a:rPr lang="en-US" sz="1400" cap="none" dirty="0"/>
              <a:t> </a:t>
            </a:r>
            <a:r>
              <a:rPr lang="en-US" sz="1400" cap="none" dirty="0" err="1"/>
              <a:t>seinen</a:t>
            </a:r>
            <a:r>
              <a:rPr lang="en-US" sz="1400" cap="none" dirty="0"/>
              <a:t> </a:t>
            </a:r>
            <a:r>
              <a:rPr lang="en-US" sz="1400" cap="none" dirty="0" err="1"/>
              <a:t>anderen</a:t>
            </a:r>
            <a:r>
              <a:rPr lang="en-US" sz="1400" cap="none" dirty="0"/>
              <a:t> Schatz – </a:t>
            </a:r>
            <a:r>
              <a:rPr lang="en-US" sz="1400" cap="none" dirty="0" err="1"/>
              <a:t>einen</a:t>
            </a:r>
            <a:r>
              <a:rPr lang="en-US" sz="1400" cap="none" dirty="0"/>
              <a:t> </a:t>
            </a:r>
            <a:r>
              <a:rPr lang="en-US" sz="1400" cap="none" dirty="0" err="1"/>
              <a:t>Kristall</a:t>
            </a:r>
            <a:r>
              <a:rPr lang="en-US" sz="1400" cap="none" dirty="0"/>
              <a:t> </a:t>
            </a:r>
            <a:r>
              <a:rPr lang="en-US" sz="1400" cap="none" dirty="0" err="1"/>
              <a:t>aus</a:t>
            </a:r>
            <a:r>
              <a:rPr lang="en-US" sz="1400" cap="none" dirty="0"/>
              <a:t> dem </a:t>
            </a:r>
            <a:r>
              <a:rPr lang="en-US" sz="1400" cap="none" dirty="0" err="1"/>
              <a:t>Urlaub</a:t>
            </a:r>
            <a:r>
              <a:rPr lang="en-US" sz="1400" cap="none" dirty="0"/>
              <a:t> in </a:t>
            </a:r>
            <a:r>
              <a:rPr lang="en-US" sz="1400" cap="none" dirty="0" err="1"/>
              <a:t>Marokko</a:t>
            </a:r>
            <a:r>
              <a:rPr lang="en-US" sz="1400" cap="none" dirty="0"/>
              <a:t> </a:t>
            </a:r>
            <a:r>
              <a:rPr lang="en-US" sz="1400" cap="none" dirty="0" err="1"/>
              <a:t>zu</a:t>
            </a:r>
            <a:r>
              <a:rPr lang="en-US" sz="1400" cap="none" dirty="0"/>
              <a:t> </a:t>
            </a:r>
            <a:r>
              <a:rPr lang="en-US" sz="1400" cap="none" dirty="0" err="1"/>
              <a:t>teilen</a:t>
            </a:r>
            <a:r>
              <a:rPr lang="en-US" sz="1400" cap="none" dirty="0"/>
              <a:t>. Clyde hat </a:t>
            </a:r>
            <a:r>
              <a:rPr lang="en-US" sz="1400" cap="none" dirty="0" err="1"/>
              <a:t>uns</a:t>
            </a:r>
            <a:r>
              <a:rPr lang="en-US" sz="1400" cap="none" dirty="0"/>
              <a:t> die </a:t>
            </a:r>
            <a:r>
              <a:rPr lang="en-US" sz="1400" cap="none" dirty="0" err="1"/>
              <a:t>Geschichte</a:t>
            </a:r>
            <a:r>
              <a:rPr lang="en-US" sz="1400" cap="none" dirty="0"/>
              <a:t>  </a:t>
            </a:r>
            <a:r>
              <a:rPr lang="en-US" sz="1400" cap="none" dirty="0" err="1"/>
              <a:t>sehr</a:t>
            </a:r>
            <a:r>
              <a:rPr lang="en-US" sz="1400" cap="none" dirty="0"/>
              <a:t> </a:t>
            </a:r>
            <a:r>
              <a:rPr lang="en-US" sz="1400" cap="none" dirty="0" err="1"/>
              <a:t>spannend</a:t>
            </a:r>
            <a:r>
              <a:rPr lang="en-US" sz="1400" cap="none" dirty="0"/>
              <a:t> und in </a:t>
            </a:r>
            <a:r>
              <a:rPr lang="en-US" sz="1400" cap="none" dirty="0" err="1"/>
              <a:t>sehr</a:t>
            </a:r>
            <a:r>
              <a:rPr lang="en-US" sz="1400" cap="none" dirty="0"/>
              <a:t> </a:t>
            </a:r>
            <a:r>
              <a:rPr lang="en-US" sz="1400" cap="none" dirty="0" err="1"/>
              <a:t>gutem</a:t>
            </a:r>
            <a:r>
              <a:rPr lang="en-US" sz="1400" cap="none" dirty="0"/>
              <a:t> Deutsch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881477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Emma Wieser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ihrer</a:t>
            </a:r>
            <a:r>
              <a:rPr lang="en-US" sz="1400" cap="none" dirty="0"/>
              <a:t> </a:t>
            </a:r>
            <a:r>
              <a:rPr lang="en-US" sz="1400" cap="none" dirty="0" err="1"/>
              <a:t>Kuschelmaus</a:t>
            </a:r>
            <a:r>
              <a:rPr lang="en-US" sz="1400" cap="none" dirty="0"/>
              <a:t> Mausi </a:t>
            </a:r>
            <a:r>
              <a:rPr lang="en-US" sz="1400" cap="none" dirty="0" err="1"/>
              <a:t>erzählt</a:t>
            </a:r>
            <a:r>
              <a:rPr lang="en-US" sz="1400" cap="none" dirty="0"/>
              <a:t>. Mausi </a:t>
            </a:r>
            <a:r>
              <a:rPr lang="en-US" sz="1400" cap="none" dirty="0" err="1"/>
              <a:t>erinnert</a:t>
            </a:r>
            <a:r>
              <a:rPr lang="en-US" sz="1400" cap="none" dirty="0"/>
              <a:t> Emma an </a:t>
            </a:r>
            <a:r>
              <a:rPr lang="en-US" sz="1400" cap="none" dirty="0" err="1"/>
              <a:t>viele</a:t>
            </a:r>
            <a:r>
              <a:rPr lang="en-US" sz="1400" cap="none" dirty="0"/>
              <a:t> </a:t>
            </a:r>
            <a:r>
              <a:rPr lang="en-US" sz="1400" cap="none" dirty="0" err="1"/>
              <a:t>schöne</a:t>
            </a:r>
            <a:r>
              <a:rPr lang="en-US" sz="1400" cap="none" dirty="0"/>
              <a:t> </a:t>
            </a:r>
            <a:r>
              <a:rPr lang="en-US" sz="1400" cap="none" dirty="0" err="1"/>
              <a:t>Erinnerungen</a:t>
            </a:r>
            <a:r>
              <a:rPr lang="en-US" sz="1400" cap="none" dirty="0"/>
              <a:t> </a:t>
            </a:r>
            <a:r>
              <a:rPr lang="en-US" sz="1400" cap="none" dirty="0" err="1"/>
              <a:t>aus</a:t>
            </a:r>
            <a:r>
              <a:rPr lang="en-US" sz="1400" cap="none" dirty="0"/>
              <a:t> </a:t>
            </a:r>
            <a:r>
              <a:rPr lang="en-US" sz="1400" cap="none" dirty="0" err="1"/>
              <a:t>ihrer</a:t>
            </a:r>
            <a:r>
              <a:rPr lang="en-US" sz="1400" cap="none" dirty="0"/>
              <a:t> </a:t>
            </a:r>
            <a:r>
              <a:rPr lang="en-US" sz="1400" cap="none" dirty="0" err="1"/>
              <a:t>Kindheit</a:t>
            </a:r>
            <a:r>
              <a:rPr lang="en-US" sz="1400" cap="none" dirty="0"/>
              <a:t>. Emma hat </a:t>
            </a:r>
            <a:r>
              <a:rPr lang="en-US" sz="1400" cap="none" dirty="0" err="1"/>
              <a:t>ihre</a:t>
            </a:r>
            <a:r>
              <a:rPr lang="en-US" sz="1400" cap="none" dirty="0"/>
              <a:t> Maus so </a:t>
            </a:r>
            <a:r>
              <a:rPr lang="en-US" sz="1400" cap="none" dirty="0" err="1"/>
              <a:t>lieb</a:t>
            </a:r>
            <a:r>
              <a:rPr lang="en-US" sz="1400" cap="none" dirty="0"/>
              <a:t>, </a:t>
            </a:r>
            <a:r>
              <a:rPr lang="en-US" sz="1400" cap="none" dirty="0" err="1"/>
              <a:t>dass</a:t>
            </a:r>
            <a:r>
              <a:rPr lang="en-US" sz="1400" cap="none" dirty="0"/>
              <a:t> </a:t>
            </a:r>
            <a:r>
              <a:rPr lang="en-US" sz="1400" cap="none" dirty="0" err="1"/>
              <a:t>sie</a:t>
            </a:r>
            <a:r>
              <a:rPr lang="en-US" sz="1400" cap="none" dirty="0"/>
              <a:t> </a:t>
            </a:r>
            <a:r>
              <a:rPr lang="en-US" sz="1400" cap="none" dirty="0" err="1"/>
              <a:t>sie</a:t>
            </a:r>
            <a:r>
              <a:rPr lang="en-US" sz="1400" cap="none" dirty="0"/>
              <a:t> </a:t>
            </a:r>
            <a:r>
              <a:rPr lang="en-US" sz="1400" cap="none" dirty="0" err="1"/>
              <a:t>nie</a:t>
            </a:r>
            <a:r>
              <a:rPr lang="en-US" sz="1400" cap="none" dirty="0"/>
              <a:t> </a:t>
            </a:r>
            <a:r>
              <a:rPr lang="en-US" sz="1400" cap="none" dirty="0" err="1"/>
              <a:t>hergeben</a:t>
            </a:r>
            <a:r>
              <a:rPr lang="en-US" sz="1400" cap="none" dirty="0"/>
              <a:t> </a:t>
            </a:r>
            <a:r>
              <a:rPr lang="en-US" sz="1400" cap="none" dirty="0" err="1"/>
              <a:t>möchte</a:t>
            </a:r>
            <a:r>
              <a:rPr lang="en-US" sz="1400" cap="none" dirty="0"/>
              <a:t> und </a:t>
            </a:r>
            <a:r>
              <a:rPr lang="en-US" sz="1400" cap="none" dirty="0" err="1"/>
              <a:t>sie</a:t>
            </a:r>
            <a:r>
              <a:rPr lang="en-US" sz="1400" cap="none" dirty="0"/>
              <a:t> </a:t>
            </a:r>
            <a:r>
              <a:rPr lang="en-US" sz="1400" cap="none" dirty="0" err="1"/>
              <a:t>sogar</a:t>
            </a:r>
            <a:r>
              <a:rPr lang="en-US" sz="1400" cap="none" dirty="0"/>
              <a:t> an </a:t>
            </a:r>
            <a:r>
              <a:rPr lang="en-US" sz="1400" cap="none" dirty="0" err="1"/>
              <a:t>ihre</a:t>
            </a:r>
            <a:r>
              <a:rPr lang="en-US" sz="1400" cap="none" dirty="0"/>
              <a:t> Kinder </a:t>
            </a:r>
            <a:r>
              <a:rPr lang="en-US" sz="1400" cap="none" dirty="0" err="1"/>
              <a:t>weitergeben</a:t>
            </a:r>
            <a:r>
              <a:rPr lang="en-US" sz="1400" cap="none" dirty="0"/>
              <a:t> </a:t>
            </a:r>
            <a:r>
              <a:rPr lang="en-US" sz="1400" cap="none" dirty="0" err="1"/>
              <a:t>möchte</a:t>
            </a:r>
            <a:r>
              <a:rPr lang="en-US" sz="1400" cap="none" dirty="0"/>
              <a:t>. Emma </a:t>
            </a:r>
            <a:r>
              <a:rPr lang="en-US" sz="1400" cap="none" dirty="0" err="1"/>
              <a:t>erzählt</a:t>
            </a:r>
            <a:r>
              <a:rPr lang="en-US" sz="1400" cap="none" dirty="0"/>
              <a:t> </a:t>
            </a:r>
            <a:r>
              <a:rPr lang="en-US" sz="1400" cap="none" dirty="0" err="1"/>
              <a:t>ihre</a:t>
            </a:r>
            <a:r>
              <a:rPr lang="en-US" sz="1400" cap="none" dirty="0"/>
              <a:t> </a:t>
            </a:r>
            <a:r>
              <a:rPr lang="en-US" sz="1400" cap="none" dirty="0" err="1"/>
              <a:t>Geschichte</a:t>
            </a:r>
            <a:r>
              <a:rPr lang="en-US" sz="1400" cap="none" dirty="0"/>
              <a:t> </a:t>
            </a:r>
            <a:r>
              <a:rPr lang="en-US" sz="1400" cap="none" dirty="0" err="1"/>
              <a:t>sehr</a:t>
            </a:r>
            <a:r>
              <a:rPr lang="en-US" sz="1400" cap="none" dirty="0"/>
              <a:t> </a:t>
            </a:r>
            <a:r>
              <a:rPr lang="en-US" sz="1400" cap="none" dirty="0" err="1"/>
              <a:t>lebendig</a:t>
            </a:r>
            <a:r>
              <a:rPr lang="en-US" sz="1400" cap="none" dirty="0"/>
              <a:t> und </a:t>
            </a:r>
            <a:r>
              <a:rPr lang="en-US" sz="1400" cap="none" dirty="0" err="1"/>
              <a:t>überzeugend</a:t>
            </a:r>
            <a:r>
              <a:rPr lang="en-US" sz="1400" cap="none" dirty="0"/>
              <a:t>. Man </a:t>
            </a:r>
            <a:r>
              <a:rPr lang="en-US" sz="1400" cap="none" dirty="0" err="1"/>
              <a:t>kann</a:t>
            </a:r>
            <a:r>
              <a:rPr lang="en-US" sz="1400" cap="none" dirty="0"/>
              <a:t> die </a:t>
            </a:r>
            <a:r>
              <a:rPr lang="en-US" sz="1400" cap="none" dirty="0" err="1"/>
              <a:t>Wichtigkeit</a:t>
            </a:r>
            <a:r>
              <a:rPr lang="en-US" sz="1400" cap="none" dirty="0"/>
              <a:t> von Mausi </a:t>
            </a:r>
            <a:r>
              <a:rPr lang="en-US" sz="1400" cap="none" dirty="0" err="1"/>
              <a:t>richtig</a:t>
            </a:r>
            <a:r>
              <a:rPr lang="en-US" sz="1400" cap="none" dirty="0"/>
              <a:t> </a:t>
            </a:r>
            <a:r>
              <a:rPr lang="en-US" sz="1400" cap="none" dirty="0" err="1"/>
              <a:t>spüren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8259796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Jakob Abel</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200" cap="none" dirty="0"/>
              <a:t>hat </a:t>
            </a:r>
            <a:r>
              <a:rPr lang="en-US" sz="1200" cap="none" dirty="0" err="1"/>
              <a:t>uns</a:t>
            </a:r>
            <a:r>
              <a:rPr lang="en-US" sz="1200" cap="none" dirty="0"/>
              <a:t> </a:t>
            </a:r>
            <a:r>
              <a:rPr lang="en-US" sz="1200" cap="none" dirty="0" err="1"/>
              <a:t>einen</a:t>
            </a:r>
            <a:r>
              <a:rPr lang="en-US" sz="1200" cap="none" dirty="0"/>
              <a:t> </a:t>
            </a:r>
            <a:r>
              <a:rPr lang="en-US" sz="1200" cap="none" dirty="0" err="1"/>
              <a:t>wunderschönen</a:t>
            </a:r>
            <a:r>
              <a:rPr lang="en-US" sz="1200" cap="none" dirty="0"/>
              <a:t> Schatz </a:t>
            </a:r>
            <a:r>
              <a:rPr lang="en-US" sz="1200" cap="none" dirty="0" err="1"/>
              <a:t>vorgestellt</a:t>
            </a:r>
            <a:r>
              <a:rPr lang="en-US" sz="1200" cap="none" dirty="0"/>
              <a:t>, der </a:t>
            </a:r>
            <a:r>
              <a:rPr lang="en-US" sz="1200" cap="none" dirty="0" err="1"/>
              <a:t>ihn</a:t>
            </a:r>
            <a:r>
              <a:rPr lang="en-US" sz="1200" cap="none" dirty="0"/>
              <a:t> an </a:t>
            </a:r>
            <a:r>
              <a:rPr lang="en-US" sz="1200" cap="none" dirty="0" err="1"/>
              <a:t>seinen</a:t>
            </a:r>
            <a:r>
              <a:rPr lang="en-US" sz="1200" cap="none" dirty="0"/>
              <a:t> </a:t>
            </a:r>
            <a:r>
              <a:rPr lang="en-US" sz="1200" cap="none" dirty="0" err="1"/>
              <a:t>Großvater</a:t>
            </a:r>
            <a:r>
              <a:rPr lang="en-US" sz="1200" cap="none" dirty="0"/>
              <a:t> </a:t>
            </a:r>
            <a:r>
              <a:rPr lang="en-US" sz="1200" cap="none" dirty="0" err="1"/>
              <a:t>erinnert</a:t>
            </a:r>
            <a:r>
              <a:rPr lang="en-US" sz="1200" cap="none" dirty="0"/>
              <a:t>. Es </a:t>
            </a:r>
            <a:r>
              <a:rPr lang="en-US" sz="1200" cap="none" dirty="0" err="1"/>
              <a:t>handelt</a:t>
            </a:r>
            <a:r>
              <a:rPr lang="en-US" sz="1200" cap="none" dirty="0"/>
              <a:t> </a:t>
            </a:r>
            <a:r>
              <a:rPr lang="en-US" sz="1200" cap="none" dirty="0" err="1"/>
              <a:t>sich</a:t>
            </a:r>
            <a:r>
              <a:rPr lang="en-US" sz="1200" cap="none" dirty="0"/>
              <a:t> um </a:t>
            </a:r>
            <a:r>
              <a:rPr lang="en-US" sz="1200" cap="none" dirty="0" err="1"/>
              <a:t>eine</a:t>
            </a:r>
            <a:r>
              <a:rPr lang="en-US" sz="1200" cap="none" dirty="0"/>
              <a:t> </a:t>
            </a:r>
            <a:r>
              <a:rPr lang="en-US" sz="1200" cap="none" dirty="0" err="1"/>
              <a:t>riesiggroße</a:t>
            </a:r>
            <a:r>
              <a:rPr lang="en-US" sz="1200" cap="none" dirty="0"/>
              <a:t> </a:t>
            </a:r>
            <a:r>
              <a:rPr lang="en-US" sz="1200" cap="none" dirty="0" err="1"/>
              <a:t>versteinerte</a:t>
            </a:r>
            <a:r>
              <a:rPr lang="en-US" sz="1200" cap="none" dirty="0"/>
              <a:t> Schnecke, die </a:t>
            </a:r>
            <a:r>
              <a:rPr lang="en-US" sz="1200" cap="none" dirty="0" err="1"/>
              <a:t>Jakobs</a:t>
            </a:r>
            <a:r>
              <a:rPr lang="en-US" sz="1200" cap="none" dirty="0"/>
              <a:t> </a:t>
            </a:r>
            <a:r>
              <a:rPr lang="en-US" sz="1200" cap="none" dirty="0" err="1"/>
              <a:t>Großvater</a:t>
            </a:r>
            <a:r>
              <a:rPr lang="en-US" sz="1200" cap="none" dirty="0"/>
              <a:t> in </a:t>
            </a:r>
            <a:r>
              <a:rPr lang="en-US" sz="1200" cap="none" dirty="0" err="1"/>
              <a:t>einer</a:t>
            </a:r>
            <a:r>
              <a:rPr lang="en-US" sz="1200" cap="none" dirty="0"/>
              <a:t> </a:t>
            </a:r>
            <a:r>
              <a:rPr lang="en-US" sz="1200" cap="none" dirty="0" err="1"/>
              <a:t>Höhle</a:t>
            </a:r>
            <a:r>
              <a:rPr lang="en-US" sz="1200" cap="none" dirty="0"/>
              <a:t> </a:t>
            </a:r>
            <a:r>
              <a:rPr lang="en-US" sz="1200" cap="none" dirty="0" err="1"/>
              <a:t>gefunden</a:t>
            </a:r>
            <a:r>
              <a:rPr lang="en-US" sz="1200" cap="none" dirty="0"/>
              <a:t> </a:t>
            </a:r>
            <a:r>
              <a:rPr lang="en-US" sz="1200" cap="none" dirty="0" err="1"/>
              <a:t>hatte</a:t>
            </a:r>
            <a:r>
              <a:rPr lang="en-US" sz="1200" cap="none" dirty="0"/>
              <a:t>. Die Schnecke </a:t>
            </a:r>
            <a:r>
              <a:rPr lang="en-US" sz="1200" cap="none" dirty="0" err="1"/>
              <a:t>ist</a:t>
            </a:r>
            <a:r>
              <a:rPr lang="en-US" sz="1200" cap="none" dirty="0"/>
              <a:t> </a:t>
            </a:r>
            <a:r>
              <a:rPr lang="en-US" sz="1200" cap="none" dirty="0" err="1"/>
              <a:t>ein</a:t>
            </a:r>
            <a:r>
              <a:rPr lang="en-US" sz="1200" cap="none" dirty="0"/>
              <a:t> </a:t>
            </a:r>
            <a:r>
              <a:rPr lang="en-US" sz="1200" cap="none" dirty="0" err="1"/>
              <a:t>echter</a:t>
            </a:r>
            <a:r>
              <a:rPr lang="en-US" sz="1200" cap="none" dirty="0"/>
              <a:t> Schatz – und </a:t>
            </a:r>
            <a:r>
              <a:rPr lang="en-US" sz="1200" cap="none" dirty="0" err="1"/>
              <a:t>wurde</a:t>
            </a:r>
            <a:r>
              <a:rPr lang="en-US" sz="1200" cap="none" dirty="0"/>
              <a:t>, </a:t>
            </a:r>
            <a:r>
              <a:rPr lang="en-US" sz="1200" cap="none" dirty="0" err="1"/>
              <a:t>nachdem</a:t>
            </a:r>
            <a:r>
              <a:rPr lang="en-US" sz="1200" cap="none" dirty="0"/>
              <a:t> </a:t>
            </a:r>
            <a:r>
              <a:rPr lang="en-US" sz="1200" cap="none" dirty="0" err="1"/>
              <a:t>sie</a:t>
            </a:r>
            <a:r>
              <a:rPr lang="en-US" sz="1200" cap="none" dirty="0"/>
              <a:t> in </a:t>
            </a:r>
            <a:r>
              <a:rPr lang="en-US" sz="1200" cap="none" dirty="0" err="1"/>
              <a:t>zwei</a:t>
            </a:r>
            <a:r>
              <a:rPr lang="en-US" sz="1200" cap="none" dirty="0"/>
              <a:t> </a:t>
            </a:r>
            <a:r>
              <a:rPr lang="en-US" sz="1200" cap="none" dirty="0" err="1"/>
              <a:t>Teile</a:t>
            </a:r>
            <a:r>
              <a:rPr lang="en-US" sz="1200" cap="none" dirty="0"/>
              <a:t> </a:t>
            </a:r>
            <a:r>
              <a:rPr lang="en-US" sz="1200" cap="none" dirty="0" err="1"/>
              <a:t>zerbrochen</a:t>
            </a:r>
            <a:r>
              <a:rPr lang="en-US" sz="1200" cap="none" dirty="0"/>
              <a:t> war, </a:t>
            </a:r>
            <a:r>
              <a:rPr lang="en-US" sz="1200" cap="none" dirty="0" err="1"/>
              <a:t>gerecht</a:t>
            </a:r>
            <a:r>
              <a:rPr lang="en-US" sz="1200" cap="none" dirty="0"/>
              <a:t> in der </a:t>
            </a:r>
            <a:r>
              <a:rPr lang="en-US" sz="1200" cap="none" dirty="0" err="1"/>
              <a:t>Familie</a:t>
            </a:r>
            <a:r>
              <a:rPr lang="en-US" sz="1200" cap="none" dirty="0"/>
              <a:t> </a:t>
            </a:r>
            <a:r>
              <a:rPr lang="en-US" sz="1200" cap="none" dirty="0" err="1"/>
              <a:t>aufgeteilt</a:t>
            </a:r>
            <a:r>
              <a:rPr lang="en-US" sz="1200" cap="none" dirty="0"/>
              <a:t>. </a:t>
            </a:r>
            <a:r>
              <a:rPr lang="en-US" sz="1200" cap="none" dirty="0" err="1"/>
              <a:t>Einen</a:t>
            </a:r>
            <a:r>
              <a:rPr lang="en-US" sz="1200" cap="none" dirty="0"/>
              <a:t> </a:t>
            </a:r>
            <a:r>
              <a:rPr lang="en-US" sz="1200" cap="none" dirty="0" err="1"/>
              <a:t>Teil</a:t>
            </a:r>
            <a:r>
              <a:rPr lang="en-US" sz="1200" cap="none" dirty="0"/>
              <a:t> </a:t>
            </a:r>
            <a:r>
              <a:rPr lang="en-US" sz="1200" cap="none" dirty="0" err="1"/>
              <a:t>bekamen</a:t>
            </a:r>
            <a:r>
              <a:rPr lang="en-US" sz="1200" cap="none" dirty="0"/>
              <a:t> Jakob und seine </a:t>
            </a:r>
            <a:r>
              <a:rPr lang="en-US" sz="1200" cap="none" dirty="0" err="1"/>
              <a:t>Brüder</a:t>
            </a:r>
            <a:r>
              <a:rPr lang="en-US" sz="1200" cap="none" dirty="0"/>
              <a:t>, den </a:t>
            </a:r>
            <a:r>
              <a:rPr lang="en-US" sz="1200" cap="none" dirty="0" err="1"/>
              <a:t>anderen</a:t>
            </a:r>
            <a:r>
              <a:rPr lang="en-US" sz="1200" cap="none" dirty="0"/>
              <a:t> </a:t>
            </a:r>
            <a:r>
              <a:rPr lang="en-US" sz="1200" cap="none" dirty="0" err="1"/>
              <a:t>Teil</a:t>
            </a:r>
            <a:r>
              <a:rPr lang="en-US" sz="1200" cap="none" dirty="0"/>
              <a:t> </a:t>
            </a:r>
            <a:r>
              <a:rPr lang="en-US" sz="1200" cap="none" dirty="0" err="1"/>
              <a:t>bekamen</a:t>
            </a:r>
            <a:r>
              <a:rPr lang="en-US" sz="1200" cap="none" dirty="0"/>
              <a:t> </a:t>
            </a:r>
            <a:r>
              <a:rPr lang="en-US" sz="1200" cap="none" dirty="0" err="1"/>
              <a:t>Jakobs</a:t>
            </a:r>
            <a:r>
              <a:rPr lang="en-US" sz="1200" cap="none" dirty="0"/>
              <a:t> Cousins. So </a:t>
            </a:r>
            <a:r>
              <a:rPr lang="en-US" sz="1200" cap="none" dirty="0" err="1"/>
              <a:t>ist</a:t>
            </a:r>
            <a:r>
              <a:rPr lang="en-US" sz="1200" cap="none" dirty="0"/>
              <a:t> die Schnecke </a:t>
            </a:r>
            <a:r>
              <a:rPr lang="en-US" sz="1200" cap="none" dirty="0" err="1"/>
              <a:t>für</a:t>
            </a:r>
            <a:r>
              <a:rPr lang="en-US" sz="1200" cap="none" dirty="0"/>
              <a:t> </a:t>
            </a:r>
            <a:r>
              <a:rPr lang="en-US" sz="1200" cap="none" dirty="0" err="1"/>
              <a:t>alle</a:t>
            </a:r>
            <a:r>
              <a:rPr lang="en-US" sz="1200" cap="none" dirty="0"/>
              <a:t> </a:t>
            </a:r>
            <a:r>
              <a:rPr lang="en-US" sz="1200" cap="none" dirty="0" err="1"/>
              <a:t>ein</a:t>
            </a:r>
            <a:r>
              <a:rPr lang="en-US" sz="1200" cap="none" dirty="0"/>
              <a:t> </a:t>
            </a:r>
            <a:r>
              <a:rPr lang="en-US" sz="1200" cap="none" dirty="0" err="1"/>
              <a:t>echter</a:t>
            </a:r>
            <a:r>
              <a:rPr lang="en-US" sz="1200" cap="none" dirty="0"/>
              <a:t> Schatz, der </a:t>
            </a:r>
            <a:r>
              <a:rPr lang="en-US" sz="1200" cap="none" dirty="0" err="1"/>
              <a:t>sie</a:t>
            </a:r>
            <a:r>
              <a:rPr lang="en-US" sz="1200" cap="none" dirty="0"/>
              <a:t> an den </a:t>
            </a:r>
            <a:r>
              <a:rPr lang="en-US" sz="1200" cap="none" dirty="0" err="1"/>
              <a:t>Höhlenforscheropa</a:t>
            </a:r>
            <a:r>
              <a:rPr lang="en-US" sz="1200" cap="none" dirty="0"/>
              <a:t> </a:t>
            </a:r>
            <a:r>
              <a:rPr lang="en-US" sz="1200" cap="none" dirty="0" err="1"/>
              <a:t>erinnert</a:t>
            </a:r>
            <a:r>
              <a:rPr lang="en-US" sz="1200" cap="none" dirty="0"/>
              <a:t>. Jakob hat die </a:t>
            </a:r>
            <a:r>
              <a:rPr lang="en-US" sz="1200" cap="none" dirty="0" err="1"/>
              <a:t>Geschichte</a:t>
            </a:r>
            <a:r>
              <a:rPr lang="en-US" sz="1200" cap="none" dirty="0"/>
              <a:t> </a:t>
            </a:r>
            <a:r>
              <a:rPr lang="en-US" sz="1200" cap="none" dirty="0" err="1"/>
              <a:t>sehr</a:t>
            </a:r>
            <a:r>
              <a:rPr lang="en-US" sz="1200" cap="none" dirty="0"/>
              <a:t> </a:t>
            </a:r>
            <a:r>
              <a:rPr lang="en-US" sz="1200" cap="none" dirty="0" err="1"/>
              <a:t>überzeugend</a:t>
            </a:r>
            <a:r>
              <a:rPr lang="en-US" sz="1200" cap="none" dirty="0"/>
              <a:t> </a:t>
            </a:r>
            <a:r>
              <a:rPr lang="en-US" sz="1200" cap="none" dirty="0" err="1"/>
              <a:t>erzählt</a:t>
            </a:r>
            <a:r>
              <a:rPr lang="en-US" sz="1200" cap="none" dirty="0"/>
              <a:t> und </a:t>
            </a:r>
            <a:r>
              <a:rPr lang="en-US" sz="1200" cap="none" dirty="0" err="1"/>
              <a:t>mit</a:t>
            </a:r>
            <a:r>
              <a:rPr lang="en-US" sz="1200" cap="none" dirty="0"/>
              <a:t> </a:t>
            </a:r>
            <a:r>
              <a:rPr lang="en-US" sz="1200" cap="none" dirty="0" err="1"/>
              <a:t>schönen</a:t>
            </a:r>
            <a:r>
              <a:rPr lang="en-US" sz="1200" cap="none" dirty="0"/>
              <a:t> </a:t>
            </a:r>
            <a:r>
              <a:rPr lang="en-US" sz="1200" cap="none" dirty="0" err="1"/>
              <a:t>Fotos</a:t>
            </a:r>
            <a:r>
              <a:rPr lang="en-US" sz="1200" cap="none" dirty="0"/>
              <a:t> </a:t>
            </a:r>
            <a:r>
              <a:rPr lang="en-US" sz="1200" cap="none" dirty="0" err="1"/>
              <a:t>gestaltet</a:t>
            </a:r>
            <a:r>
              <a:rPr lang="en-US" sz="1200" cap="none" dirty="0"/>
              <a:t>. </a:t>
            </a:r>
            <a:r>
              <a:rPr lang="en-US" sz="1200" cap="none" dirty="0" err="1"/>
              <a:t>Obwohl</a:t>
            </a:r>
            <a:r>
              <a:rPr lang="en-US" sz="1200" cap="none" dirty="0"/>
              <a:t> Jakob </a:t>
            </a:r>
            <a:r>
              <a:rPr lang="en-US" sz="1200" cap="none" dirty="0" err="1"/>
              <a:t>erst</a:t>
            </a:r>
            <a:r>
              <a:rPr lang="en-US" sz="1200" cap="none" dirty="0"/>
              <a:t> </a:t>
            </a:r>
            <a:r>
              <a:rPr lang="en-US" sz="1200" cap="none" dirty="0" err="1"/>
              <a:t>seit</a:t>
            </a:r>
            <a:r>
              <a:rPr lang="en-US" sz="1200" cap="none" dirty="0"/>
              <a:t> </a:t>
            </a:r>
            <a:r>
              <a:rPr lang="en-US" sz="1200" cap="none" dirty="0" err="1"/>
              <a:t>ein</a:t>
            </a:r>
            <a:r>
              <a:rPr lang="en-US" sz="1200" cap="none" dirty="0"/>
              <a:t> </a:t>
            </a:r>
            <a:r>
              <a:rPr lang="en-US" sz="1200" cap="none" dirty="0" err="1"/>
              <a:t>paar</a:t>
            </a:r>
            <a:r>
              <a:rPr lang="en-US" sz="1200" cap="none" dirty="0"/>
              <a:t> </a:t>
            </a:r>
            <a:r>
              <a:rPr lang="en-US" sz="1200" cap="none" dirty="0" err="1"/>
              <a:t>Monaten</a:t>
            </a:r>
            <a:r>
              <a:rPr lang="en-US" sz="1200" cap="none" dirty="0"/>
              <a:t> </a:t>
            </a:r>
            <a:r>
              <a:rPr lang="en-US" sz="1200" cap="none" dirty="0" err="1"/>
              <a:t>Englisch</a:t>
            </a:r>
            <a:r>
              <a:rPr lang="en-US" sz="1200" cap="none" dirty="0"/>
              <a:t> </a:t>
            </a:r>
            <a:r>
              <a:rPr lang="en-US" sz="1200" cap="none" dirty="0" err="1"/>
              <a:t>lernt</a:t>
            </a:r>
            <a:r>
              <a:rPr lang="en-US" sz="1200" cap="none" dirty="0"/>
              <a:t>, hat </a:t>
            </a:r>
            <a:r>
              <a:rPr lang="en-US" sz="1200" cap="none" dirty="0" err="1"/>
              <a:t>er</a:t>
            </a:r>
            <a:r>
              <a:rPr lang="en-US" sz="1200" cap="none" dirty="0"/>
              <a:t> </a:t>
            </a:r>
            <a:r>
              <a:rPr lang="en-US" sz="1200" cap="none" dirty="0" err="1"/>
              <a:t>uns</a:t>
            </a:r>
            <a:r>
              <a:rPr lang="en-US" sz="1200" cap="none" dirty="0"/>
              <a:t> die </a:t>
            </a:r>
            <a:r>
              <a:rPr lang="en-US" sz="1200" cap="none" dirty="0" err="1"/>
              <a:t>Geschichte</a:t>
            </a:r>
            <a:r>
              <a:rPr lang="en-US" sz="1200" cap="none" dirty="0"/>
              <a:t> </a:t>
            </a:r>
            <a:r>
              <a:rPr lang="en-US" sz="1200" cap="none" dirty="0" err="1"/>
              <a:t>auch</a:t>
            </a:r>
            <a:r>
              <a:rPr lang="en-US" sz="1200" cap="none" dirty="0"/>
              <a:t> </a:t>
            </a:r>
            <a:r>
              <a:rPr lang="en-US" sz="1200" cap="none" dirty="0" err="1"/>
              <a:t>sehr</a:t>
            </a:r>
            <a:r>
              <a:rPr lang="en-US" sz="1200" cap="none" dirty="0"/>
              <a:t> toll auf </a:t>
            </a:r>
            <a:r>
              <a:rPr lang="en-US" sz="1200" cap="none" dirty="0" err="1"/>
              <a:t>Englisch</a:t>
            </a:r>
            <a:r>
              <a:rPr lang="en-US" sz="1200" cap="none" dirty="0"/>
              <a:t> </a:t>
            </a:r>
            <a:r>
              <a:rPr lang="en-US" sz="1200" cap="none" dirty="0" err="1"/>
              <a:t>erzählt</a:t>
            </a:r>
            <a:r>
              <a:rPr lang="en-US" sz="12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7547966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Kevin Zotter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in seiner </a:t>
            </a:r>
            <a:r>
              <a:rPr lang="en-US" sz="1400" cap="none" dirty="0" err="1"/>
              <a:t>Familiengeschichte</a:t>
            </a:r>
            <a:r>
              <a:rPr lang="en-US" sz="1400" cap="none" dirty="0"/>
              <a:t> </a:t>
            </a:r>
            <a:r>
              <a:rPr lang="en-US" sz="1400" cap="none" dirty="0" err="1"/>
              <a:t>geforscht</a:t>
            </a:r>
            <a:r>
              <a:rPr lang="en-US" sz="1400" cap="none" dirty="0"/>
              <a:t> und </a:t>
            </a:r>
            <a:r>
              <a:rPr lang="en-US" sz="1400" cap="none" dirty="0" err="1"/>
              <a:t>herausgefunden</a:t>
            </a:r>
            <a:r>
              <a:rPr lang="en-US" sz="1400" cap="none" dirty="0"/>
              <a:t> </a:t>
            </a:r>
            <a:r>
              <a:rPr lang="en-US" sz="1400" cap="none" dirty="0" err="1"/>
              <a:t>woher</a:t>
            </a:r>
            <a:r>
              <a:rPr lang="en-US" sz="1400" cap="none" dirty="0"/>
              <a:t> das </a:t>
            </a:r>
            <a:r>
              <a:rPr lang="en-US" sz="1400" cap="none" dirty="0" err="1"/>
              <a:t>schöne</a:t>
            </a:r>
            <a:r>
              <a:rPr lang="en-US" sz="1400" cap="none" dirty="0"/>
              <a:t> </a:t>
            </a:r>
            <a:r>
              <a:rPr lang="en-US" sz="1400" cap="none" dirty="0" err="1"/>
              <a:t>Silberpferd</a:t>
            </a:r>
            <a:r>
              <a:rPr lang="en-US" sz="1400" cap="none" dirty="0"/>
              <a:t> </a:t>
            </a:r>
            <a:r>
              <a:rPr lang="en-US" sz="1400" cap="none" dirty="0" err="1"/>
              <a:t>kommt</a:t>
            </a:r>
            <a:r>
              <a:rPr lang="en-US" sz="1400" cap="none" dirty="0"/>
              <a:t>, das Kevin </a:t>
            </a:r>
            <a:r>
              <a:rPr lang="en-US" sz="1400" cap="none" dirty="0" err="1"/>
              <a:t>vor</a:t>
            </a:r>
            <a:r>
              <a:rPr lang="en-US" sz="1400" cap="none" dirty="0"/>
              <a:t> </a:t>
            </a:r>
            <a:r>
              <a:rPr lang="en-US" sz="1400" cap="none" dirty="0" err="1"/>
              <a:t>ein</a:t>
            </a:r>
            <a:r>
              <a:rPr lang="en-US" sz="1400" cap="none" dirty="0"/>
              <a:t> </a:t>
            </a:r>
            <a:r>
              <a:rPr lang="en-US" sz="1400" cap="none" dirty="0" err="1"/>
              <a:t>paar</a:t>
            </a:r>
            <a:r>
              <a:rPr lang="en-US" sz="1400" cap="none" dirty="0"/>
              <a:t> Jahren </a:t>
            </a:r>
            <a:r>
              <a:rPr lang="en-US" sz="1400" cap="none" dirty="0" err="1"/>
              <a:t>zuhause</a:t>
            </a:r>
            <a:r>
              <a:rPr lang="en-US" sz="1400" cap="none" dirty="0"/>
              <a:t> </a:t>
            </a:r>
            <a:r>
              <a:rPr lang="en-US" sz="1400" cap="none" dirty="0" err="1"/>
              <a:t>gefunden</a:t>
            </a:r>
            <a:r>
              <a:rPr lang="en-US" sz="1400" cap="none" dirty="0"/>
              <a:t> hat. Die </a:t>
            </a:r>
            <a:r>
              <a:rPr lang="en-US" sz="1400" cap="none" dirty="0" err="1"/>
              <a:t>Geschichte</a:t>
            </a:r>
            <a:r>
              <a:rPr lang="en-US" sz="1400" cap="none" dirty="0"/>
              <a:t> </a:t>
            </a:r>
            <a:r>
              <a:rPr lang="en-US" sz="1400" cap="none" dirty="0" err="1"/>
              <a:t>führt</a:t>
            </a:r>
            <a:r>
              <a:rPr lang="en-US" sz="1400" cap="none" dirty="0"/>
              <a:t> </a:t>
            </a:r>
            <a:r>
              <a:rPr lang="en-US" sz="1400" cap="none" dirty="0" err="1"/>
              <a:t>zu</a:t>
            </a:r>
            <a:r>
              <a:rPr lang="en-US" sz="1400" cap="none" dirty="0"/>
              <a:t> </a:t>
            </a:r>
            <a:r>
              <a:rPr lang="en-US" sz="1400" cap="none" dirty="0" err="1"/>
              <a:t>Kevins</a:t>
            </a:r>
            <a:r>
              <a:rPr lang="en-US" sz="1400" cap="none" dirty="0"/>
              <a:t> </a:t>
            </a:r>
            <a:r>
              <a:rPr lang="en-US" sz="1400" cap="none" dirty="0" err="1"/>
              <a:t>Großvater</a:t>
            </a:r>
            <a:r>
              <a:rPr lang="en-US" sz="1400" cap="none" dirty="0"/>
              <a:t>, in </a:t>
            </a:r>
            <a:r>
              <a:rPr lang="en-US" sz="1400" cap="none" dirty="0" err="1"/>
              <a:t>alte</a:t>
            </a:r>
            <a:r>
              <a:rPr lang="en-US" sz="1400" cap="none" dirty="0"/>
              <a:t> </a:t>
            </a:r>
            <a:r>
              <a:rPr lang="en-US" sz="1400" cap="none" dirty="0" err="1"/>
              <a:t>Zeiten</a:t>
            </a:r>
            <a:r>
              <a:rPr lang="en-US" sz="1400" cap="none" dirty="0"/>
              <a:t>, in </a:t>
            </a:r>
            <a:r>
              <a:rPr lang="en-US" sz="1400" cap="none" dirty="0" err="1"/>
              <a:t>denen</a:t>
            </a:r>
            <a:r>
              <a:rPr lang="en-US" sz="1400" cap="none" dirty="0"/>
              <a:t> </a:t>
            </a:r>
            <a:r>
              <a:rPr lang="en-US" sz="1400" cap="none" dirty="0" err="1"/>
              <a:t>Männer</a:t>
            </a:r>
            <a:r>
              <a:rPr lang="en-US" sz="1400" cap="none" dirty="0"/>
              <a:t> </a:t>
            </a:r>
            <a:r>
              <a:rPr lang="en-US" sz="1400" cap="none" dirty="0" err="1"/>
              <a:t>noch</a:t>
            </a:r>
            <a:r>
              <a:rPr lang="en-US" sz="1400" cap="none" dirty="0"/>
              <a:t> </a:t>
            </a:r>
            <a:r>
              <a:rPr lang="en-US" sz="1400" cap="none" dirty="0" err="1"/>
              <a:t>Taschenuhren</a:t>
            </a:r>
            <a:r>
              <a:rPr lang="en-US" sz="1400" cap="none" dirty="0"/>
              <a:t> </a:t>
            </a:r>
            <a:r>
              <a:rPr lang="en-US" sz="1400" cap="none" dirty="0" err="1"/>
              <a:t>trugen</a:t>
            </a:r>
            <a:r>
              <a:rPr lang="en-US" sz="1400" cap="none" dirty="0"/>
              <a:t> und </a:t>
            </a:r>
            <a:r>
              <a:rPr lang="en-US" sz="1400" cap="none" dirty="0" err="1"/>
              <a:t>diese</a:t>
            </a:r>
            <a:r>
              <a:rPr lang="en-US" sz="1400" cap="none" dirty="0"/>
              <a:t> </a:t>
            </a:r>
            <a:r>
              <a:rPr lang="en-US" sz="1400" cap="none" dirty="0" err="1"/>
              <a:t>wie</a:t>
            </a:r>
            <a:r>
              <a:rPr lang="en-US" sz="1400" cap="none" dirty="0"/>
              <a:t> </a:t>
            </a:r>
            <a:r>
              <a:rPr lang="en-US" sz="1400" cap="none" dirty="0" err="1"/>
              <a:t>einen</a:t>
            </a:r>
            <a:r>
              <a:rPr lang="en-US" sz="1400" cap="none" dirty="0"/>
              <a:t> Schatz </a:t>
            </a:r>
            <a:r>
              <a:rPr lang="en-US" sz="1400" cap="none" dirty="0" err="1"/>
              <a:t>behüteten</a:t>
            </a:r>
            <a:r>
              <a:rPr lang="en-US" sz="1400" cap="none" dirty="0"/>
              <a:t>. Kevin hat </a:t>
            </a:r>
            <a:r>
              <a:rPr lang="en-US" sz="1400" cap="none" dirty="0" err="1"/>
              <a:t>uns</a:t>
            </a:r>
            <a:r>
              <a:rPr lang="en-US" sz="1400" cap="none" dirty="0"/>
              <a:t> die </a:t>
            </a:r>
            <a:r>
              <a:rPr lang="en-US" sz="1400" cap="none" dirty="0" err="1"/>
              <a:t>Geschichte</a:t>
            </a:r>
            <a:r>
              <a:rPr lang="en-US" sz="1400" cap="none" dirty="0"/>
              <a:t> </a:t>
            </a:r>
            <a:r>
              <a:rPr lang="en-US" sz="1400" cap="none" dirty="0" err="1"/>
              <a:t>sehr</a:t>
            </a:r>
            <a:r>
              <a:rPr lang="en-US" sz="1400" cap="none" dirty="0"/>
              <a:t> </a:t>
            </a:r>
            <a:r>
              <a:rPr lang="en-US" sz="1400" cap="none" dirty="0" err="1"/>
              <a:t>spannend</a:t>
            </a:r>
            <a:r>
              <a:rPr lang="en-US" sz="1400" cap="none" dirty="0"/>
              <a:t> </a:t>
            </a:r>
            <a:r>
              <a:rPr lang="en-US" sz="1400" cap="none" dirty="0" err="1"/>
              <a:t>erzählt</a:t>
            </a:r>
            <a:r>
              <a:rPr lang="en-US" sz="1400" cap="none" dirty="0"/>
              <a:t> und </a:t>
            </a:r>
            <a:r>
              <a:rPr lang="en-US" sz="1400" cap="none" dirty="0" err="1"/>
              <a:t>mit</a:t>
            </a:r>
            <a:r>
              <a:rPr lang="en-US" sz="1400" cap="none" dirty="0"/>
              <a:t> </a:t>
            </a:r>
            <a:r>
              <a:rPr lang="en-US" sz="1400" cap="none" dirty="0" err="1"/>
              <a:t>schönen</a:t>
            </a:r>
            <a:r>
              <a:rPr lang="en-US" sz="1400" cap="none" dirty="0"/>
              <a:t> </a:t>
            </a:r>
            <a:r>
              <a:rPr lang="en-US" sz="1400" cap="none" dirty="0" err="1"/>
              <a:t>Bildern</a:t>
            </a:r>
            <a:r>
              <a:rPr lang="en-US" sz="1400" cap="none" dirty="0"/>
              <a:t> </a:t>
            </a:r>
            <a:r>
              <a:rPr lang="en-US" sz="1400" cap="none" dirty="0" err="1"/>
              <a:t>gestaltet</a:t>
            </a:r>
            <a:r>
              <a:rPr lang="en-US" sz="1400" cap="none"/>
              <a:t>.</a:t>
            </a:r>
            <a:endParaRPr lang="en-US" sz="1400"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631754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err="1"/>
              <a:t>Hilal</a:t>
            </a:r>
            <a:r>
              <a:rPr lang="en-US" dirty="0"/>
              <a:t> </a:t>
            </a:r>
            <a:r>
              <a:rPr lang="en-US" dirty="0" err="1"/>
              <a:t>Bacak</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de-AT" cap="none" dirty="0"/>
              <a:t>hat auf Türkisch und auf Deutsch ihre Schätze vorgestellt – ein altes Buch, das nach Apfel riecht und eine selbstgestrickte Jacke. Beide Schätze zeigen ihre Verbundenheit zu ihrer Familie und zur Türkei. Der Geruch des Buches ist für Hilal mit vielen guten Erinnerungen verbunden.</a:t>
            </a:r>
            <a:endParaRPr lang="en-US" sz="1400"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696414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sz="4800" dirty="0"/>
              <a:t>Angela </a:t>
            </a:r>
            <a:r>
              <a:rPr lang="en-US" sz="4800" dirty="0" err="1"/>
              <a:t>Jercic</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de-DE" cap="none" dirty="0"/>
              <a:t>hat erzählt, wie wichtig ihr das „Herz von Split“ ist, weil dort ihre Familie so viel miteinander unternommen hat. Sie beschreibt, wie dieser Ort für sie immer mit vielen schönen Erinnerungen verbunden sein wird, dir ihr viel bedeuten.</a:t>
            </a:r>
            <a:endParaRPr lang="en-US"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6379270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Elvis Lakusic</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seiner </a:t>
            </a:r>
            <a:r>
              <a:rPr lang="en-US" sz="1400" cap="none" dirty="0" err="1"/>
              <a:t>Autosammlung</a:t>
            </a:r>
            <a:r>
              <a:rPr lang="en-US" sz="1400" cap="none" dirty="0"/>
              <a:t> </a:t>
            </a:r>
            <a:r>
              <a:rPr lang="en-US" sz="1400" cap="none" dirty="0" err="1"/>
              <a:t>erzählt</a:t>
            </a:r>
            <a:r>
              <a:rPr lang="en-US" sz="1400" cap="none" dirty="0"/>
              <a:t>, die </a:t>
            </a:r>
            <a:r>
              <a:rPr lang="en-US" sz="1400" cap="none" dirty="0" err="1"/>
              <a:t>ihm</a:t>
            </a:r>
            <a:r>
              <a:rPr lang="en-US" sz="1400" cap="none" dirty="0"/>
              <a:t> </a:t>
            </a:r>
            <a:r>
              <a:rPr lang="en-US" sz="1400" cap="none" dirty="0" err="1"/>
              <a:t>sehr</a:t>
            </a:r>
            <a:r>
              <a:rPr lang="en-US" sz="1400" cap="none" dirty="0"/>
              <a:t> </a:t>
            </a:r>
            <a:r>
              <a:rPr lang="en-US" sz="1400" cap="none" dirty="0" err="1"/>
              <a:t>wichtig</a:t>
            </a:r>
            <a:r>
              <a:rPr lang="en-US" sz="1400" cap="none" dirty="0"/>
              <a:t> </a:t>
            </a:r>
            <a:r>
              <a:rPr lang="en-US" sz="1400" cap="none" dirty="0" err="1"/>
              <a:t>ist</a:t>
            </a:r>
            <a:r>
              <a:rPr lang="en-US" sz="1400" cap="none" dirty="0"/>
              <a:t>. Elvis </a:t>
            </a:r>
            <a:r>
              <a:rPr lang="en-US" sz="1400" cap="none" dirty="0" err="1"/>
              <a:t>stellt</a:t>
            </a:r>
            <a:r>
              <a:rPr lang="en-US" sz="1400" cap="none" dirty="0"/>
              <a:t> </a:t>
            </a:r>
            <a:r>
              <a:rPr lang="en-US" sz="1400" cap="none" dirty="0" err="1"/>
              <a:t>uns</a:t>
            </a:r>
            <a:r>
              <a:rPr lang="en-US" sz="1400" cap="none" dirty="0"/>
              <a:t> in </a:t>
            </a:r>
            <a:r>
              <a:rPr lang="en-US" sz="1400" cap="none" dirty="0" err="1"/>
              <a:t>dieser</a:t>
            </a:r>
            <a:r>
              <a:rPr lang="en-US" sz="1400" cap="none" dirty="0"/>
              <a:t> </a:t>
            </a:r>
            <a:r>
              <a:rPr lang="en-US" sz="1400" cap="none" dirty="0" err="1"/>
              <a:t>Geschichte</a:t>
            </a:r>
            <a:r>
              <a:rPr lang="en-US" sz="1400" cap="none" dirty="0"/>
              <a:t> 4 </a:t>
            </a:r>
            <a:r>
              <a:rPr lang="en-US" sz="1400" cap="none" dirty="0" err="1"/>
              <a:t>tolle</a:t>
            </a:r>
            <a:r>
              <a:rPr lang="en-US" sz="1400" cap="none" dirty="0"/>
              <a:t> Autos </a:t>
            </a:r>
            <a:r>
              <a:rPr lang="en-US" sz="1400" cap="none" dirty="0" err="1"/>
              <a:t>vor</a:t>
            </a:r>
            <a:r>
              <a:rPr lang="en-US" sz="1400" cap="none" dirty="0"/>
              <a:t>, </a:t>
            </a:r>
            <a:r>
              <a:rPr lang="en-US" sz="1400" cap="none" dirty="0" err="1"/>
              <a:t>eines</a:t>
            </a:r>
            <a:r>
              <a:rPr lang="en-US" sz="1400" cap="none" dirty="0"/>
              <a:t> </a:t>
            </a:r>
            <a:r>
              <a:rPr lang="en-US" sz="1400" cap="none" dirty="0" err="1"/>
              <a:t>davon</a:t>
            </a:r>
            <a:r>
              <a:rPr lang="en-US" sz="1400" cap="none" dirty="0"/>
              <a:t> </a:t>
            </a:r>
            <a:r>
              <a:rPr lang="en-US" sz="1400" cap="none" dirty="0" err="1"/>
              <a:t>kann</a:t>
            </a:r>
            <a:r>
              <a:rPr lang="en-US" sz="1400" cap="none" dirty="0"/>
              <a:t> </a:t>
            </a:r>
            <a:r>
              <a:rPr lang="en-US" sz="1400" cap="none" dirty="0" err="1"/>
              <a:t>sogar</a:t>
            </a:r>
            <a:r>
              <a:rPr lang="en-US" sz="1400" cap="none" dirty="0"/>
              <a:t> je </a:t>
            </a:r>
            <a:r>
              <a:rPr lang="en-US" sz="1400" cap="none" dirty="0" err="1"/>
              <a:t>nach</a:t>
            </a:r>
            <a:r>
              <a:rPr lang="en-US" sz="1400" cap="none" dirty="0"/>
              <a:t> </a:t>
            </a:r>
            <a:r>
              <a:rPr lang="en-US" sz="1400" cap="none" dirty="0" err="1"/>
              <a:t>Temperatur</a:t>
            </a:r>
            <a:r>
              <a:rPr lang="en-US" sz="1400" cap="none" dirty="0"/>
              <a:t> die </a:t>
            </a:r>
            <a:r>
              <a:rPr lang="en-US" sz="1400" cap="none" dirty="0" err="1"/>
              <a:t>Farbe</a:t>
            </a:r>
            <a:r>
              <a:rPr lang="en-US" sz="1400" cap="none" dirty="0"/>
              <a:t> </a:t>
            </a:r>
            <a:r>
              <a:rPr lang="en-US" sz="1400" cap="none" dirty="0" err="1"/>
              <a:t>wechseln</a:t>
            </a:r>
            <a:r>
              <a:rPr lang="en-US" sz="1400" cap="none" dirty="0"/>
              <a:t>. Elvis </a:t>
            </a:r>
            <a:r>
              <a:rPr lang="en-US" sz="1400" cap="none" dirty="0" err="1"/>
              <a:t>spricht</a:t>
            </a:r>
            <a:r>
              <a:rPr lang="en-US" sz="1400" cap="none" dirty="0"/>
              <a:t> so </a:t>
            </a:r>
            <a:r>
              <a:rPr lang="en-US" sz="1400" cap="none" dirty="0" err="1"/>
              <a:t>lebendig</a:t>
            </a:r>
            <a:r>
              <a:rPr lang="en-US" sz="1400" cap="none" dirty="0"/>
              <a:t> </a:t>
            </a:r>
            <a:r>
              <a:rPr lang="en-US" sz="1400" cap="none" dirty="0" err="1"/>
              <a:t>über</a:t>
            </a:r>
            <a:r>
              <a:rPr lang="en-US" sz="1400" cap="none" dirty="0"/>
              <a:t> seine </a:t>
            </a:r>
            <a:r>
              <a:rPr lang="en-US" sz="1400" cap="none" dirty="0" err="1"/>
              <a:t>Schätze</a:t>
            </a:r>
            <a:r>
              <a:rPr lang="en-US" sz="1400" cap="none" dirty="0"/>
              <a:t>, </a:t>
            </a:r>
            <a:r>
              <a:rPr lang="en-US" sz="1400" cap="none" dirty="0" err="1"/>
              <a:t>dass</a:t>
            </a:r>
            <a:r>
              <a:rPr lang="en-US" sz="1400" cap="none" dirty="0"/>
              <a:t> man am </a:t>
            </a:r>
            <a:r>
              <a:rPr lang="en-US" sz="1400" cap="none" dirty="0" err="1"/>
              <a:t>liebsten</a:t>
            </a:r>
            <a:r>
              <a:rPr lang="en-US" sz="1400" cap="none" dirty="0"/>
              <a:t> </a:t>
            </a:r>
            <a:r>
              <a:rPr lang="en-US" sz="1400" cap="none" dirty="0" err="1"/>
              <a:t>mitspielen</a:t>
            </a:r>
            <a:r>
              <a:rPr lang="en-US" sz="1400" cap="none" dirty="0"/>
              <a:t> </a:t>
            </a:r>
            <a:r>
              <a:rPr lang="en-US" sz="1400" cap="none" dirty="0" err="1"/>
              <a:t>möchte</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054857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Julia Pirker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berührende</a:t>
            </a:r>
            <a:r>
              <a:rPr lang="en-US" sz="1400" cap="none" dirty="0"/>
              <a:t> </a:t>
            </a:r>
            <a:r>
              <a:rPr lang="en-US" sz="1400" cap="none" dirty="0" err="1"/>
              <a:t>Geschichte</a:t>
            </a:r>
            <a:r>
              <a:rPr lang="en-US" sz="1400" cap="none" dirty="0"/>
              <a:t> von </a:t>
            </a:r>
            <a:r>
              <a:rPr lang="en-US" sz="1400" cap="none" dirty="0" err="1"/>
              <a:t>ihrem</a:t>
            </a:r>
            <a:r>
              <a:rPr lang="en-US" sz="1400" cap="none" dirty="0"/>
              <a:t> </a:t>
            </a:r>
            <a:r>
              <a:rPr lang="en-US" sz="1400" cap="none" dirty="0" err="1"/>
              <a:t>verstorbenen</a:t>
            </a:r>
            <a:r>
              <a:rPr lang="en-US" sz="1400" cap="none" dirty="0"/>
              <a:t> </a:t>
            </a:r>
            <a:r>
              <a:rPr lang="en-US" sz="1400" cap="none" dirty="0" err="1"/>
              <a:t>Vater</a:t>
            </a:r>
            <a:r>
              <a:rPr lang="en-US" sz="1400" cap="none" dirty="0"/>
              <a:t> </a:t>
            </a:r>
            <a:r>
              <a:rPr lang="en-US" sz="1400" cap="none" dirty="0" err="1"/>
              <a:t>erzählt</a:t>
            </a:r>
            <a:r>
              <a:rPr lang="en-US" sz="1400" cap="none" dirty="0"/>
              <a:t>. Julia hat von </a:t>
            </a:r>
            <a:r>
              <a:rPr lang="en-US" sz="1400" cap="none" dirty="0" err="1"/>
              <a:t>ihrem</a:t>
            </a:r>
            <a:r>
              <a:rPr lang="en-US" sz="1400" cap="none" dirty="0"/>
              <a:t> </a:t>
            </a:r>
            <a:r>
              <a:rPr lang="en-US" sz="1400" cap="none" dirty="0" err="1"/>
              <a:t>Vater</a:t>
            </a:r>
            <a:r>
              <a:rPr lang="en-US" sz="1400" cap="none" dirty="0"/>
              <a:t> </a:t>
            </a:r>
            <a:r>
              <a:rPr lang="en-US" sz="1400" cap="none" dirty="0" err="1"/>
              <a:t>zwei</a:t>
            </a:r>
            <a:r>
              <a:rPr lang="en-US" sz="1400" cap="none" dirty="0"/>
              <a:t> </a:t>
            </a:r>
            <a:r>
              <a:rPr lang="en-US" sz="1400" cap="none" dirty="0" err="1"/>
              <a:t>sehr</a:t>
            </a:r>
            <a:r>
              <a:rPr lang="en-US" sz="1400" cap="none" dirty="0"/>
              <a:t> </a:t>
            </a:r>
            <a:r>
              <a:rPr lang="en-US" sz="1400" cap="none" dirty="0" err="1"/>
              <a:t>schöne</a:t>
            </a:r>
            <a:r>
              <a:rPr lang="en-US" sz="1400" cap="none" dirty="0"/>
              <a:t>, </a:t>
            </a:r>
            <a:r>
              <a:rPr lang="en-US" sz="1400" cap="none" dirty="0" err="1"/>
              <a:t>selbst</a:t>
            </a:r>
            <a:r>
              <a:rPr lang="en-US" sz="1400" cap="none" dirty="0"/>
              <a:t> </a:t>
            </a:r>
            <a:r>
              <a:rPr lang="en-US" sz="1400" cap="none" dirty="0" err="1"/>
              <a:t>gemachte</a:t>
            </a:r>
            <a:r>
              <a:rPr lang="en-US" sz="1400" cap="none" dirty="0"/>
              <a:t> </a:t>
            </a:r>
            <a:r>
              <a:rPr lang="en-US" sz="1400" cap="none" dirty="0" err="1"/>
              <a:t>Armbänder</a:t>
            </a:r>
            <a:r>
              <a:rPr lang="en-US" sz="1400" cap="none" dirty="0"/>
              <a:t> </a:t>
            </a:r>
            <a:r>
              <a:rPr lang="en-US" sz="1400" cap="none" dirty="0" err="1"/>
              <a:t>bekommen</a:t>
            </a:r>
            <a:r>
              <a:rPr lang="en-US" sz="1400" cap="none" dirty="0"/>
              <a:t>. </a:t>
            </a:r>
            <a:r>
              <a:rPr lang="en-US" sz="1400" cap="none" dirty="0" err="1"/>
              <a:t>Diese</a:t>
            </a:r>
            <a:r>
              <a:rPr lang="en-US" sz="1400" cap="none" dirty="0"/>
              <a:t> </a:t>
            </a:r>
            <a:r>
              <a:rPr lang="en-US" sz="1400" cap="none" dirty="0" err="1"/>
              <a:t>Armbänder</a:t>
            </a:r>
            <a:r>
              <a:rPr lang="en-US" sz="1400" cap="none" dirty="0"/>
              <a:t> </a:t>
            </a:r>
            <a:r>
              <a:rPr lang="en-US" sz="1400" cap="none" dirty="0" err="1"/>
              <a:t>erinnern</a:t>
            </a:r>
            <a:r>
              <a:rPr lang="en-US" sz="1400" cap="none" dirty="0"/>
              <a:t> Julia </a:t>
            </a:r>
            <a:r>
              <a:rPr lang="en-US" sz="1400" cap="none" dirty="0" err="1"/>
              <a:t>immer</a:t>
            </a:r>
            <a:r>
              <a:rPr lang="en-US" sz="1400" cap="none" dirty="0"/>
              <a:t> an </a:t>
            </a:r>
            <a:r>
              <a:rPr lang="en-US" sz="1400" cap="none" dirty="0" err="1"/>
              <a:t>ihren</a:t>
            </a:r>
            <a:r>
              <a:rPr lang="en-US" sz="1400" cap="none" dirty="0"/>
              <a:t> </a:t>
            </a:r>
            <a:r>
              <a:rPr lang="en-US" sz="1400" cap="none" dirty="0" err="1"/>
              <a:t>lieben</a:t>
            </a:r>
            <a:r>
              <a:rPr lang="en-US" sz="1400" cap="none" dirty="0"/>
              <a:t> </a:t>
            </a:r>
            <a:r>
              <a:rPr lang="en-US" sz="1400" cap="none" dirty="0" err="1"/>
              <a:t>Vater</a:t>
            </a:r>
            <a:r>
              <a:rPr lang="en-US" sz="1400" cap="none" dirty="0"/>
              <a:t> und an die </a:t>
            </a:r>
            <a:r>
              <a:rPr lang="en-US" sz="1400" cap="none" dirty="0" err="1"/>
              <a:t>gute</a:t>
            </a:r>
            <a:r>
              <a:rPr lang="en-US" sz="1400" cap="none" dirty="0"/>
              <a:t> Zeit, die </a:t>
            </a:r>
            <a:r>
              <a:rPr lang="en-US" sz="1400" cap="none" dirty="0" err="1"/>
              <a:t>sie</a:t>
            </a:r>
            <a:r>
              <a:rPr lang="en-US" sz="1400" cap="none" dirty="0"/>
              <a:t> </a:t>
            </a:r>
            <a:r>
              <a:rPr lang="en-US" sz="1400" cap="none" dirty="0" err="1"/>
              <a:t>mit</a:t>
            </a:r>
            <a:r>
              <a:rPr lang="en-US" sz="1400" cap="none" dirty="0"/>
              <a:t> </a:t>
            </a:r>
            <a:r>
              <a:rPr lang="en-US" sz="1400" cap="none" dirty="0" err="1"/>
              <a:t>ihm</a:t>
            </a:r>
            <a:r>
              <a:rPr lang="en-US" sz="1400" cap="none" dirty="0"/>
              <a:t> </a:t>
            </a:r>
            <a:r>
              <a:rPr lang="en-US" sz="1400" cap="none" dirty="0" err="1"/>
              <a:t>verbracht</a:t>
            </a:r>
            <a:r>
              <a:rPr lang="en-US" sz="1400" cap="none" dirty="0"/>
              <a:t> hat. </a:t>
            </a:r>
            <a:r>
              <a:rPr lang="en-US" sz="1400" cap="none" dirty="0" err="1"/>
              <a:t>Danke</a:t>
            </a:r>
            <a:r>
              <a:rPr lang="en-US" sz="1400" cap="none" dirty="0"/>
              <a:t>, Julia, </a:t>
            </a:r>
            <a:r>
              <a:rPr lang="en-US" sz="1400" cap="none" dirty="0" err="1"/>
              <a:t>dass</a:t>
            </a:r>
            <a:r>
              <a:rPr lang="en-US" sz="1400" cap="none" dirty="0"/>
              <a:t> du </a:t>
            </a:r>
            <a:r>
              <a:rPr lang="en-US" sz="1400" cap="none" dirty="0" err="1"/>
              <a:t>diese</a:t>
            </a:r>
            <a:r>
              <a:rPr lang="en-US" sz="1400" cap="none" dirty="0"/>
              <a:t> </a:t>
            </a:r>
            <a:r>
              <a:rPr lang="en-US" sz="1400" cap="none" dirty="0" err="1"/>
              <a:t>persönliche</a:t>
            </a:r>
            <a:r>
              <a:rPr lang="en-US" sz="1400" cap="none" dirty="0"/>
              <a:t> </a:t>
            </a:r>
            <a:r>
              <a:rPr lang="en-US" sz="1400" cap="none" dirty="0" err="1"/>
              <a:t>Geschichte</a:t>
            </a:r>
            <a:r>
              <a:rPr lang="en-US" sz="1400" cap="none" dirty="0"/>
              <a:t> </a:t>
            </a:r>
            <a:r>
              <a:rPr lang="en-US" sz="1400" cap="none" dirty="0" err="1"/>
              <a:t>mit</a:t>
            </a:r>
            <a:r>
              <a:rPr lang="en-US" sz="1400" cap="none" dirty="0"/>
              <a:t> </a:t>
            </a:r>
            <a:r>
              <a:rPr lang="en-US" sz="1400" cap="none" dirty="0" err="1"/>
              <a:t>uns</a:t>
            </a:r>
            <a:r>
              <a:rPr lang="en-US" sz="1400" cap="none" dirty="0"/>
              <a:t> </a:t>
            </a:r>
            <a:r>
              <a:rPr lang="en-US" sz="1400" cap="none" dirty="0" err="1"/>
              <a:t>geteilt</a:t>
            </a:r>
            <a:r>
              <a:rPr lang="en-US" sz="1400" cap="none" dirty="0"/>
              <a:t> hast.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357194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990601" y="2618428"/>
            <a:ext cx="7162800" cy="739587"/>
          </a:xfrm>
        </p:spPr>
        <p:txBody>
          <a:bodyPr/>
          <a:lstStyle/>
          <a:p>
            <a:r>
              <a:rPr lang="en-US" dirty="0"/>
              <a:t>Lucas Roll Sanz</a:t>
            </a:r>
          </a:p>
        </p:txBody>
      </p:sp>
      <p:sp>
        <p:nvSpPr>
          <p:cNvPr id="26" name="Text Placeholder 25"/>
          <p:cNvSpPr>
            <a:spLocks noGrp="1"/>
          </p:cNvSpPr>
          <p:nvPr>
            <p:ph type="body" sz="quarter" idx="19"/>
          </p:nvPr>
        </p:nvSpPr>
        <p:spPr>
          <a:xfrm>
            <a:off x="980111" y="3756213"/>
            <a:ext cx="7162800" cy="995814"/>
          </a:xfrm>
        </p:spPr>
        <p:txBody>
          <a:bodyPr/>
          <a:lstStyle/>
          <a:p>
            <a:r>
              <a:rPr lang="en-US" cap="none" dirty="0"/>
              <a:t>hat </a:t>
            </a:r>
            <a:r>
              <a:rPr lang="en-US" cap="none" dirty="0" err="1"/>
              <a:t>mit</a:t>
            </a:r>
            <a:r>
              <a:rPr lang="en-US" cap="none" dirty="0"/>
              <a:t> </a:t>
            </a:r>
            <a:r>
              <a:rPr lang="en-US" cap="none" dirty="0" err="1"/>
              <a:t>viel</a:t>
            </a:r>
            <a:r>
              <a:rPr lang="en-US" cap="none" dirty="0"/>
              <a:t> </a:t>
            </a:r>
            <a:r>
              <a:rPr lang="en-US" cap="none" dirty="0" err="1"/>
              <a:t>Begeisterung</a:t>
            </a:r>
            <a:r>
              <a:rPr lang="en-US" cap="none" dirty="0"/>
              <a:t> seine </a:t>
            </a:r>
            <a:r>
              <a:rPr lang="en-US" cap="none" dirty="0" err="1"/>
              <a:t>Münzsammlung</a:t>
            </a:r>
            <a:r>
              <a:rPr lang="en-US" cap="none" dirty="0"/>
              <a:t> </a:t>
            </a:r>
            <a:r>
              <a:rPr lang="en-US" cap="none" dirty="0" err="1"/>
              <a:t>präsentiert</a:t>
            </a:r>
            <a:r>
              <a:rPr lang="en-US" cap="none" dirty="0"/>
              <a:t> und </a:t>
            </a:r>
            <a:r>
              <a:rPr lang="en-US" cap="none" dirty="0" err="1"/>
              <a:t>erklärt</a:t>
            </a:r>
            <a:r>
              <a:rPr lang="en-US" cap="none" dirty="0"/>
              <a:t> </a:t>
            </a:r>
            <a:r>
              <a:rPr lang="en-US" cap="none" dirty="0" err="1"/>
              <a:t>warum</a:t>
            </a:r>
            <a:r>
              <a:rPr lang="en-US" cap="none" dirty="0"/>
              <a:t> </a:t>
            </a:r>
            <a:r>
              <a:rPr lang="en-US" cap="none" dirty="0" err="1"/>
              <a:t>sie</a:t>
            </a:r>
            <a:r>
              <a:rPr lang="en-US" cap="none" dirty="0"/>
              <a:t> </a:t>
            </a:r>
            <a:r>
              <a:rPr lang="en-US" cap="none" dirty="0" err="1"/>
              <a:t>ihm</a:t>
            </a:r>
            <a:r>
              <a:rPr lang="en-US" cap="none" dirty="0"/>
              <a:t> so </a:t>
            </a:r>
            <a:r>
              <a:rPr lang="en-US" cap="none" dirty="0" err="1"/>
              <a:t>wichtig</a:t>
            </a:r>
            <a:r>
              <a:rPr lang="en-US" cap="none" dirty="0"/>
              <a:t> </a:t>
            </a:r>
            <a:r>
              <a:rPr lang="en-US" cap="none" dirty="0" err="1"/>
              <a:t>ist</a:t>
            </a:r>
            <a:r>
              <a:rPr lang="en-US" cap="none" dirty="0"/>
              <a:t>. In </a:t>
            </a:r>
            <a:r>
              <a:rPr lang="en-US" cap="none" dirty="0" err="1"/>
              <a:t>dieser</a:t>
            </a:r>
            <a:r>
              <a:rPr lang="en-US" cap="none" dirty="0"/>
              <a:t> </a:t>
            </a:r>
            <a:r>
              <a:rPr lang="en-US" cap="none" dirty="0" err="1"/>
              <a:t>Geschichte</a:t>
            </a:r>
            <a:r>
              <a:rPr lang="en-US" cap="none" dirty="0"/>
              <a:t> hat Lucas </a:t>
            </a:r>
            <a:r>
              <a:rPr lang="en-US" cap="none" dirty="0" err="1"/>
              <a:t>viel</a:t>
            </a:r>
            <a:r>
              <a:rPr lang="en-US" cap="none" dirty="0"/>
              <a:t> von seiner </a:t>
            </a:r>
            <a:r>
              <a:rPr lang="en-US" cap="none" dirty="0" err="1"/>
              <a:t>Familie</a:t>
            </a:r>
            <a:r>
              <a:rPr lang="en-US" cap="none" dirty="0"/>
              <a:t> </a:t>
            </a:r>
            <a:r>
              <a:rPr lang="en-US" cap="none" dirty="0" err="1"/>
              <a:t>erzählt</a:t>
            </a:r>
            <a:r>
              <a:rPr lang="en-US" cap="none" dirty="0"/>
              <a:t> und seine </a:t>
            </a:r>
            <a:r>
              <a:rPr lang="en-US" cap="none" dirty="0" err="1"/>
              <a:t>Stimme</a:t>
            </a:r>
            <a:r>
              <a:rPr lang="en-US" cap="none" dirty="0"/>
              <a:t> </a:t>
            </a:r>
            <a:r>
              <a:rPr lang="en-US" cap="none" dirty="0" err="1"/>
              <a:t>sehr</a:t>
            </a:r>
            <a:r>
              <a:rPr lang="en-US" cap="none" dirty="0"/>
              <a:t> gut </a:t>
            </a:r>
            <a:r>
              <a:rPr lang="en-US" cap="none" dirty="0" err="1"/>
              <a:t>eingesetzt</a:t>
            </a:r>
            <a:r>
              <a:rPr lang="en-US" cap="none" dirty="0"/>
              <a:t>, um die </a:t>
            </a:r>
            <a:r>
              <a:rPr lang="en-US" cap="none" dirty="0" err="1"/>
              <a:t>Geschichte</a:t>
            </a:r>
            <a:r>
              <a:rPr lang="en-US" cap="none" dirty="0"/>
              <a:t> </a:t>
            </a:r>
            <a:r>
              <a:rPr lang="en-US" cap="none" dirty="0" err="1"/>
              <a:t>spannend</a:t>
            </a:r>
            <a:r>
              <a:rPr lang="en-US" cap="none" dirty="0"/>
              <a:t> </a:t>
            </a:r>
            <a:r>
              <a:rPr lang="en-US" cap="none" dirty="0" err="1"/>
              <a:t>zu</a:t>
            </a:r>
            <a:r>
              <a:rPr lang="en-US" cap="none" dirty="0"/>
              <a:t> </a:t>
            </a:r>
            <a:r>
              <a:rPr lang="en-US" cap="none" dirty="0" err="1"/>
              <a:t>erzählen</a:t>
            </a:r>
            <a:r>
              <a:rPr lang="en-US" cap="none" dirty="0"/>
              <a:t>. Ganz toll </a:t>
            </a:r>
            <a:r>
              <a:rPr lang="en-US" cap="none" dirty="0" err="1"/>
              <a:t>ist</a:t>
            </a:r>
            <a:r>
              <a:rPr lang="en-US" cap="none" dirty="0"/>
              <a:t> </a:t>
            </a:r>
            <a:r>
              <a:rPr lang="en-US" cap="none" dirty="0" err="1"/>
              <a:t>auch</a:t>
            </a:r>
            <a:r>
              <a:rPr lang="en-US" cap="none" dirty="0"/>
              <a:t> die </a:t>
            </a:r>
            <a:r>
              <a:rPr lang="en-US" cap="none" dirty="0" err="1"/>
              <a:t>spanische</a:t>
            </a:r>
            <a:r>
              <a:rPr lang="en-US" cap="none" dirty="0"/>
              <a:t> Version der </a:t>
            </a:r>
            <a:r>
              <a:rPr lang="en-US" cap="none" dirty="0" err="1"/>
              <a:t>Geschichte</a:t>
            </a:r>
            <a:r>
              <a:rPr lang="en-US" cap="none" dirty="0"/>
              <a:t>. Da </a:t>
            </a:r>
            <a:r>
              <a:rPr lang="en-US" cap="none" dirty="0" err="1"/>
              <a:t>ist</a:t>
            </a:r>
            <a:r>
              <a:rPr lang="en-US" cap="none" dirty="0"/>
              <a:t> Lucas </a:t>
            </a:r>
            <a:r>
              <a:rPr lang="en-US" cap="none" dirty="0" err="1"/>
              <a:t>richtig</a:t>
            </a:r>
            <a:r>
              <a:rPr lang="en-US" cap="none" dirty="0"/>
              <a:t> in </a:t>
            </a:r>
            <a:r>
              <a:rPr lang="en-US" cap="none" dirty="0" err="1"/>
              <a:t>seinem</a:t>
            </a:r>
            <a:r>
              <a:rPr lang="en-US" cap="none" dirty="0"/>
              <a:t> Element.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D590D3AA-F456-421F-9822-D24C3567D631}"/>
              </a:ext>
            </a:extLst>
          </p:cNvPr>
          <p:cNvPicPr>
            <a:picLocks noChangeAspect="1"/>
          </p:cNvPicPr>
          <p:nvPr/>
        </p:nvPicPr>
        <p:blipFill>
          <a:blip r:embed="rId3"/>
          <a:stretch>
            <a:fillRect/>
          </a:stretch>
        </p:blipFill>
        <p:spPr>
          <a:xfrm>
            <a:off x="980111" y="2526768"/>
            <a:ext cx="1243692" cy="1072989"/>
          </a:xfrm>
          <a:prstGeom prst="rect">
            <a:avLst/>
          </a:prstGeom>
        </p:spPr>
      </p:pic>
    </p:spTree>
    <p:extLst>
      <p:ext uri="{BB962C8B-B14F-4D97-AF65-F5344CB8AC3E}">
        <p14:creationId xmlns:p14="http://schemas.microsoft.com/office/powerpoint/2010/main" val="4079718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Emirhan Tekin</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der </a:t>
            </a:r>
            <a:r>
              <a:rPr lang="en-US" sz="1400" cap="none" dirty="0" err="1"/>
              <a:t>Briefmarkensammlung</a:t>
            </a:r>
            <a:r>
              <a:rPr lang="en-US" sz="1400" cap="none" dirty="0"/>
              <a:t> seines </a:t>
            </a:r>
            <a:r>
              <a:rPr lang="en-US" sz="1400" cap="none" dirty="0" err="1"/>
              <a:t>Vaters</a:t>
            </a:r>
            <a:r>
              <a:rPr lang="en-US" sz="1400" cap="none" dirty="0"/>
              <a:t> </a:t>
            </a:r>
            <a:r>
              <a:rPr lang="en-US" sz="1400" cap="none" dirty="0" err="1"/>
              <a:t>erzählt</a:t>
            </a:r>
            <a:r>
              <a:rPr lang="en-US" sz="1400" cap="none" dirty="0"/>
              <a:t>. </a:t>
            </a:r>
            <a:r>
              <a:rPr lang="en-US" sz="1400" cap="none" dirty="0" err="1"/>
              <a:t>Emirhans</a:t>
            </a:r>
            <a:r>
              <a:rPr lang="en-US" sz="1400" cap="none" dirty="0"/>
              <a:t> Vater </a:t>
            </a:r>
            <a:r>
              <a:rPr lang="en-US" sz="1400" cap="none" dirty="0" err="1"/>
              <a:t>sammelt</a:t>
            </a:r>
            <a:r>
              <a:rPr lang="en-US" sz="1400" cap="none" dirty="0"/>
              <a:t> </a:t>
            </a:r>
            <a:r>
              <a:rPr lang="en-US" sz="1400" cap="none" dirty="0" err="1"/>
              <a:t>schon</a:t>
            </a:r>
            <a:r>
              <a:rPr lang="en-US" sz="1400" cap="none" dirty="0"/>
              <a:t> </a:t>
            </a:r>
            <a:r>
              <a:rPr lang="en-US" sz="1400" cap="none" dirty="0" err="1"/>
              <a:t>seit</a:t>
            </a:r>
            <a:r>
              <a:rPr lang="en-US" sz="1400" cap="none" dirty="0"/>
              <a:t> </a:t>
            </a:r>
            <a:r>
              <a:rPr lang="en-US" sz="1400" cap="none" dirty="0" err="1"/>
              <a:t>seinem</a:t>
            </a:r>
            <a:r>
              <a:rPr lang="en-US" sz="1400" cap="none" dirty="0"/>
              <a:t> 8. </a:t>
            </a:r>
            <a:r>
              <a:rPr lang="en-US" sz="1400" cap="none" dirty="0" err="1"/>
              <a:t>Lebensjahr</a:t>
            </a:r>
            <a:r>
              <a:rPr lang="en-US" sz="1400" cap="none" dirty="0"/>
              <a:t> </a:t>
            </a:r>
            <a:r>
              <a:rPr lang="en-US" sz="1400" cap="none" dirty="0" err="1"/>
              <a:t>Briefmarken</a:t>
            </a:r>
            <a:r>
              <a:rPr lang="en-US" sz="1400" cap="none" dirty="0"/>
              <a:t> und hat </a:t>
            </a:r>
            <a:r>
              <a:rPr lang="en-US" sz="1400" cap="none" dirty="0" err="1"/>
              <a:t>seinen</a:t>
            </a:r>
            <a:r>
              <a:rPr lang="en-US" sz="1400" cap="none" dirty="0"/>
              <a:t> Schatz an </a:t>
            </a:r>
            <a:r>
              <a:rPr lang="en-US" sz="1400" cap="none" dirty="0" err="1"/>
              <a:t>Emirhan</a:t>
            </a:r>
            <a:r>
              <a:rPr lang="en-US" sz="1400" cap="none" dirty="0"/>
              <a:t> </a:t>
            </a:r>
            <a:r>
              <a:rPr lang="en-US" sz="1400" cap="none" dirty="0" err="1"/>
              <a:t>weitergegeben</a:t>
            </a:r>
            <a:r>
              <a:rPr lang="en-US" sz="1400" cap="none" dirty="0"/>
              <a:t>. </a:t>
            </a:r>
            <a:r>
              <a:rPr lang="en-US" sz="1400" cap="none" dirty="0" err="1"/>
              <a:t>Emirhan</a:t>
            </a:r>
            <a:r>
              <a:rPr lang="en-US" sz="1400" cap="none" dirty="0"/>
              <a:t> </a:t>
            </a:r>
            <a:r>
              <a:rPr lang="en-US" sz="1400" cap="none" dirty="0" err="1"/>
              <a:t>ist</a:t>
            </a:r>
            <a:r>
              <a:rPr lang="en-US" sz="1400" cap="none" dirty="0"/>
              <a:t> </a:t>
            </a:r>
            <a:r>
              <a:rPr lang="en-US" sz="1400" cap="none" dirty="0" err="1"/>
              <a:t>sehr</a:t>
            </a:r>
            <a:r>
              <a:rPr lang="en-US" sz="1400" cap="none" dirty="0"/>
              <a:t> </a:t>
            </a:r>
            <a:r>
              <a:rPr lang="en-US" sz="1400" cap="none" dirty="0" err="1"/>
              <a:t>stolz</a:t>
            </a:r>
            <a:r>
              <a:rPr lang="en-US" sz="1400" cap="none" dirty="0"/>
              <a:t> auf </a:t>
            </a:r>
            <a:r>
              <a:rPr lang="en-US" sz="1400" cap="none" dirty="0" err="1"/>
              <a:t>seinen</a:t>
            </a:r>
            <a:r>
              <a:rPr lang="en-US" sz="1400" cap="none" dirty="0"/>
              <a:t> Vater, </a:t>
            </a:r>
            <a:r>
              <a:rPr lang="en-US" sz="1400" cap="none" dirty="0" err="1"/>
              <a:t>denn</a:t>
            </a:r>
            <a:r>
              <a:rPr lang="en-US" sz="1400" cap="none" dirty="0"/>
              <a:t> </a:t>
            </a:r>
            <a:r>
              <a:rPr lang="en-US" sz="1400" cap="none" dirty="0" err="1"/>
              <a:t>er</a:t>
            </a:r>
            <a:r>
              <a:rPr lang="en-US" sz="1400" cap="none" dirty="0"/>
              <a:t> </a:t>
            </a:r>
            <a:r>
              <a:rPr lang="en-US" sz="1400" cap="none" dirty="0" err="1"/>
              <a:t>arbeitet</a:t>
            </a:r>
            <a:r>
              <a:rPr lang="en-US" sz="1400" cap="none" dirty="0"/>
              <a:t> </a:t>
            </a:r>
            <a:r>
              <a:rPr lang="en-US" sz="1400" cap="none" dirty="0" err="1"/>
              <a:t>wirklich</a:t>
            </a:r>
            <a:r>
              <a:rPr lang="en-US" sz="1400" cap="none" dirty="0"/>
              <a:t> hart und </a:t>
            </a:r>
            <a:r>
              <a:rPr lang="en-US" sz="1400" cap="none" dirty="0" err="1"/>
              <a:t>ist</a:t>
            </a:r>
            <a:r>
              <a:rPr lang="en-US" sz="1400" cap="none" dirty="0"/>
              <a:t> </a:t>
            </a:r>
            <a:r>
              <a:rPr lang="en-US" sz="1400" cap="none" dirty="0" err="1"/>
              <a:t>immer</a:t>
            </a:r>
            <a:r>
              <a:rPr lang="en-US" sz="1400" cap="none" dirty="0"/>
              <a:t> </a:t>
            </a:r>
            <a:r>
              <a:rPr lang="en-US" sz="1400" cap="none" dirty="0" err="1"/>
              <a:t>für</a:t>
            </a:r>
            <a:r>
              <a:rPr lang="en-US" sz="1400" cap="none" dirty="0"/>
              <a:t> </a:t>
            </a:r>
            <a:r>
              <a:rPr lang="en-US" sz="1400" cap="none" dirty="0" err="1"/>
              <a:t>Emirhan</a:t>
            </a:r>
            <a:r>
              <a:rPr lang="en-US" sz="1400" cap="none" dirty="0"/>
              <a:t> da. </a:t>
            </a:r>
            <a:r>
              <a:rPr lang="en-US" sz="1400" cap="none" dirty="0" err="1"/>
              <a:t>Möge</a:t>
            </a:r>
            <a:r>
              <a:rPr lang="en-US" sz="1400" cap="none" dirty="0"/>
              <a:t> das </a:t>
            </a:r>
            <a:r>
              <a:rPr lang="en-US" sz="1400" cap="none" dirty="0" err="1"/>
              <a:t>auch</a:t>
            </a:r>
            <a:r>
              <a:rPr lang="en-US" sz="1400" cap="none" dirty="0"/>
              <a:t> </a:t>
            </a:r>
            <a:r>
              <a:rPr lang="en-US" sz="1400" cap="none" dirty="0" err="1"/>
              <a:t>immer</a:t>
            </a:r>
            <a:r>
              <a:rPr lang="en-US" sz="1400" cap="none" dirty="0"/>
              <a:t> so </a:t>
            </a:r>
            <a:r>
              <a:rPr lang="en-US" sz="1400" cap="none" dirty="0" err="1"/>
              <a:t>bleiben</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2941755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Azra Kiza</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einem</a:t>
            </a:r>
            <a:r>
              <a:rPr lang="en-US" sz="1400" cap="none" dirty="0"/>
              <a:t> </a:t>
            </a:r>
            <a:r>
              <a:rPr lang="en-US" sz="1400" cap="none" dirty="0" err="1"/>
              <a:t>ganz</a:t>
            </a:r>
            <a:r>
              <a:rPr lang="en-US" sz="1400" cap="none" dirty="0"/>
              <a:t> </a:t>
            </a:r>
            <a:r>
              <a:rPr lang="en-US" sz="1400" cap="none" dirty="0" err="1"/>
              <a:t>besonderen</a:t>
            </a:r>
            <a:r>
              <a:rPr lang="en-US" sz="1400" cap="none" dirty="0"/>
              <a:t> Stein </a:t>
            </a:r>
            <a:r>
              <a:rPr lang="en-US" sz="1400" cap="none" dirty="0" err="1"/>
              <a:t>erzählt</a:t>
            </a:r>
            <a:r>
              <a:rPr lang="en-US" sz="1400" cap="none" dirty="0"/>
              <a:t>, der </a:t>
            </a:r>
            <a:r>
              <a:rPr lang="en-US" sz="1400" cap="none" dirty="0" err="1"/>
              <a:t>aussieht</a:t>
            </a:r>
            <a:r>
              <a:rPr lang="en-US" sz="1400" cap="none" dirty="0"/>
              <a:t> </a:t>
            </a:r>
            <a:r>
              <a:rPr lang="en-US" sz="1400" cap="none" dirty="0" err="1"/>
              <a:t>wie</a:t>
            </a:r>
            <a:r>
              <a:rPr lang="en-US" sz="1400" cap="none" dirty="0"/>
              <a:t> der Kopf </a:t>
            </a:r>
            <a:r>
              <a:rPr lang="en-US" sz="1400" cap="none" dirty="0" err="1"/>
              <a:t>einer</a:t>
            </a:r>
            <a:r>
              <a:rPr lang="en-US" sz="1400" cap="none" dirty="0"/>
              <a:t> </a:t>
            </a:r>
            <a:r>
              <a:rPr lang="en-US" sz="1400" cap="none" dirty="0" err="1"/>
              <a:t>Katze</a:t>
            </a:r>
            <a:r>
              <a:rPr lang="en-US" sz="1400" cap="none" dirty="0"/>
              <a:t>. Der Stein </a:t>
            </a:r>
            <a:r>
              <a:rPr lang="en-US" sz="1400" cap="none" dirty="0" err="1"/>
              <a:t>erinnert</a:t>
            </a:r>
            <a:r>
              <a:rPr lang="en-US" sz="1400" cap="none" dirty="0"/>
              <a:t> </a:t>
            </a:r>
            <a:r>
              <a:rPr lang="en-US" sz="1400" cap="none" dirty="0" err="1"/>
              <a:t>Azra</a:t>
            </a:r>
            <a:r>
              <a:rPr lang="en-US" sz="1400" cap="none" dirty="0"/>
              <a:t> an </a:t>
            </a:r>
            <a:r>
              <a:rPr lang="en-US" sz="1400" cap="none" dirty="0" err="1"/>
              <a:t>ihre</a:t>
            </a:r>
            <a:r>
              <a:rPr lang="en-US" sz="1400" cap="none" dirty="0"/>
              <a:t> </a:t>
            </a:r>
            <a:r>
              <a:rPr lang="en-US" sz="1400" cap="none" dirty="0" err="1"/>
              <a:t>schöne</a:t>
            </a:r>
            <a:r>
              <a:rPr lang="en-US" sz="1400" cap="none" dirty="0"/>
              <a:t>, </a:t>
            </a:r>
            <a:r>
              <a:rPr lang="en-US" sz="1400" cap="none" dirty="0" err="1"/>
              <a:t>bunte</a:t>
            </a:r>
            <a:r>
              <a:rPr lang="en-US" sz="1400" cap="none" dirty="0"/>
              <a:t> </a:t>
            </a:r>
            <a:r>
              <a:rPr lang="en-US" sz="1400" cap="none" dirty="0" err="1"/>
              <a:t>Kindheit</a:t>
            </a:r>
            <a:r>
              <a:rPr lang="en-US" sz="1400" cap="none" dirty="0"/>
              <a:t>. </a:t>
            </a:r>
            <a:r>
              <a:rPr lang="en-US" sz="1400" cap="none" dirty="0" err="1"/>
              <a:t>Azra</a:t>
            </a:r>
            <a:r>
              <a:rPr lang="en-US" sz="1400" cap="none" dirty="0"/>
              <a:t> </a:t>
            </a:r>
            <a:r>
              <a:rPr lang="en-US" sz="1400" cap="none" dirty="0" err="1"/>
              <a:t>erzählt</a:t>
            </a:r>
            <a:r>
              <a:rPr lang="en-US" sz="1400" cap="none" dirty="0"/>
              <a:t> </a:t>
            </a:r>
            <a:r>
              <a:rPr lang="en-US" sz="1400" cap="none" dirty="0" err="1"/>
              <a:t>uns</a:t>
            </a:r>
            <a:r>
              <a:rPr lang="en-US" sz="1400" cap="none" dirty="0"/>
              <a:t> </a:t>
            </a:r>
            <a:r>
              <a:rPr lang="en-US" sz="1400" cap="none" dirty="0" err="1"/>
              <a:t>diese</a:t>
            </a:r>
            <a:r>
              <a:rPr lang="en-US" sz="1400" cap="none" dirty="0"/>
              <a:t> </a:t>
            </a:r>
            <a:r>
              <a:rPr lang="en-US" sz="1400" cap="none" dirty="0" err="1"/>
              <a:t>Geschichte</a:t>
            </a:r>
            <a:r>
              <a:rPr lang="en-US" sz="1400" cap="none" dirty="0"/>
              <a:t> auf </a:t>
            </a:r>
            <a:r>
              <a:rPr lang="en-US" sz="1400" cap="none" dirty="0" err="1"/>
              <a:t>Englisch</a:t>
            </a:r>
            <a:r>
              <a:rPr lang="en-US" sz="1400" cap="none" dirty="0"/>
              <a:t> und </a:t>
            </a:r>
            <a:r>
              <a:rPr lang="en-US" sz="1400" cap="none" dirty="0" err="1"/>
              <a:t>zeigt</a:t>
            </a:r>
            <a:r>
              <a:rPr lang="en-US" sz="1400" cap="none" dirty="0"/>
              <a:t> </a:t>
            </a:r>
            <a:r>
              <a:rPr lang="en-US" sz="1400" cap="none" dirty="0" err="1"/>
              <a:t>sehr</a:t>
            </a:r>
            <a:r>
              <a:rPr lang="en-US" sz="1400" cap="none" dirty="0"/>
              <a:t> </a:t>
            </a:r>
            <a:r>
              <a:rPr lang="en-US" sz="1400" cap="none" dirty="0" err="1"/>
              <a:t>überzeugend</a:t>
            </a:r>
            <a:r>
              <a:rPr lang="en-US" sz="1400" cap="none" dirty="0"/>
              <a:t> </a:t>
            </a:r>
            <a:r>
              <a:rPr lang="en-US" sz="1400" cap="none" dirty="0" err="1"/>
              <a:t>wie</a:t>
            </a:r>
            <a:r>
              <a:rPr lang="en-US" sz="1400" cap="none" dirty="0"/>
              <a:t> </a:t>
            </a:r>
            <a:r>
              <a:rPr lang="en-US" sz="1400" cap="none" dirty="0" err="1"/>
              <a:t>sehr</a:t>
            </a:r>
            <a:r>
              <a:rPr lang="en-US" sz="1400" cap="none" dirty="0"/>
              <a:t> </a:t>
            </a:r>
            <a:r>
              <a:rPr lang="en-US" sz="1400" cap="none" dirty="0" err="1"/>
              <a:t>sie</a:t>
            </a:r>
            <a:r>
              <a:rPr lang="en-US" sz="1400" cap="none" dirty="0"/>
              <a:t> </a:t>
            </a:r>
            <a:r>
              <a:rPr lang="en-US" sz="1400" cap="none" dirty="0" err="1"/>
              <a:t>ihre</a:t>
            </a:r>
            <a:r>
              <a:rPr lang="en-US" sz="1400" cap="none" dirty="0"/>
              <a:t> </a:t>
            </a:r>
            <a:r>
              <a:rPr lang="en-US" sz="1400" cap="none" dirty="0" err="1"/>
              <a:t>schöne</a:t>
            </a:r>
            <a:r>
              <a:rPr lang="en-US" sz="1400" cap="none" dirty="0"/>
              <a:t> </a:t>
            </a:r>
            <a:r>
              <a:rPr lang="en-US" sz="1400" cap="none" dirty="0" err="1"/>
              <a:t>Kindheit</a:t>
            </a:r>
            <a:r>
              <a:rPr lang="en-US" sz="1400" cap="none" dirty="0"/>
              <a:t> </a:t>
            </a:r>
            <a:r>
              <a:rPr lang="en-US" sz="1400" cap="none" dirty="0" err="1"/>
              <a:t>schätzt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381229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Berzan Adanc</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lustige</a:t>
            </a:r>
            <a:r>
              <a:rPr lang="en-US" sz="1400" cap="none" dirty="0"/>
              <a:t> </a:t>
            </a:r>
            <a:r>
              <a:rPr lang="en-US" sz="1400" cap="none" dirty="0" err="1"/>
              <a:t>Erinnerungen</a:t>
            </a:r>
            <a:r>
              <a:rPr lang="en-US" sz="1400" cap="none" dirty="0"/>
              <a:t> </a:t>
            </a:r>
            <a:r>
              <a:rPr lang="en-US" sz="1400" cap="none" dirty="0" err="1"/>
              <a:t>aus</a:t>
            </a:r>
            <a:r>
              <a:rPr lang="en-US" sz="1400" cap="none" dirty="0"/>
              <a:t> der </a:t>
            </a:r>
            <a:r>
              <a:rPr lang="en-US" sz="1400" cap="none" dirty="0" err="1"/>
              <a:t>Türkei</a:t>
            </a:r>
            <a:r>
              <a:rPr lang="en-US" sz="1400" cap="none" dirty="0"/>
              <a:t> </a:t>
            </a:r>
            <a:r>
              <a:rPr lang="en-US" sz="1400" cap="none" dirty="0" err="1"/>
              <a:t>erzählt</a:t>
            </a:r>
            <a:r>
              <a:rPr lang="en-US" sz="1400" cap="none" dirty="0"/>
              <a:t> und </a:t>
            </a:r>
            <a:r>
              <a:rPr lang="en-US" sz="1400" cap="none" dirty="0" err="1"/>
              <a:t>uns</a:t>
            </a:r>
            <a:r>
              <a:rPr lang="en-US" sz="1400" cap="none" dirty="0"/>
              <a:t> </a:t>
            </a:r>
            <a:r>
              <a:rPr lang="en-US" sz="1400" cap="none" dirty="0" err="1"/>
              <a:t>auch</a:t>
            </a:r>
            <a:r>
              <a:rPr lang="en-US" sz="1400" cap="none" dirty="0"/>
              <a:t> </a:t>
            </a:r>
            <a:r>
              <a:rPr lang="en-US" sz="1400" cap="none" dirty="0" err="1"/>
              <a:t>eine</a:t>
            </a:r>
            <a:r>
              <a:rPr lang="en-US" sz="1400" cap="none" dirty="0"/>
              <a:t> </a:t>
            </a:r>
            <a:r>
              <a:rPr lang="en-US" sz="1400" cap="none" dirty="0" err="1"/>
              <a:t>Kostprobe</a:t>
            </a:r>
            <a:r>
              <a:rPr lang="en-US" sz="1400" cap="none" dirty="0"/>
              <a:t> in seiner </a:t>
            </a:r>
            <a:r>
              <a:rPr lang="en-US" sz="1400" cap="none" dirty="0" err="1"/>
              <a:t>Muttersprache</a:t>
            </a:r>
            <a:r>
              <a:rPr lang="en-US" sz="1400" cap="none" dirty="0"/>
              <a:t> </a:t>
            </a:r>
            <a:r>
              <a:rPr lang="en-US" sz="1400" cap="none" dirty="0" err="1"/>
              <a:t>gegeben</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568500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Milan Böcz</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seinem</a:t>
            </a:r>
            <a:r>
              <a:rPr lang="en-US" sz="1400" cap="none" dirty="0"/>
              <a:t> </a:t>
            </a:r>
            <a:r>
              <a:rPr lang="en-US" sz="1400" cap="none" dirty="0" err="1"/>
              <a:t>Familienhund</a:t>
            </a:r>
            <a:r>
              <a:rPr lang="en-US" sz="1400" cap="none" dirty="0"/>
              <a:t>  </a:t>
            </a:r>
            <a:r>
              <a:rPr lang="en-US" sz="1400" cap="none" dirty="0" err="1"/>
              <a:t>Berci</a:t>
            </a:r>
            <a:r>
              <a:rPr lang="en-US" sz="1400" cap="none" dirty="0"/>
              <a:t> </a:t>
            </a:r>
            <a:r>
              <a:rPr lang="en-US" sz="1400" cap="none" dirty="0" err="1"/>
              <a:t>erzählt</a:t>
            </a:r>
            <a:r>
              <a:rPr lang="en-US" sz="1400" cap="none" dirty="0"/>
              <a:t>, der </a:t>
            </a:r>
            <a:r>
              <a:rPr lang="en-US" sz="1400" cap="none" dirty="0" err="1"/>
              <a:t>leider</a:t>
            </a:r>
            <a:r>
              <a:rPr lang="en-US" sz="1400" cap="none" dirty="0"/>
              <a:t> </a:t>
            </a:r>
            <a:r>
              <a:rPr lang="en-US" sz="1400" cap="none" dirty="0" err="1"/>
              <a:t>im</a:t>
            </a:r>
            <a:r>
              <a:rPr lang="en-US" sz="1400" cap="none" dirty="0"/>
              <a:t> </a:t>
            </a:r>
            <a:r>
              <a:rPr lang="en-US" sz="1400" cap="none" dirty="0" err="1"/>
              <a:t>Jahr</a:t>
            </a:r>
            <a:r>
              <a:rPr lang="en-US" sz="1400" cap="none" dirty="0"/>
              <a:t> 2017 </a:t>
            </a:r>
            <a:r>
              <a:rPr lang="en-US" sz="1400" cap="none" dirty="0" err="1"/>
              <a:t>gestorben</a:t>
            </a:r>
            <a:r>
              <a:rPr lang="en-US" sz="1400" cap="none" dirty="0"/>
              <a:t> </a:t>
            </a:r>
            <a:r>
              <a:rPr lang="en-US" sz="1400" cap="none" dirty="0" err="1"/>
              <a:t>ist</a:t>
            </a:r>
            <a:r>
              <a:rPr lang="en-US" sz="1400" cap="none" dirty="0"/>
              <a:t>. Milan hat </a:t>
            </a:r>
            <a:r>
              <a:rPr lang="en-US" sz="1400" cap="none" dirty="0" err="1"/>
              <a:t>viele</a:t>
            </a:r>
            <a:r>
              <a:rPr lang="en-US" sz="1400" cap="none" dirty="0"/>
              <a:t> </a:t>
            </a:r>
            <a:r>
              <a:rPr lang="en-US" sz="1400" cap="none" dirty="0" err="1"/>
              <a:t>schöne</a:t>
            </a:r>
            <a:r>
              <a:rPr lang="en-US" sz="1400" cap="none" dirty="0"/>
              <a:t> </a:t>
            </a:r>
            <a:r>
              <a:rPr lang="en-US" sz="1400" cap="none" dirty="0" err="1"/>
              <a:t>Erinnerungen</a:t>
            </a:r>
            <a:r>
              <a:rPr lang="en-US" sz="1400" cap="none" dirty="0"/>
              <a:t> an </a:t>
            </a:r>
            <a:r>
              <a:rPr lang="en-US" sz="1400" cap="none" dirty="0" err="1"/>
              <a:t>seinen</a:t>
            </a:r>
            <a:r>
              <a:rPr lang="en-US" sz="1400" cap="none" dirty="0"/>
              <a:t> Hund. </a:t>
            </a:r>
            <a:r>
              <a:rPr lang="en-US" sz="1400" cap="none" dirty="0" err="1"/>
              <a:t>Berci</a:t>
            </a:r>
            <a:r>
              <a:rPr lang="en-US" sz="1400" cap="none" dirty="0"/>
              <a:t> </a:t>
            </a:r>
            <a:r>
              <a:rPr lang="en-US" sz="1400" cap="none" dirty="0" err="1"/>
              <a:t>liebte</a:t>
            </a:r>
            <a:r>
              <a:rPr lang="en-US" sz="1400" cap="none" dirty="0"/>
              <a:t> es </a:t>
            </a:r>
            <a:r>
              <a:rPr lang="en-US" sz="1400" cap="none" dirty="0" err="1"/>
              <a:t>im</a:t>
            </a:r>
            <a:r>
              <a:rPr lang="en-US" sz="1400" cap="none" dirty="0"/>
              <a:t> Wasser und </a:t>
            </a:r>
            <a:r>
              <a:rPr lang="en-US" sz="1400" cap="none" dirty="0" err="1"/>
              <a:t>im</a:t>
            </a:r>
            <a:r>
              <a:rPr lang="en-US" sz="1400" cap="none" dirty="0"/>
              <a:t> Graz </a:t>
            </a:r>
            <a:r>
              <a:rPr lang="en-US" sz="1400" cap="none" dirty="0" err="1"/>
              <a:t>zu</a:t>
            </a:r>
            <a:r>
              <a:rPr lang="en-US" sz="1400" cap="none" dirty="0"/>
              <a:t> </a:t>
            </a:r>
            <a:r>
              <a:rPr lang="en-US" sz="1400" cap="none" dirty="0" err="1"/>
              <a:t>spielen</a:t>
            </a:r>
            <a:r>
              <a:rPr lang="en-US" sz="1400" cap="none" dirty="0"/>
              <a:t> und </a:t>
            </a:r>
            <a:r>
              <a:rPr lang="en-US" sz="1400" cap="none" dirty="0" err="1"/>
              <a:t>mit</a:t>
            </a:r>
            <a:r>
              <a:rPr lang="en-US" sz="1400" cap="none" dirty="0"/>
              <a:t> Milan und seiner </a:t>
            </a:r>
            <a:r>
              <a:rPr lang="en-US" sz="1400" cap="none" dirty="0" err="1"/>
              <a:t>Schwester</a:t>
            </a:r>
            <a:r>
              <a:rPr lang="en-US" sz="1400" cap="none" dirty="0"/>
              <a:t> </a:t>
            </a:r>
            <a:r>
              <a:rPr lang="en-US" sz="1400" cap="none" dirty="0" err="1"/>
              <a:t>Fußball</a:t>
            </a:r>
            <a:r>
              <a:rPr lang="en-US" sz="1400" cap="none" dirty="0"/>
              <a:t> </a:t>
            </a:r>
            <a:r>
              <a:rPr lang="en-US" sz="1400" cap="none" dirty="0" err="1"/>
              <a:t>zu</a:t>
            </a:r>
            <a:r>
              <a:rPr lang="en-US" sz="1400" cap="none" dirty="0"/>
              <a:t> </a:t>
            </a:r>
            <a:r>
              <a:rPr lang="en-US" sz="1400" cap="none" dirty="0" err="1"/>
              <a:t>spielen</a:t>
            </a:r>
            <a:r>
              <a:rPr lang="en-US" sz="1400" cap="none" dirty="0"/>
              <a:t>.</a:t>
            </a:r>
          </a:p>
          <a:p>
            <a:r>
              <a:rPr lang="en-US" sz="1400" cap="none" dirty="0"/>
              <a:t>Der Hund </a:t>
            </a:r>
            <a:r>
              <a:rPr lang="en-US" sz="1400" cap="none" dirty="0" err="1"/>
              <a:t>erinnert</a:t>
            </a:r>
            <a:r>
              <a:rPr lang="en-US" sz="1400" cap="none" dirty="0"/>
              <a:t> Milan </a:t>
            </a:r>
            <a:r>
              <a:rPr lang="en-US" sz="1400" cap="none" dirty="0" err="1"/>
              <a:t>auch</a:t>
            </a:r>
            <a:r>
              <a:rPr lang="en-US" sz="1400" cap="none" dirty="0"/>
              <a:t> an sein Leben in </a:t>
            </a:r>
            <a:r>
              <a:rPr lang="en-US" sz="1400" cap="none" dirty="0" err="1"/>
              <a:t>Ungarn</a:t>
            </a:r>
            <a:r>
              <a:rPr lang="en-US" sz="1400" cap="none" dirty="0"/>
              <a:t> und an seine </a:t>
            </a:r>
            <a:r>
              <a:rPr lang="en-US" sz="1400" cap="none" dirty="0" err="1"/>
              <a:t>alten</a:t>
            </a:r>
            <a:r>
              <a:rPr lang="en-US" sz="1400" cap="none" dirty="0"/>
              <a:t> </a:t>
            </a:r>
            <a:r>
              <a:rPr lang="en-US" sz="1400" cap="none" dirty="0" err="1"/>
              <a:t>Freunde</a:t>
            </a:r>
            <a:r>
              <a:rPr lang="en-US" sz="1400" cap="none" dirty="0"/>
              <a:t> </a:t>
            </a:r>
            <a:r>
              <a:rPr lang="en-US" sz="1400" cap="none" dirty="0" err="1"/>
              <a:t>aus</a:t>
            </a:r>
            <a:r>
              <a:rPr lang="en-US" sz="1400" cap="none" dirty="0"/>
              <a:t> dem Kindergarten. Milan hat </a:t>
            </a:r>
            <a:r>
              <a:rPr lang="en-US" sz="1400" cap="none" dirty="0" err="1"/>
              <a:t>noch</a:t>
            </a:r>
            <a:r>
              <a:rPr lang="en-US" sz="1400" cap="none" dirty="0"/>
              <a:t> </a:t>
            </a:r>
            <a:r>
              <a:rPr lang="en-US" sz="1400" cap="none" dirty="0" err="1"/>
              <a:t>einen</a:t>
            </a:r>
            <a:r>
              <a:rPr lang="en-US" sz="1400" cap="none" dirty="0"/>
              <a:t> </a:t>
            </a:r>
            <a:r>
              <a:rPr lang="en-US" sz="1400" cap="none" dirty="0" err="1"/>
              <a:t>zweiten</a:t>
            </a:r>
            <a:r>
              <a:rPr lang="en-US" sz="1400" cap="none" dirty="0"/>
              <a:t> Schatz:  seine </a:t>
            </a:r>
            <a:r>
              <a:rPr lang="en-US" sz="1400" cap="none" dirty="0" err="1"/>
              <a:t>Muttersprache</a:t>
            </a:r>
            <a:r>
              <a:rPr lang="en-US" sz="1400" cap="none" dirty="0"/>
              <a:t> </a:t>
            </a:r>
            <a:r>
              <a:rPr lang="en-US" sz="1400" cap="none" dirty="0" err="1"/>
              <a:t>Ungarisch</a:t>
            </a:r>
            <a:r>
              <a:rPr lang="en-US" sz="1400" cap="none" dirty="0"/>
              <a:t>. Milan hat </a:t>
            </a:r>
            <a:r>
              <a:rPr lang="en-US" sz="1400" cap="none" dirty="0" err="1"/>
              <a:t>uns</a:t>
            </a:r>
            <a:r>
              <a:rPr lang="en-US" sz="1400" cap="none" dirty="0"/>
              <a:t> seine </a:t>
            </a:r>
            <a:r>
              <a:rPr lang="en-US" sz="1400" cap="none" dirty="0" err="1"/>
              <a:t>Geschichte</a:t>
            </a:r>
            <a:r>
              <a:rPr lang="en-US" sz="1400" cap="none" dirty="0"/>
              <a:t> auf Deutsch und </a:t>
            </a:r>
            <a:r>
              <a:rPr lang="en-US" sz="1400" cap="none" dirty="0" err="1"/>
              <a:t>auch</a:t>
            </a:r>
            <a:r>
              <a:rPr lang="en-US" sz="1400" cap="none" dirty="0"/>
              <a:t> auf </a:t>
            </a:r>
            <a:r>
              <a:rPr lang="en-US" sz="1400" cap="none" dirty="0" err="1"/>
              <a:t>Ungarisch</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41040918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Leonie Fürntritt</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die </a:t>
            </a:r>
            <a:r>
              <a:rPr lang="en-US" sz="1400" cap="none" dirty="0" err="1"/>
              <a:t>spannende</a:t>
            </a:r>
            <a:r>
              <a:rPr lang="en-US" sz="1400" cap="none" dirty="0"/>
              <a:t> </a:t>
            </a:r>
            <a:r>
              <a:rPr lang="en-US" sz="1400" cap="none" dirty="0" err="1"/>
              <a:t>Geschichte</a:t>
            </a:r>
            <a:r>
              <a:rPr lang="en-US" sz="1400" cap="none" dirty="0"/>
              <a:t> </a:t>
            </a:r>
            <a:r>
              <a:rPr lang="en-US" sz="1400" cap="none" dirty="0" err="1"/>
              <a:t>ihres</a:t>
            </a:r>
            <a:r>
              <a:rPr lang="en-US" sz="1400" cap="none" dirty="0"/>
              <a:t>  </a:t>
            </a:r>
            <a:r>
              <a:rPr lang="en-US" sz="1400" cap="none" dirty="0" err="1"/>
              <a:t>silbernen</a:t>
            </a:r>
            <a:r>
              <a:rPr lang="en-US" sz="1400" cap="none" dirty="0"/>
              <a:t> </a:t>
            </a:r>
            <a:r>
              <a:rPr lang="en-US" sz="1400" cap="none" dirty="0" err="1"/>
              <a:t>Bettlearmbandes</a:t>
            </a:r>
            <a:r>
              <a:rPr lang="en-US" sz="1400" cap="none" dirty="0"/>
              <a:t> </a:t>
            </a:r>
            <a:r>
              <a:rPr lang="en-US" sz="1400" cap="none" dirty="0" err="1"/>
              <a:t>erzählt</a:t>
            </a:r>
            <a:r>
              <a:rPr lang="en-US" sz="1400" cap="none" dirty="0"/>
              <a:t>. Das </a:t>
            </a:r>
            <a:r>
              <a:rPr lang="en-US" sz="1400" cap="none" dirty="0" err="1"/>
              <a:t>schöne</a:t>
            </a:r>
            <a:r>
              <a:rPr lang="en-US" sz="1400" cap="none" dirty="0"/>
              <a:t> </a:t>
            </a:r>
            <a:r>
              <a:rPr lang="en-US" sz="1400" cap="none" dirty="0" err="1"/>
              <a:t>Bettelarmand</a:t>
            </a:r>
            <a:r>
              <a:rPr lang="en-US" sz="1400" cap="none" dirty="0"/>
              <a:t> </a:t>
            </a:r>
            <a:r>
              <a:rPr lang="en-US" sz="1400" cap="none" dirty="0" err="1"/>
              <a:t>stammt</a:t>
            </a:r>
            <a:r>
              <a:rPr lang="en-US" sz="1400" cap="none" dirty="0"/>
              <a:t> von </a:t>
            </a:r>
            <a:r>
              <a:rPr lang="en-US" sz="1400" cap="none" dirty="0" err="1"/>
              <a:t>ihrer</a:t>
            </a:r>
            <a:r>
              <a:rPr lang="en-US" sz="1400" cap="none" dirty="0"/>
              <a:t> Oma in </a:t>
            </a:r>
            <a:r>
              <a:rPr lang="en-US" sz="1400" cap="none" dirty="0" err="1"/>
              <a:t>Kroatien</a:t>
            </a:r>
            <a:r>
              <a:rPr lang="en-US" sz="1400" cap="none" dirty="0"/>
              <a:t>. Auf dem </a:t>
            </a:r>
            <a:r>
              <a:rPr lang="en-US" sz="1400" cap="none" dirty="0" err="1"/>
              <a:t>Bettelarmband</a:t>
            </a:r>
            <a:r>
              <a:rPr lang="en-US" sz="1400" cap="none" dirty="0"/>
              <a:t> </a:t>
            </a:r>
            <a:r>
              <a:rPr lang="en-US" sz="1400" cap="none" dirty="0" err="1"/>
              <a:t>sieht</a:t>
            </a:r>
            <a:r>
              <a:rPr lang="en-US" sz="1400" cap="none" dirty="0"/>
              <a:t> </a:t>
            </a:r>
            <a:r>
              <a:rPr lang="en-US" sz="1400" cap="none" dirty="0" err="1"/>
              <a:t>mein</a:t>
            </a:r>
            <a:r>
              <a:rPr lang="en-US" sz="1400" cap="none" dirty="0"/>
              <a:t> </a:t>
            </a:r>
            <a:r>
              <a:rPr lang="en-US" sz="1400" cap="none" dirty="0" err="1"/>
              <a:t>wichtige</a:t>
            </a:r>
            <a:r>
              <a:rPr lang="en-US" sz="1400" cap="none" dirty="0"/>
              <a:t> </a:t>
            </a:r>
            <a:r>
              <a:rPr lang="en-US" sz="1400" cap="none" dirty="0" err="1"/>
              <a:t>Symbole</a:t>
            </a:r>
            <a:r>
              <a:rPr lang="en-US" sz="1400" cap="none" dirty="0"/>
              <a:t> </a:t>
            </a:r>
            <a:r>
              <a:rPr lang="en-US" sz="1400" cap="none" dirty="0" err="1"/>
              <a:t>für</a:t>
            </a:r>
            <a:r>
              <a:rPr lang="en-US" sz="1400" cap="none" dirty="0"/>
              <a:t> Dinge, die </a:t>
            </a:r>
            <a:r>
              <a:rPr lang="en-US" sz="1400" cap="none" dirty="0" err="1"/>
              <a:t>Leonies</a:t>
            </a:r>
            <a:r>
              <a:rPr lang="en-US" sz="1400" cap="none" dirty="0"/>
              <a:t> Oma </a:t>
            </a:r>
            <a:r>
              <a:rPr lang="en-US" sz="1400" cap="none" dirty="0" err="1"/>
              <a:t>wichtig</a:t>
            </a:r>
            <a:r>
              <a:rPr lang="en-US" sz="1400" cap="none" dirty="0"/>
              <a:t> </a:t>
            </a:r>
            <a:r>
              <a:rPr lang="en-US" sz="1400" cap="none" dirty="0" err="1"/>
              <a:t>waren</a:t>
            </a:r>
            <a:r>
              <a:rPr lang="en-US" sz="1400" cap="none" dirty="0"/>
              <a:t>. Sie war </a:t>
            </a:r>
            <a:r>
              <a:rPr lang="en-US" sz="1400" cap="none" dirty="0" err="1"/>
              <a:t>sehr</a:t>
            </a:r>
            <a:r>
              <a:rPr lang="en-US" sz="1400" cap="none" dirty="0"/>
              <a:t> </a:t>
            </a:r>
            <a:r>
              <a:rPr lang="en-US" sz="1400" cap="none" dirty="0" err="1"/>
              <a:t>gläubig</a:t>
            </a:r>
            <a:r>
              <a:rPr lang="en-US" sz="1400" cap="none" dirty="0"/>
              <a:t> und </a:t>
            </a:r>
            <a:r>
              <a:rPr lang="en-US" sz="1400" cap="none" dirty="0" err="1"/>
              <a:t>trug</a:t>
            </a:r>
            <a:r>
              <a:rPr lang="en-US" sz="1400" cap="none" dirty="0"/>
              <a:t> </a:t>
            </a:r>
            <a:r>
              <a:rPr lang="en-US" sz="1400" cap="none" dirty="0" err="1"/>
              <a:t>deshalb</a:t>
            </a:r>
            <a:r>
              <a:rPr lang="en-US" sz="1400" cap="none" dirty="0"/>
              <a:t> </a:t>
            </a:r>
            <a:r>
              <a:rPr lang="en-US" sz="1400" cap="none" dirty="0" err="1"/>
              <a:t>auch</a:t>
            </a:r>
            <a:r>
              <a:rPr lang="en-US" sz="1400" cap="none" dirty="0"/>
              <a:t> </a:t>
            </a:r>
            <a:r>
              <a:rPr lang="en-US" sz="1400" cap="none" dirty="0" err="1"/>
              <a:t>ein</a:t>
            </a:r>
            <a:r>
              <a:rPr lang="en-US" sz="1400" cap="none" dirty="0"/>
              <a:t> </a:t>
            </a:r>
            <a:r>
              <a:rPr lang="en-US" sz="1400" cap="none" dirty="0" err="1"/>
              <a:t>Kreuz</a:t>
            </a:r>
            <a:r>
              <a:rPr lang="en-US" sz="1400" cap="none" dirty="0"/>
              <a:t> auf dem Armband.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42689355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Sara Gjinovci</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zwei</a:t>
            </a:r>
            <a:r>
              <a:rPr lang="en-US" sz="1400" cap="none" dirty="0"/>
              <a:t> </a:t>
            </a:r>
            <a:r>
              <a:rPr lang="en-US" sz="1400" cap="none" dirty="0" err="1"/>
              <a:t>wichtige</a:t>
            </a:r>
            <a:r>
              <a:rPr lang="en-US" sz="1400" cap="none" dirty="0"/>
              <a:t> </a:t>
            </a:r>
            <a:r>
              <a:rPr lang="en-US" sz="1400" cap="none" dirty="0" err="1"/>
              <a:t>Schätze</a:t>
            </a:r>
            <a:r>
              <a:rPr lang="en-US" sz="1400" cap="none" dirty="0"/>
              <a:t> </a:t>
            </a:r>
            <a:r>
              <a:rPr lang="en-US" sz="1400" cap="none" dirty="0" err="1"/>
              <a:t>präsentiert</a:t>
            </a:r>
            <a:r>
              <a:rPr lang="en-US" sz="1400" cap="none" dirty="0"/>
              <a:t>. Der </a:t>
            </a:r>
            <a:r>
              <a:rPr lang="en-US" sz="1400" cap="none" dirty="0" err="1"/>
              <a:t>süße</a:t>
            </a:r>
            <a:r>
              <a:rPr lang="en-US" sz="1400" cap="none" dirty="0"/>
              <a:t> </a:t>
            </a:r>
            <a:r>
              <a:rPr lang="en-US" sz="1400" cap="none" dirty="0" err="1"/>
              <a:t>Teddybär</a:t>
            </a:r>
            <a:r>
              <a:rPr lang="en-US" sz="1400" cap="none" dirty="0"/>
              <a:t> </a:t>
            </a:r>
            <a:r>
              <a:rPr lang="en-US" sz="1400" cap="none" dirty="0" err="1"/>
              <a:t>erinnert</a:t>
            </a:r>
            <a:r>
              <a:rPr lang="en-US" sz="1400" cap="none" dirty="0"/>
              <a:t> Sara </a:t>
            </a:r>
            <a:r>
              <a:rPr lang="en-US" sz="1400" cap="none" dirty="0" err="1"/>
              <a:t>immer</a:t>
            </a:r>
            <a:r>
              <a:rPr lang="en-US" sz="1400" cap="none" dirty="0"/>
              <a:t> an </a:t>
            </a:r>
            <a:r>
              <a:rPr lang="en-US" sz="1400" cap="none" dirty="0" err="1"/>
              <a:t>ihre</a:t>
            </a:r>
            <a:r>
              <a:rPr lang="en-US" sz="1400" cap="none" dirty="0"/>
              <a:t> </a:t>
            </a:r>
            <a:r>
              <a:rPr lang="en-US" sz="1400" cap="none" dirty="0" err="1"/>
              <a:t>liebe</a:t>
            </a:r>
            <a:r>
              <a:rPr lang="en-US" sz="1400" cap="none" dirty="0"/>
              <a:t> </a:t>
            </a:r>
            <a:r>
              <a:rPr lang="en-US" sz="1400" cap="none" dirty="0" err="1"/>
              <a:t>Cousine</a:t>
            </a:r>
            <a:r>
              <a:rPr lang="en-US" sz="1400" cap="none" dirty="0"/>
              <a:t>, die </a:t>
            </a:r>
            <a:r>
              <a:rPr lang="en-US" sz="1400" cap="none" dirty="0" err="1"/>
              <a:t>ihn</a:t>
            </a:r>
            <a:r>
              <a:rPr lang="en-US" sz="1400" cap="none" dirty="0"/>
              <a:t> </a:t>
            </a:r>
            <a:r>
              <a:rPr lang="en-US" sz="1400" cap="none" dirty="0" err="1"/>
              <a:t>ihr</a:t>
            </a:r>
            <a:r>
              <a:rPr lang="en-US" sz="1400" cap="none" dirty="0"/>
              <a:t> </a:t>
            </a:r>
            <a:r>
              <a:rPr lang="en-US" sz="1400" cap="none" dirty="0" err="1"/>
              <a:t>geschenkt</a:t>
            </a:r>
            <a:r>
              <a:rPr lang="en-US" sz="1400" cap="none" dirty="0"/>
              <a:t> hat und die </a:t>
            </a:r>
            <a:r>
              <a:rPr lang="en-US" sz="1400" cap="none" dirty="0" err="1"/>
              <a:t>sie</a:t>
            </a:r>
            <a:r>
              <a:rPr lang="en-US" sz="1400" cap="none" dirty="0"/>
              <a:t> </a:t>
            </a:r>
            <a:r>
              <a:rPr lang="en-US" sz="1400" cap="none" dirty="0" err="1"/>
              <a:t>sehr</a:t>
            </a:r>
            <a:r>
              <a:rPr lang="en-US" sz="1400" cap="none" dirty="0"/>
              <a:t> mag. Auch </a:t>
            </a:r>
            <a:r>
              <a:rPr lang="en-US" sz="1400" cap="none" dirty="0" err="1"/>
              <a:t>Saras</a:t>
            </a:r>
            <a:r>
              <a:rPr lang="en-US" sz="1400" cap="none" dirty="0"/>
              <a:t> </a:t>
            </a:r>
            <a:r>
              <a:rPr lang="en-US" sz="1400" cap="none" dirty="0" err="1"/>
              <a:t>zweiter</a:t>
            </a:r>
            <a:r>
              <a:rPr lang="en-US" sz="1400" cap="none" dirty="0"/>
              <a:t> Schatz, </a:t>
            </a:r>
            <a:r>
              <a:rPr lang="en-US" sz="1400" cap="none" dirty="0" err="1"/>
              <a:t>zwei</a:t>
            </a:r>
            <a:r>
              <a:rPr lang="en-US" sz="1400" cap="none" dirty="0"/>
              <a:t> </a:t>
            </a:r>
            <a:r>
              <a:rPr lang="en-US" sz="1400" cap="none" dirty="0" err="1"/>
              <a:t>Goldmedaillien</a:t>
            </a:r>
            <a:r>
              <a:rPr lang="en-US" sz="1400" cap="none" dirty="0"/>
              <a:t> </a:t>
            </a:r>
            <a:r>
              <a:rPr lang="en-US" sz="1400" cap="none" dirty="0" err="1"/>
              <a:t>vom</a:t>
            </a:r>
            <a:r>
              <a:rPr lang="en-US" sz="1400" cap="none" dirty="0"/>
              <a:t> </a:t>
            </a:r>
            <a:r>
              <a:rPr lang="en-US" sz="1400" cap="none" dirty="0" err="1"/>
              <a:t>Kanguruh</a:t>
            </a:r>
            <a:r>
              <a:rPr lang="en-US" sz="1400" cap="none" dirty="0"/>
              <a:t> Test in </a:t>
            </a:r>
            <a:r>
              <a:rPr lang="en-US" sz="1400" cap="none" dirty="0" err="1"/>
              <a:t>Mathe</a:t>
            </a:r>
            <a:r>
              <a:rPr lang="en-US" sz="1400" cap="none" dirty="0"/>
              <a:t>, </a:t>
            </a:r>
            <a:r>
              <a:rPr lang="en-US" sz="1400" cap="none" dirty="0" err="1"/>
              <a:t>erinnern</a:t>
            </a:r>
            <a:r>
              <a:rPr lang="en-US" sz="1400" cap="none" dirty="0"/>
              <a:t> Sarah an </a:t>
            </a:r>
            <a:r>
              <a:rPr lang="en-US" sz="1400" cap="none" dirty="0" err="1"/>
              <a:t>ihr</a:t>
            </a:r>
            <a:r>
              <a:rPr lang="en-US" sz="1400" cap="none" dirty="0"/>
              <a:t> Leben </a:t>
            </a:r>
            <a:r>
              <a:rPr lang="en-US" sz="1400" cap="none" dirty="0" err="1"/>
              <a:t>im</a:t>
            </a:r>
            <a:r>
              <a:rPr lang="en-US" sz="1400" cap="none" dirty="0"/>
              <a:t> Kosovo und an </a:t>
            </a:r>
            <a:r>
              <a:rPr lang="en-US" sz="1400" cap="none" dirty="0" err="1"/>
              <a:t>ihre</a:t>
            </a:r>
            <a:r>
              <a:rPr lang="en-US" sz="1400" cap="none" dirty="0"/>
              <a:t> </a:t>
            </a:r>
            <a:r>
              <a:rPr lang="en-US" sz="1400" cap="none" dirty="0" err="1"/>
              <a:t>alte</a:t>
            </a:r>
            <a:r>
              <a:rPr lang="en-US" sz="1400" cap="none" dirty="0"/>
              <a:t> Schule und </a:t>
            </a:r>
            <a:r>
              <a:rPr lang="en-US" sz="1400" cap="none" dirty="0" err="1"/>
              <a:t>ihre</a:t>
            </a:r>
            <a:r>
              <a:rPr lang="en-US" sz="1400" cap="none" dirty="0"/>
              <a:t> </a:t>
            </a:r>
            <a:r>
              <a:rPr lang="en-US" sz="1400" cap="none" dirty="0" err="1"/>
              <a:t>Freunde</a:t>
            </a:r>
            <a:r>
              <a:rPr lang="en-US" sz="1400" cap="none" dirty="0"/>
              <a:t> </a:t>
            </a:r>
            <a:r>
              <a:rPr lang="en-US" sz="1400" cap="none" dirty="0" err="1"/>
              <a:t>dort</a:t>
            </a:r>
            <a:r>
              <a:rPr lang="en-US" sz="1400" cap="none" dirty="0"/>
              <a:t>. Sara hat </a:t>
            </a:r>
            <a:r>
              <a:rPr lang="en-US" sz="1400" cap="none" dirty="0" err="1"/>
              <a:t>aber</a:t>
            </a:r>
            <a:r>
              <a:rPr lang="en-US" sz="1400" cap="none" dirty="0"/>
              <a:t> </a:t>
            </a:r>
            <a:r>
              <a:rPr lang="en-US" sz="1400" cap="none" dirty="0" err="1"/>
              <a:t>noch</a:t>
            </a:r>
            <a:r>
              <a:rPr lang="en-US" sz="1400" cap="none" dirty="0"/>
              <a:t> </a:t>
            </a:r>
            <a:r>
              <a:rPr lang="en-US" sz="1400" cap="none" dirty="0" err="1"/>
              <a:t>zwei</a:t>
            </a:r>
            <a:r>
              <a:rPr lang="en-US" sz="1400" cap="none" dirty="0"/>
              <a:t> </a:t>
            </a:r>
            <a:r>
              <a:rPr lang="en-US" sz="1400" cap="none" dirty="0" err="1"/>
              <a:t>weitere</a:t>
            </a:r>
            <a:r>
              <a:rPr lang="en-US" sz="1400" cap="none" dirty="0"/>
              <a:t> </a:t>
            </a:r>
            <a:r>
              <a:rPr lang="en-US" sz="1400" cap="none" dirty="0" err="1"/>
              <a:t>Schätze</a:t>
            </a:r>
            <a:r>
              <a:rPr lang="en-US" sz="1400" cap="none" dirty="0"/>
              <a:t>: Sie </a:t>
            </a:r>
            <a:r>
              <a:rPr lang="en-US" sz="1400" cap="none" dirty="0" err="1"/>
              <a:t>spricht</a:t>
            </a:r>
            <a:r>
              <a:rPr lang="en-US" sz="1400" cap="none" dirty="0"/>
              <a:t> </a:t>
            </a:r>
            <a:r>
              <a:rPr lang="en-US" sz="1400" cap="none" dirty="0" err="1"/>
              <a:t>nämlich</a:t>
            </a:r>
            <a:r>
              <a:rPr lang="en-US" sz="1400" cap="none" dirty="0"/>
              <a:t>  </a:t>
            </a:r>
            <a:r>
              <a:rPr lang="en-US" sz="1400" cap="none" dirty="0" err="1"/>
              <a:t>nicht</a:t>
            </a:r>
            <a:r>
              <a:rPr lang="en-US" sz="1400" cap="none" dirty="0"/>
              <a:t> </a:t>
            </a:r>
            <a:r>
              <a:rPr lang="en-US" sz="1400" cap="none" dirty="0" err="1"/>
              <a:t>nur</a:t>
            </a:r>
            <a:r>
              <a:rPr lang="en-US" sz="1400" cap="none" dirty="0"/>
              <a:t> </a:t>
            </a:r>
            <a:r>
              <a:rPr lang="en-US" sz="1400" cap="none" dirty="0" err="1"/>
              <a:t>fließend</a:t>
            </a:r>
            <a:r>
              <a:rPr lang="en-US" sz="1400" cap="none" dirty="0"/>
              <a:t> Deutsch, </a:t>
            </a:r>
            <a:r>
              <a:rPr lang="en-US" sz="1400" cap="none" dirty="0" err="1"/>
              <a:t>sondern</a:t>
            </a:r>
            <a:r>
              <a:rPr lang="en-US" sz="1400" cap="none" dirty="0"/>
              <a:t> </a:t>
            </a:r>
            <a:r>
              <a:rPr lang="en-US" sz="1400" cap="none" dirty="0" err="1"/>
              <a:t>noch</a:t>
            </a:r>
            <a:r>
              <a:rPr lang="en-US" sz="1400" cap="none" dirty="0"/>
              <a:t> </a:t>
            </a:r>
            <a:r>
              <a:rPr lang="en-US" sz="1400" cap="none" dirty="0" err="1"/>
              <a:t>besser</a:t>
            </a:r>
            <a:r>
              <a:rPr lang="en-US" sz="1400" cap="none" dirty="0"/>
              <a:t> </a:t>
            </a:r>
            <a:r>
              <a:rPr lang="en-US" sz="1400" cap="none" dirty="0" err="1"/>
              <a:t>Englisch</a:t>
            </a:r>
            <a:r>
              <a:rPr lang="en-US" sz="1400" cap="none" dirty="0"/>
              <a:t> und </a:t>
            </a:r>
            <a:r>
              <a:rPr lang="en-US" sz="1400" cap="none" dirty="0" err="1"/>
              <a:t>Albanisch</a:t>
            </a:r>
            <a:r>
              <a:rPr lang="en-US" sz="1400" cap="none" dirty="0"/>
              <a:t>. Das </a:t>
            </a:r>
            <a:r>
              <a:rPr lang="en-US" sz="1400" cap="none" dirty="0" err="1"/>
              <a:t>sind</a:t>
            </a:r>
            <a:r>
              <a:rPr lang="en-US" sz="1400" cap="none" dirty="0"/>
              <a:t> </a:t>
            </a:r>
            <a:r>
              <a:rPr lang="en-US" sz="1400" cap="none" dirty="0" err="1"/>
              <a:t>tolle</a:t>
            </a:r>
            <a:r>
              <a:rPr lang="en-US" sz="1400" cap="none" dirty="0"/>
              <a:t> </a:t>
            </a:r>
            <a:r>
              <a:rPr lang="en-US" sz="1400" cap="none" dirty="0" err="1"/>
              <a:t>Schätze</a:t>
            </a:r>
            <a:r>
              <a:rPr lang="en-US" sz="1400" cap="none" dirty="0"/>
              <a:t>, auf die Sara </a:t>
            </a:r>
            <a:r>
              <a:rPr lang="en-US" sz="1400" cap="none" dirty="0" err="1"/>
              <a:t>wirklich</a:t>
            </a:r>
            <a:r>
              <a:rPr lang="en-US" sz="1400" cap="none" dirty="0"/>
              <a:t> </a:t>
            </a:r>
            <a:r>
              <a:rPr lang="en-US" sz="1400" cap="none" dirty="0" err="1"/>
              <a:t>stolz</a:t>
            </a:r>
            <a:r>
              <a:rPr lang="en-US" sz="1400" cap="none" dirty="0"/>
              <a:t> sein </a:t>
            </a:r>
            <a:r>
              <a:rPr lang="en-US" sz="1400" cap="none" dirty="0" err="1"/>
              <a:t>kann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9914036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Celina Kraßnitzer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berührende</a:t>
            </a:r>
            <a:r>
              <a:rPr lang="en-US" sz="1400" cap="none" dirty="0"/>
              <a:t> </a:t>
            </a:r>
            <a:r>
              <a:rPr lang="en-US" sz="1400" cap="none" dirty="0" err="1"/>
              <a:t>Geschichte</a:t>
            </a:r>
            <a:r>
              <a:rPr lang="en-US" sz="1400" cap="none" dirty="0"/>
              <a:t> von </a:t>
            </a:r>
            <a:r>
              <a:rPr lang="en-US" sz="1400" cap="none" dirty="0" err="1"/>
              <a:t>ihrer</a:t>
            </a:r>
            <a:r>
              <a:rPr lang="en-US" sz="1400" cap="none" dirty="0"/>
              <a:t> </a:t>
            </a:r>
            <a:r>
              <a:rPr lang="en-US" sz="1400" cap="none" dirty="0" err="1"/>
              <a:t>kranken</a:t>
            </a:r>
            <a:r>
              <a:rPr lang="en-US" sz="1400" cap="none" dirty="0"/>
              <a:t> </a:t>
            </a:r>
            <a:r>
              <a:rPr lang="en-US" sz="1400" cap="none" dirty="0" err="1"/>
              <a:t>Katze</a:t>
            </a:r>
            <a:r>
              <a:rPr lang="en-US" sz="1400" cap="none" dirty="0"/>
              <a:t> </a:t>
            </a:r>
            <a:r>
              <a:rPr lang="en-US" sz="1400" cap="none" dirty="0" err="1"/>
              <a:t>erzählt</a:t>
            </a:r>
            <a:r>
              <a:rPr lang="en-US" sz="1400" cap="none" dirty="0"/>
              <a:t>. Man </a:t>
            </a:r>
            <a:r>
              <a:rPr lang="en-US" sz="1400" cap="none" dirty="0" err="1"/>
              <a:t>spürt</a:t>
            </a:r>
            <a:r>
              <a:rPr lang="en-US" sz="1400" cap="none" dirty="0"/>
              <a:t> </a:t>
            </a:r>
            <a:r>
              <a:rPr lang="en-US" sz="1400" cap="none" dirty="0" err="1"/>
              <a:t>sehr</a:t>
            </a:r>
            <a:r>
              <a:rPr lang="en-US" sz="1400" cap="none" dirty="0"/>
              <a:t> gut </a:t>
            </a:r>
            <a:r>
              <a:rPr lang="en-US" sz="1400" cap="none" dirty="0" err="1"/>
              <a:t>wie</a:t>
            </a:r>
            <a:r>
              <a:rPr lang="en-US" sz="1400" cap="none" dirty="0"/>
              <a:t> </a:t>
            </a:r>
            <a:r>
              <a:rPr lang="en-US" sz="1400" cap="none" dirty="0" err="1"/>
              <a:t>lieb</a:t>
            </a:r>
            <a:r>
              <a:rPr lang="en-US" sz="1400" cap="none" dirty="0"/>
              <a:t> Celina die </a:t>
            </a:r>
            <a:r>
              <a:rPr lang="en-US" sz="1400" cap="none" dirty="0" err="1"/>
              <a:t>Katze</a:t>
            </a:r>
            <a:r>
              <a:rPr lang="en-US" sz="1400" cap="none" dirty="0"/>
              <a:t> </a:t>
            </a:r>
            <a:r>
              <a:rPr lang="en-US" sz="1400" cap="none" dirty="0" err="1"/>
              <a:t>hatte</a:t>
            </a:r>
            <a:r>
              <a:rPr lang="en-US" sz="1400" cap="none" dirty="0"/>
              <a:t> und </a:t>
            </a:r>
            <a:r>
              <a:rPr lang="en-US" sz="1400" cap="none" dirty="0" err="1"/>
              <a:t>wie</a:t>
            </a:r>
            <a:r>
              <a:rPr lang="en-US" sz="1400" cap="none" dirty="0"/>
              <a:t> </a:t>
            </a:r>
            <a:r>
              <a:rPr lang="en-US" sz="1400" cap="none" dirty="0" err="1"/>
              <a:t>schwer</a:t>
            </a:r>
            <a:r>
              <a:rPr lang="en-US" sz="1400" cap="none" dirty="0"/>
              <a:t> es </a:t>
            </a:r>
            <a:r>
              <a:rPr lang="en-US" sz="1400" cap="none" dirty="0" err="1"/>
              <a:t>ihr</a:t>
            </a:r>
            <a:r>
              <a:rPr lang="en-US" sz="1400" cap="none" dirty="0"/>
              <a:t> </a:t>
            </a:r>
            <a:r>
              <a:rPr lang="en-US" sz="1400" cap="none" dirty="0" err="1"/>
              <a:t>gefallen</a:t>
            </a:r>
            <a:r>
              <a:rPr lang="en-US" sz="1400" cap="none" dirty="0"/>
              <a:t> </a:t>
            </a:r>
            <a:r>
              <a:rPr lang="en-US" sz="1400" cap="none" dirty="0" err="1"/>
              <a:t>ist</a:t>
            </a:r>
            <a:r>
              <a:rPr lang="en-US" sz="1400" cap="none" dirty="0"/>
              <a:t>, </a:t>
            </a:r>
            <a:r>
              <a:rPr lang="en-US" sz="1400" cap="none" dirty="0" err="1"/>
              <a:t>sich</a:t>
            </a:r>
            <a:r>
              <a:rPr lang="en-US" sz="1400" cap="none" dirty="0"/>
              <a:t> von der </a:t>
            </a:r>
            <a:r>
              <a:rPr lang="en-US" sz="1400" cap="none" dirty="0" err="1"/>
              <a:t>Katze</a:t>
            </a:r>
            <a:r>
              <a:rPr lang="en-US" sz="1400" cap="none" dirty="0"/>
              <a:t> </a:t>
            </a:r>
            <a:r>
              <a:rPr lang="en-US" sz="1400" cap="none" dirty="0" err="1"/>
              <a:t>zu</a:t>
            </a:r>
            <a:r>
              <a:rPr lang="en-US" sz="1400" cap="none" dirty="0"/>
              <a:t> </a:t>
            </a:r>
            <a:r>
              <a:rPr lang="en-US" sz="1400" cap="none" dirty="0" err="1"/>
              <a:t>trennen</a:t>
            </a:r>
            <a:r>
              <a:rPr lang="en-US" sz="1400" cap="none" dirty="0"/>
              <a:t>. Schön, </a:t>
            </a:r>
            <a:r>
              <a:rPr lang="en-US" sz="1400" cap="none" dirty="0" err="1"/>
              <a:t>dass</a:t>
            </a:r>
            <a:r>
              <a:rPr lang="en-US" sz="1400" cap="none" dirty="0"/>
              <a:t> die </a:t>
            </a:r>
            <a:r>
              <a:rPr lang="en-US" sz="1400" cap="none" dirty="0" err="1"/>
              <a:t>Katze</a:t>
            </a:r>
            <a:r>
              <a:rPr lang="en-US" sz="1400" cap="none" dirty="0"/>
              <a:t> </a:t>
            </a:r>
            <a:r>
              <a:rPr lang="en-US" sz="1400" cap="none" dirty="0" err="1"/>
              <a:t>einen</a:t>
            </a:r>
            <a:r>
              <a:rPr lang="en-US" sz="1400" cap="none" dirty="0"/>
              <a:t> </a:t>
            </a:r>
            <a:r>
              <a:rPr lang="en-US" sz="1400" cap="none" dirty="0" err="1"/>
              <a:t>guten</a:t>
            </a:r>
            <a:r>
              <a:rPr lang="en-US" sz="1400" cap="none" dirty="0"/>
              <a:t> </a:t>
            </a:r>
            <a:r>
              <a:rPr lang="en-US" sz="1400" cap="none" dirty="0" err="1"/>
              <a:t>neuen</a:t>
            </a:r>
            <a:r>
              <a:rPr lang="en-US" sz="1400" cap="none" dirty="0"/>
              <a:t> Platz </a:t>
            </a:r>
            <a:r>
              <a:rPr lang="en-US" sz="1400" cap="none" dirty="0" err="1"/>
              <a:t>gefunden</a:t>
            </a:r>
            <a:r>
              <a:rPr lang="en-US" sz="1400" cap="none" dirty="0"/>
              <a:t> hat.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6254849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Salma Mahmoud</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ihrem</a:t>
            </a:r>
            <a:r>
              <a:rPr lang="en-US" sz="1400" cap="none" dirty="0"/>
              <a:t> </a:t>
            </a:r>
            <a:r>
              <a:rPr lang="en-US" sz="1400" cap="none" dirty="0" err="1"/>
              <a:t>Teddypolster</a:t>
            </a:r>
            <a:r>
              <a:rPr lang="en-US" sz="1400" cap="none" dirty="0"/>
              <a:t> </a:t>
            </a:r>
            <a:r>
              <a:rPr lang="en-US" sz="1400" cap="none" dirty="0" err="1"/>
              <a:t>erzählt</a:t>
            </a:r>
            <a:r>
              <a:rPr lang="en-US" sz="1400" cap="none" dirty="0"/>
              <a:t>. Dieser </a:t>
            </a:r>
            <a:r>
              <a:rPr lang="en-US" sz="1400" cap="none" dirty="0" err="1"/>
              <a:t>Polster</a:t>
            </a:r>
            <a:r>
              <a:rPr lang="en-US" sz="1400" cap="none" dirty="0"/>
              <a:t> </a:t>
            </a:r>
            <a:r>
              <a:rPr lang="en-US" sz="1400" cap="none" dirty="0" err="1"/>
              <a:t>ist</a:t>
            </a:r>
            <a:r>
              <a:rPr lang="en-US" sz="1400" cap="none" dirty="0"/>
              <a:t> Salma </a:t>
            </a:r>
            <a:r>
              <a:rPr lang="en-US" sz="1400" cap="none" dirty="0" err="1"/>
              <a:t>sehr</a:t>
            </a:r>
            <a:r>
              <a:rPr lang="en-US" sz="1400" cap="none" dirty="0"/>
              <a:t> </a:t>
            </a:r>
            <a:r>
              <a:rPr lang="en-US" sz="1400" cap="none" dirty="0" err="1"/>
              <a:t>wichtig</a:t>
            </a:r>
            <a:r>
              <a:rPr lang="en-US" sz="1400" cap="none" dirty="0"/>
              <a:t>, </a:t>
            </a:r>
            <a:r>
              <a:rPr lang="en-US" sz="1400" cap="none" dirty="0" err="1"/>
              <a:t>denn</a:t>
            </a:r>
            <a:r>
              <a:rPr lang="en-US" sz="1400" cap="none" dirty="0"/>
              <a:t> </a:t>
            </a:r>
            <a:r>
              <a:rPr lang="en-US" sz="1400" cap="none" dirty="0" err="1"/>
              <a:t>sie</a:t>
            </a:r>
            <a:r>
              <a:rPr lang="en-US" sz="1400" cap="none" dirty="0"/>
              <a:t> hat </a:t>
            </a:r>
            <a:r>
              <a:rPr lang="en-US" sz="1400" cap="none" dirty="0" err="1"/>
              <a:t>ihn</a:t>
            </a:r>
            <a:r>
              <a:rPr lang="en-US" sz="1400" cap="none" dirty="0"/>
              <a:t> </a:t>
            </a:r>
            <a:r>
              <a:rPr lang="en-US" sz="1400" cap="none" dirty="0" err="1"/>
              <a:t>schon</a:t>
            </a:r>
            <a:r>
              <a:rPr lang="en-US" sz="1400" cap="none" dirty="0"/>
              <a:t> </a:t>
            </a:r>
            <a:r>
              <a:rPr lang="en-US" sz="1400" cap="none" dirty="0" err="1"/>
              <a:t>seit</a:t>
            </a:r>
            <a:r>
              <a:rPr lang="en-US" sz="1400" cap="none" dirty="0"/>
              <a:t> </a:t>
            </a:r>
            <a:r>
              <a:rPr lang="en-US" sz="1400" cap="none" dirty="0" err="1"/>
              <a:t>sie</a:t>
            </a:r>
            <a:r>
              <a:rPr lang="en-US" sz="1400" cap="none" dirty="0"/>
              <a:t> </a:t>
            </a:r>
            <a:r>
              <a:rPr lang="en-US" sz="1400" cap="none" dirty="0" err="1"/>
              <a:t>ein</a:t>
            </a:r>
            <a:r>
              <a:rPr lang="en-US" sz="1400" cap="none" dirty="0"/>
              <a:t> Baby </a:t>
            </a:r>
            <a:r>
              <a:rPr lang="en-US" sz="1400" cap="none" dirty="0" err="1"/>
              <a:t>ist</a:t>
            </a:r>
            <a:r>
              <a:rPr lang="en-US" sz="1400" cap="none" dirty="0"/>
              <a:t>. Der </a:t>
            </a:r>
            <a:r>
              <a:rPr lang="en-US" sz="1400" cap="none" dirty="0" err="1"/>
              <a:t>Polster</a:t>
            </a:r>
            <a:r>
              <a:rPr lang="en-US" sz="1400" cap="none" dirty="0"/>
              <a:t> </a:t>
            </a:r>
            <a:r>
              <a:rPr lang="en-US" sz="1400" cap="none" dirty="0" err="1"/>
              <a:t>erinnert</a:t>
            </a:r>
            <a:r>
              <a:rPr lang="en-US" sz="1400" cap="none" dirty="0"/>
              <a:t> Salma an </a:t>
            </a:r>
            <a:r>
              <a:rPr lang="en-US" sz="1400" cap="none" dirty="0" err="1"/>
              <a:t>ihr</a:t>
            </a:r>
            <a:r>
              <a:rPr lang="en-US" sz="1400" cap="none" dirty="0"/>
              <a:t> </a:t>
            </a:r>
            <a:r>
              <a:rPr lang="en-US" sz="1400" cap="none" dirty="0" err="1"/>
              <a:t>altes</a:t>
            </a:r>
            <a:r>
              <a:rPr lang="en-US" sz="1400" cap="none" dirty="0"/>
              <a:t> </a:t>
            </a:r>
            <a:r>
              <a:rPr lang="en-US" sz="1400" cap="none" dirty="0" err="1"/>
              <a:t>Zuhause</a:t>
            </a:r>
            <a:r>
              <a:rPr lang="en-US" sz="1400" cap="none" dirty="0"/>
              <a:t> in </a:t>
            </a:r>
            <a:r>
              <a:rPr lang="en-US" sz="1400" cap="none" dirty="0" err="1"/>
              <a:t>Feldbach</a:t>
            </a:r>
            <a:r>
              <a:rPr lang="en-US" sz="1400" cap="none" dirty="0"/>
              <a:t> und Bad </a:t>
            </a:r>
            <a:r>
              <a:rPr lang="en-US" sz="1400" cap="none" dirty="0" err="1"/>
              <a:t>Gleichenberg</a:t>
            </a:r>
            <a:r>
              <a:rPr lang="en-US" sz="1400" cap="none" dirty="0"/>
              <a:t>. </a:t>
            </a:r>
            <a:r>
              <a:rPr lang="en-US" sz="1400" cap="none" dirty="0" err="1"/>
              <a:t>Außerdem</a:t>
            </a:r>
            <a:r>
              <a:rPr lang="en-US" sz="1400" cap="none" dirty="0"/>
              <a:t> hat </a:t>
            </a:r>
            <a:r>
              <a:rPr lang="en-US" sz="1400" cap="none" dirty="0" err="1"/>
              <a:t>uns</a:t>
            </a:r>
            <a:r>
              <a:rPr lang="en-US" sz="1400" cap="none" dirty="0"/>
              <a:t> Salma </a:t>
            </a:r>
            <a:r>
              <a:rPr lang="en-US" sz="1400" cap="none" dirty="0" err="1"/>
              <a:t>Erinnerungen</a:t>
            </a:r>
            <a:r>
              <a:rPr lang="en-US" sz="1400" cap="none" dirty="0"/>
              <a:t> </a:t>
            </a:r>
            <a:r>
              <a:rPr lang="en-US" sz="1400" cap="none" dirty="0" err="1"/>
              <a:t>aus</a:t>
            </a:r>
            <a:r>
              <a:rPr lang="en-US" sz="1400" cap="none" dirty="0"/>
              <a:t> der </a:t>
            </a:r>
            <a:r>
              <a:rPr lang="en-US" sz="1400" cap="none" dirty="0" err="1"/>
              <a:t>Volksschule</a:t>
            </a:r>
            <a:r>
              <a:rPr lang="en-US" sz="1400" cap="none" dirty="0"/>
              <a:t> </a:t>
            </a:r>
            <a:r>
              <a:rPr lang="en-US" sz="1400" cap="none" dirty="0" err="1"/>
              <a:t>erzählt</a:t>
            </a:r>
            <a:r>
              <a:rPr lang="en-US" sz="1400" cap="none" dirty="0"/>
              <a:t>. </a:t>
            </a:r>
            <a:r>
              <a:rPr lang="en-US" sz="1400" cap="none" dirty="0" err="1"/>
              <a:t>Besonders</a:t>
            </a:r>
            <a:r>
              <a:rPr lang="en-US" sz="1400" cap="none" dirty="0"/>
              <a:t> </a:t>
            </a:r>
            <a:r>
              <a:rPr lang="en-US" sz="1400" cap="none" dirty="0" err="1"/>
              <a:t>schön</a:t>
            </a:r>
            <a:r>
              <a:rPr lang="en-US" sz="1400" cap="none" dirty="0"/>
              <a:t> war es, Salma </a:t>
            </a:r>
            <a:r>
              <a:rPr lang="en-US" sz="1400" cap="none" dirty="0" err="1"/>
              <a:t>auch</a:t>
            </a:r>
            <a:r>
              <a:rPr lang="en-US" sz="1400" cap="none" dirty="0"/>
              <a:t> auf </a:t>
            </a:r>
            <a:r>
              <a:rPr lang="en-US" sz="1400" cap="none" dirty="0" err="1"/>
              <a:t>Ägyptisch</a:t>
            </a:r>
            <a:r>
              <a:rPr lang="en-US" sz="1400" cap="none" dirty="0"/>
              <a:t> </a:t>
            </a:r>
            <a:r>
              <a:rPr lang="en-US" sz="1400" cap="none" dirty="0" err="1"/>
              <a:t>zu</a:t>
            </a:r>
            <a:r>
              <a:rPr lang="en-US" sz="1400" cap="none" dirty="0"/>
              <a:t> </a:t>
            </a:r>
            <a:r>
              <a:rPr lang="en-US" sz="1400" cap="none" dirty="0" err="1"/>
              <a:t>hören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003380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Ronda Maria Maida</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einem</a:t>
            </a:r>
            <a:r>
              <a:rPr lang="en-US" sz="1400" cap="none" dirty="0"/>
              <a:t> </a:t>
            </a:r>
            <a:r>
              <a:rPr lang="en-US" sz="1400" cap="none" dirty="0" err="1"/>
              <a:t>ganz</a:t>
            </a:r>
            <a:r>
              <a:rPr lang="en-US" sz="1400" cap="none" dirty="0"/>
              <a:t> </a:t>
            </a:r>
            <a:r>
              <a:rPr lang="en-US" sz="1400" cap="none" dirty="0" err="1"/>
              <a:t>besonderen</a:t>
            </a:r>
            <a:r>
              <a:rPr lang="en-US" sz="1400" cap="none" dirty="0"/>
              <a:t> </a:t>
            </a:r>
            <a:r>
              <a:rPr lang="en-US" sz="1400" cap="none" dirty="0" err="1"/>
              <a:t>kleinen</a:t>
            </a:r>
            <a:r>
              <a:rPr lang="en-US" sz="1400" cap="none" dirty="0"/>
              <a:t> </a:t>
            </a:r>
            <a:r>
              <a:rPr lang="en-US" sz="1400" cap="none" dirty="0" err="1"/>
              <a:t>Gebetsbuch</a:t>
            </a:r>
            <a:r>
              <a:rPr lang="en-US" sz="1400" cap="none" dirty="0"/>
              <a:t> </a:t>
            </a:r>
            <a:r>
              <a:rPr lang="en-US" sz="1400" cap="none" dirty="0" err="1"/>
              <a:t>erzählt</a:t>
            </a:r>
            <a:r>
              <a:rPr lang="en-US" sz="1400" cap="none" dirty="0"/>
              <a:t>, das </a:t>
            </a:r>
            <a:r>
              <a:rPr lang="en-US" sz="1400" cap="none" dirty="0" err="1"/>
              <a:t>schon</a:t>
            </a:r>
            <a:r>
              <a:rPr lang="en-US" sz="1400" cap="none" dirty="0"/>
              <a:t> </a:t>
            </a:r>
            <a:r>
              <a:rPr lang="en-US" sz="1400" cap="none" dirty="0" err="1"/>
              <a:t>lange</a:t>
            </a:r>
            <a:r>
              <a:rPr lang="en-US" sz="1400" cap="none" dirty="0"/>
              <a:t> in der </a:t>
            </a:r>
            <a:r>
              <a:rPr lang="en-US" sz="1400" cap="none" dirty="0" err="1"/>
              <a:t>Familie</a:t>
            </a:r>
            <a:r>
              <a:rPr lang="en-US" sz="1400" cap="none" dirty="0"/>
              <a:t> </a:t>
            </a:r>
            <a:r>
              <a:rPr lang="en-US" sz="1400" cap="none" dirty="0" err="1"/>
              <a:t>ist</a:t>
            </a:r>
            <a:r>
              <a:rPr lang="en-US" sz="1400" cap="none" dirty="0"/>
              <a:t>. </a:t>
            </a:r>
            <a:r>
              <a:rPr lang="en-US" sz="1400" cap="none" dirty="0" err="1"/>
              <a:t>Rondas</a:t>
            </a:r>
            <a:r>
              <a:rPr lang="en-US" sz="1400" cap="none" dirty="0"/>
              <a:t> </a:t>
            </a:r>
            <a:r>
              <a:rPr lang="en-US" sz="1400" cap="none" dirty="0" err="1"/>
              <a:t>Urgroßmutter</a:t>
            </a:r>
            <a:r>
              <a:rPr lang="en-US" sz="1400" cap="none" dirty="0"/>
              <a:t> </a:t>
            </a:r>
            <a:r>
              <a:rPr lang="en-US" sz="1400" cap="none" dirty="0" err="1"/>
              <a:t>hatte</a:t>
            </a:r>
            <a:r>
              <a:rPr lang="en-US" sz="1400" cap="none" dirty="0"/>
              <a:t> das Buch </a:t>
            </a:r>
            <a:r>
              <a:rPr lang="en-US" sz="1400" cap="none" dirty="0" err="1"/>
              <a:t>gekauft</a:t>
            </a:r>
            <a:r>
              <a:rPr lang="en-US" sz="1400" cap="none" dirty="0"/>
              <a:t> und </a:t>
            </a:r>
            <a:r>
              <a:rPr lang="en-US" sz="1400" cap="none" dirty="0" err="1"/>
              <a:t>seither</a:t>
            </a:r>
            <a:r>
              <a:rPr lang="en-US" sz="1400" cap="none" dirty="0"/>
              <a:t> </a:t>
            </a:r>
            <a:r>
              <a:rPr lang="en-US" sz="1400" cap="none" dirty="0" err="1"/>
              <a:t>wurde</a:t>
            </a:r>
            <a:r>
              <a:rPr lang="en-US" sz="1400" cap="none" dirty="0"/>
              <a:t> das Buch </a:t>
            </a:r>
            <a:r>
              <a:rPr lang="en-US" sz="1400" cap="none" dirty="0" err="1"/>
              <a:t>immer</a:t>
            </a:r>
            <a:r>
              <a:rPr lang="en-US" sz="1400" cap="none" dirty="0"/>
              <a:t> </a:t>
            </a:r>
            <a:r>
              <a:rPr lang="en-US" sz="1400" cap="none" dirty="0" err="1"/>
              <a:t>zur</a:t>
            </a:r>
            <a:r>
              <a:rPr lang="en-US" sz="1400" cap="none" dirty="0"/>
              <a:t> </a:t>
            </a:r>
            <a:r>
              <a:rPr lang="en-US" sz="1400" cap="none" dirty="0" err="1"/>
              <a:t>Erstkommunion</a:t>
            </a:r>
            <a:r>
              <a:rPr lang="en-US" sz="1400" cap="none" dirty="0"/>
              <a:t> in der </a:t>
            </a:r>
            <a:r>
              <a:rPr lang="en-US" sz="1400" cap="none" dirty="0" err="1"/>
              <a:t>Familie</a:t>
            </a:r>
            <a:r>
              <a:rPr lang="en-US" sz="1400" cap="none" dirty="0"/>
              <a:t> </a:t>
            </a:r>
            <a:r>
              <a:rPr lang="en-US" sz="1400" cap="none" dirty="0" err="1"/>
              <a:t>weitergegeben</a:t>
            </a:r>
            <a:r>
              <a:rPr lang="en-US" sz="1400" cap="none" dirty="0"/>
              <a:t>. Das </a:t>
            </a:r>
            <a:r>
              <a:rPr lang="en-US" sz="1400" cap="none" dirty="0" err="1"/>
              <a:t>Gebetsbuch</a:t>
            </a:r>
            <a:r>
              <a:rPr lang="en-US" sz="1400" cap="none" dirty="0"/>
              <a:t> </a:t>
            </a:r>
            <a:r>
              <a:rPr lang="en-US" sz="1400" cap="none" dirty="0" err="1"/>
              <a:t>ist</a:t>
            </a:r>
            <a:r>
              <a:rPr lang="en-US" sz="1400" cap="none" dirty="0"/>
              <a:t> </a:t>
            </a:r>
            <a:r>
              <a:rPr lang="en-US" sz="1400" cap="none" dirty="0" err="1"/>
              <a:t>schön</a:t>
            </a:r>
            <a:r>
              <a:rPr lang="en-US" sz="1400" cap="none" dirty="0"/>
              <a:t> </a:t>
            </a:r>
            <a:r>
              <a:rPr lang="en-US" sz="1400" cap="none" dirty="0" err="1"/>
              <a:t>bebildert</a:t>
            </a:r>
            <a:r>
              <a:rPr lang="en-US" sz="1400" cap="none" dirty="0"/>
              <a:t> und </a:t>
            </a:r>
            <a:r>
              <a:rPr lang="en-US" sz="1400" cap="none" dirty="0" err="1"/>
              <a:t>ist</a:t>
            </a:r>
            <a:r>
              <a:rPr lang="en-US" sz="1400" cap="none" dirty="0"/>
              <a:t> Ronda </a:t>
            </a:r>
            <a:r>
              <a:rPr lang="en-US" sz="1400" cap="none" dirty="0" err="1"/>
              <a:t>sehr</a:t>
            </a:r>
            <a:r>
              <a:rPr lang="en-US" sz="1400" cap="none" dirty="0"/>
              <a:t> </a:t>
            </a:r>
            <a:r>
              <a:rPr lang="en-US" sz="1400" cap="none" dirty="0" err="1"/>
              <a:t>wichtig</a:t>
            </a:r>
            <a:r>
              <a:rPr lang="en-US" sz="1400" cap="none" dirty="0"/>
              <a:t>, </a:t>
            </a:r>
            <a:r>
              <a:rPr lang="en-US" sz="1400" cap="none" dirty="0" err="1"/>
              <a:t>denn</a:t>
            </a:r>
            <a:r>
              <a:rPr lang="en-US" sz="1400" cap="none" dirty="0"/>
              <a:t> es hat </a:t>
            </a:r>
            <a:r>
              <a:rPr lang="en-US" sz="1400" cap="none" dirty="0" err="1"/>
              <a:t>schon</a:t>
            </a:r>
            <a:r>
              <a:rPr lang="en-US" sz="1400" cap="none" dirty="0"/>
              <a:t> </a:t>
            </a:r>
            <a:r>
              <a:rPr lang="en-US" sz="1400" cap="none" dirty="0" err="1"/>
              <a:t>ihrer</a:t>
            </a:r>
            <a:r>
              <a:rPr lang="en-US" sz="1400" cap="none" dirty="0"/>
              <a:t> </a:t>
            </a:r>
            <a:r>
              <a:rPr lang="en-US" sz="1400" cap="none" dirty="0" err="1"/>
              <a:t>Uroma</a:t>
            </a:r>
            <a:r>
              <a:rPr lang="en-US" sz="1400" cap="none" dirty="0"/>
              <a:t> </a:t>
            </a:r>
            <a:r>
              <a:rPr lang="en-US" sz="1400" cap="none" dirty="0" err="1"/>
              <a:t>gehört</a:t>
            </a:r>
            <a:r>
              <a:rPr lang="en-US" sz="1400" cap="none" dirty="0"/>
              <a:t>. Ronda hat </a:t>
            </a:r>
            <a:r>
              <a:rPr lang="en-US" sz="1400" cap="none" dirty="0" err="1"/>
              <a:t>diesen</a:t>
            </a:r>
            <a:r>
              <a:rPr lang="en-US" sz="1400" cap="none" dirty="0"/>
              <a:t> Schatz </a:t>
            </a:r>
            <a:r>
              <a:rPr lang="en-US" sz="1400" cap="none" dirty="0" err="1"/>
              <a:t>sehr</a:t>
            </a:r>
            <a:r>
              <a:rPr lang="en-US" sz="1400" cap="none" dirty="0"/>
              <a:t> </a:t>
            </a:r>
            <a:r>
              <a:rPr lang="en-US" sz="1400" cap="none" dirty="0" err="1"/>
              <a:t>überzeugend</a:t>
            </a:r>
            <a:r>
              <a:rPr lang="en-US" sz="1400" cap="none" dirty="0"/>
              <a:t> </a:t>
            </a:r>
            <a:r>
              <a:rPr lang="en-US" sz="1400" cap="none" dirty="0" err="1"/>
              <a:t>präsentiert</a:t>
            </a:r>
            <a:r>
              <a:rPr lang="en-US" sz="1400" cap="none" dirty="0"/>
              <a:t> und </a:t>
            </a:r>
            <a:r>
              <a:rPr lang="en-US" sz="1400" cap="none" dirty="0" err="1"/>
              <a:t>mit</a:t>
            </a:r>
            <a:r>
              <a:rPr lang="en-US" sz="1400" cap="none" dirty="0"/>
              <a:t> </a:t>
            </a:r>
            <a:r>
              <a:rPr lang="en-US" sz="1400" cap="none" dirty="0" err="1"/>
              <a:t>schönen</a:t>
            </a:r>
            <a:r>
              <a:rPr lang="en-US" sz="1400" cap="none" dirty="0"/>
              <a:t> </a:t>
            </a:r>
            <a:r>
              <a:rPr lang="en-US" sz="1400" cap="none" dirty="0" err="1"/>
              <a:t>Bildern</a:t>
            </a:r>
            <a:r>
              <a:rPr lang="en-US" sz="1400" cap="none" dirty="0"/>
              <a:t> </a:t>
            </a:r>
            <a:r>
              <a:rPr lang="en-US" sz="1400" cap="none" dirty="0" err="1"/>
              <a:t>gestaltet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8397330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Moritz Pichler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seiner </a:t>
            </a:r>
            <a:r>
              <a:rPr lang="en-US" sz="1400" cap="none" dirty="0" err="1"/>
              <a:t>Findelkatze</a:t>
            </a:r>
            <a:r>
              <a:rPr lang="en-US" sz="1400" cap="none" dirty="0"/>
              <a:t> FINDUS </a:t>
            </a:r>
            <a:r>
              <a:rPr lang="en-US" sz="1400" cap="none" dirty="0" err="1"/>
              <a:t>erzählt</a:t>
            </a:r>
            <a:r>
              <a:rPr lang="en-US" sz="1400" cap="none" dirty="0"/>
              <a:t>. Findus </a:t>
            </a:r>
            <a:r>
              <a:rPr lang="en-US" sz="1400" cap="none" dirty="0" err="1"/>
              <a:t>ist</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liebe</a:t>
            </a:r>
            <a:r>
              <a:rPr lang="en-US" sz="1400" cap="none" dirty="0"/>
              <a:t> </a:t>
            </a:r>
            <a:r>
              <a:rPr lang="en-US" sz="1400" cap="none" dirty="0" err="1"/>
              <a:t>Katze</a:t>
            </a:r>
            <a:r>
              <a:rPr lang="en-US" sz="1400" cap="none" dirty="0"/>
              <a:t>, die </a:t>
            </a:r>
            <a:r>
              <a:rPr lang="en-US" sz="1400" cap="none" dirty="0" err="1"/>
              <a:t>gerne</a:t>
            </a:r>
            <a:r>
              <a:rPr lang="en-US" sz="1400" cap="none" dirty="0"/>
              <a:t> </a:t>
            </a:r>
            <a:r>
              <a:rPr lang="en-US" sz="1400" cap="none" dirty="0" err="1"/>
              <a:t>mit</a:t>
            </a:r>
            <a:r>
              <a:rPr lang="en-US" sz="1400" cap="none" dirty="0"/>
              <a:t> Moritz </a:t>
            </a:r>
            <a:r>
              <a:rPr lang="en-US" sz="1400" cap="none" dirty="0" err="1"/>
              <a:t>spielt</a:t>
            </a:r>
            <a:r>
              <a:rPr lang="en-US" sz="1400" cap="none" dirty="0"/>
              <a:t> und </a:t>
            </a:r>
            <a:r>
              <a:rPr lang="en-US" sz="1400" cap="none" dirty="0" err="1"/>
              <a:t>sich</a:t>
            </a:r>
            <a:r>
              <a:rPr lang="en-US" sz="1400" cap="none" dirty="0"/>
              <a:t> </a:t>
            </a:r>
            <a:r>
              <a:rPr lang="en-US" sz="1400" cap="none" dirty="0" err="1"/>
              <a:t>gerne</a:t>
            </a:r>
            <a:r>
              <a:rPr lang="en-US" sz="1400" cap="none" dirty="0"/>
              <a:t> </a:t>
            </a:r>
            <a:r>
              <a:rPr lang="en-US" sz="1400" cap="none" dirty="0" err="1"/>
              <a:t>streicheln</a:t>
            </a:r>
            <a:r>
              <a:rPr lang="en-US" sz="1400" cap="none" dirty="0"/>
              <a:t> </a:t>
            </a:r>
            <a:r>
              <a:rPr lang="en-US" sz="1400" cap="none" dirty="0" err="1"/>
              <a:t>lässt</a:t>
            </a:r>
            <a:r>
              <a:rPr lang="en-US" sz="1400" cap="none" dirty="0"/>
              <a:t>. Moritz </a:t>
            </a:r>
            <a:r>
              <a:rPr lang="en-US" sz="1400" cap="none" dirty="0" err="1"/>
              <a:t>liebt</a:t>
            </a:r>
            <a:r>
              <a:rPr lang="en-US" sz="1400" cap="none" dirty="0"/>
              <a:t> seine </a:t>
            </a:r>
            <a:r>
              <a:rPr lang="en-US" sz="1400" cap="none" dirty="0" err="1"/>
              <a:t>Katze</a:t>
            </a:r>
            <a:r>
              <a:rPr lang="en-US" sz="1400" cap="none" dirty="0"/>
              <a:t> Findus, das </a:t>
            </a:r>
            <a:r>
              <a:rPr lang="en-US" sz="1400" cap="none" dirty="0" err="1"/>
              <a:t>spürt</a:t>
            </a:r>
            <a:r>
              <a:rPr lang="en-US" sz="1400" cap="none" dirty="0"/>
              <a:t> man </a:t>
            </a:r>
            <a:r>
              <a:rPr lang="en-US" sz="1400" cap="none" dirty="0" err="1"/>
              <a:t>sehr</a:t>
            </a:r>
            <a:r>
              <a:rPr lang="en-US" sz="1400" cap="none" dirty="0"/>
              <a:t> gut in der </a:t>
            </a:r>
            <a:r>
              <a:rPr lang="en-US" sz="1400" cap="none" dirty="0" err="1"/>
              <a:t>Geschichte</a:t>
            </a:r>
            <a:r>
              <a:rPr lang="en-US" sz="1400" cap="none" dirty="0"/>
              <a:t>. </a:t>
            </a:r>
            <a:r>
              <a:rPr lang="en-US" sz="1400" cap="none" dirty="0" err="1"/>
              <a:t>Möge</a:t>
            </a:r>
            <a:r>
              <a:rPr lang="en-US" sz="1400" cap="none" dirty="0"/>
              <a:t> Findus </a:t>
            </a:r>
            <a:r>
              <a:rPr lang="en-US" sz="1400" cap="none" dirty="0" err="1"/>
              <a:t>noch</a:t>
            </a:r>
            <a:r>
              <a:rPr lang="en-US" sz="1400" cap="none" dirty="0"/>
              <a:t> </a:t>
            </a:r>
            <a:r>
              <a:rPr lang="en-US" sz="1400" cap="none" dirty="0" err="1"/>
              <a:t>lange</a:t>
            </a:r>
            <a:r>
              <a:rPr lang="en-US" sz="1400" cap="none" dirty="0"/>
              <a:t> </a:t>
            </a:r>
            <a:r>
              <a:rPr lang="en-US" sz="1400" cap="none" dirty="0" err="1"/>
              <a:t>ein</a:t>
            </a:r>
            <a:r>
              <a:rPr lang="en-US" sz="1400" cap="none" dirty="0"/>
              <a:t> </a:t>
            </a:r>
            <a:r>
              <a:rPr lang="en-US" sz="1400" cap="none" dirty="0" err="1"/>
              <a:t>glückliches</a:t>
            </a:r>
            <a:r>
              <a:rPr lang="en-US" sz="1400" cap="none" dirty="0"/>
              <a:t> </a:t>
            </a:r>
            <a:r>
              <a:rPr lang="en-US" sz="1400" cap="none" dirty="0" err="1"/>
              <a:t>Katzenleben</a:t>
            </a:r>
            <a:r>
              <a:rPr lang="en-US" sz="1400" cap="none" dirty="0"/>
              <a:t> </a:t>
            </a:r>
            <a:r>
              <a:rPr lang="en-US" sz="1400" cap="none" dirty="0" err="1"/>
              <a:t>bei</a:t>
            </a:r>
            <a:r>
              <a:rPr lang="en-US" sz="1400" cap="none" dirty="0"/>
              <a:t> </a:t>
            </a:r>
            <a:r>
              <a:rPr lang="en-US" sz="1400" cap="none" dirty="0" err="1"/>
              <a:t>euch</a:t>
            </a:r>
            <a:r>
              <a:rPr lang="en-US" sz="1400" cap="none" dirty="0"/>
              <a:t> </a:t>
            </a:r>
            <a:r>
              <a:rPr lang="en-US" sz="1400" cap="none" dirty="0" err="1"/>
              <a:t>haben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53103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990601" y="2618428"/>
            <a:ext cx="7162800" cy="739587"/>
          </a:xfrm>
        </p:spPr>
        <p:txBody>
          <a:bodyPr/>
          <a:lstStyle/>
          <a:p>
            <a:r>
              <a:rPr lang="en-US" dirty="0"/>
              <a:t>Elias </a:t>
            </a:r>
            <a:r>
              <a:rPr lang="en-US" dirty="0" err="1"/>
              <a:t>Kitzberger</a:t>
            </a:r>
            <a:endParaRPr lang="en-US" dirty="0"/>
          </a:p>
        </p:txBody>
      </p:sp>
      <p:sp>
        <p:nvSpPr>
          <p:cNvPr id="26" name="Text Placeholder 25"/>
          <p:cNvSpPr>
            <a:spLocks noGrp="1"/>
          </p:cNvSpPr>
          <p:nvPr>
            <p:ph type="body" sz="quarter" idx="19"/>
          </p:nvPr>
        </p:nvSpPr>
        <p:spPr>
          <a:xfrm>
            <a:off x="980111" y="3756213"/>
            <a:ext cx="7162800" cy="995814"/>
          </a:xfrm>
        </p:spPr>
        <p:txBody>
          <a:bodyPr/>
          <a:lstStyle/>
          <a:p>
            <a:r>
              <a:rPr lang="en-US" cap="none" dirty="0"/>
              <a:t>hat </a:t>
            </a:r>
            <a:r>
              <a:rPr lang="en-US" cap="none" dirty="0" err="1"/>
              <a:t>eine</a:t>
            </a:r>
            <a:r>
              <a:rPr lang="en-US" cap="none" dirty="0"/>
              <a:t> </a:t>
            </a:r>
            <a:r>
              <a:rPr lang="en-US" cap="none" dirty="0" err="1"/>
              <a:t>sehr</a:t>
            </a:r>
            <a:r>
              <a:rPr lang="en-US" cap="none" dirty="0"/>
              <a:t> </a:t>
            </a:r>
            <a:r>
              <a:rPr lang="en-US" cap="none" dirty="0" err="1"/>
              <a:t>interessante</a:t>
            </a:r>
            <a:r>
              <a:rPr lang="en-US" cap="none" dirty="0"/>
              <a:t>, </a:t>
            </a:r>
            <a:r>
              <a:rPr lang="en-US" cap="none" dirty="0" err="1"/>
              <a:t>emotionale</a:t>
            </a:r>
            <a:r>
              <a:rPr lang="en-US" cap="none" dirty="0"/>
              <a:t> </a:t>
            </a:r>
            <a:r>
              <a:rPr lang="en-US" cap="none" dirty="0" err="1"/>
              <a:t>Geschichte</a:t>
            </a:r>
            <a:r>
              <a:rPr lang="en-US" cap="none" dirty="0"/>
              <a:t> von </a:t>
            </a:r>
            <a:r>
              <a:rPr lang="en-US" cap="none" dirty="0" err="1"/>
              <a:t>seinem</a:t>
            </a:r>
            <a:r>
              <a:rPr lang="en-US" cap="none" dirty="0"/>
              <a:t> </a:t>
            </a:r>
            <a:r>
              <a:rPr lang="en-US" cap="none" dirty="0" err="1"/>
              <a:t>Opa</a:t>
            </a:r>
            <a:r>
              <a:rPr lang="en-US" cap="none" dirty="0"/>
              <a:t> </a:t>
            </a:r>
            <a:r>
              <a:rPr lang="en-US" cap="none" dirty="0" err="1"/>
              <a:t>erzählt</a:t>
            </a:r>
            <a:r>
              <a:rPr lang="en-US" cap="none" dirty="0"/>
              <a:t>. Elias hat </a:t>
            </a:r>
            <a:r>
              <a:rPr lang="en-US" cap="none" dirty="0" err="1"/>
              <a:t>sehr</a:t>
            </a:r>
            <a:r>
              <a:rPr lang="en-US" cap="none" dirty="0"/>
              <a:t> gut </a:t>
            </a:r>
            <a:r>
              <a:rPr lang="en-US" cap="none" dirty="0" err="1"/>
              <a:t>recherchiert</a:t>
            </a:r>
            <a:r>
              <a:rPr lang="en-US" cap="none" dirty="0"/>
              <a:t> und </a:t>
            </a:r>
            <a:r>
              <a:rPr lang="en-US" cap="none" dirty="0" err="1"/>
              <a:t>viel</a:t>
            </a:r>
            <a:r>
              <a:rPr lang="en-US" cap="none" dirty="0"/>
              <a:t> </a:t>
            </a:r>
            <a:r>
              <a:rPr lang="en-US" cap="none" dirty="0" err="1"/>
              <a:t>über</a:t>
            </a:r>
            <a:r>
              <a:rPr lang="en-US" cap="none" dirty="0"/>
              <a:t> </a:t>
            </a:r>
            <a:r>
              <a:rPr lang="en-US" cap="none" dirty="0" err="1"/>
              <a:t>seinen</a:t>
            </a:r>
            <a:r>
              <a:rPr lang="en-US" cap="none" dirty="0"/>
              <a:t> </a:t>
            </a:r>
            <a:r>
              <a:rPr lang="en-US" cap="none" dirty="0" err="1"/>
              <a:t>Opa</a:t>
            </a:r>
            <a:r>
              <a:rPr lang="en-US" cap="none" dirty="0"/>
              <a:t> </a:t>
            </a:r>
            <a:r>
              <a:rPr lang="en-US" cap="none" dirty="0" err="1"/>
              <a:t>herausgefunden</a:t>
            </a:r>
            <a:r>
              <a:rPr lang="en-US" cap="none" dirty="0"/>
              <a:t>. Die </a:t>
            </a:r>
            <a:r>
              <a:rPr lang="en-US" cap="none" dirty="0" err="1"/>
              <a:t>Geschichte</a:t>
            </a:r>
            <a:r>
              <a:rPr lang="en-US" cap="none" dirty="0"/>
              <a:t> </a:t>
            </a:r>
            <a:r>
              <a:rPr lang="en-US" cap="none" dirty="0" err="1"/>
              <a:t>ist</a:t>
            </a:r>
            <a:r>
              <a:rPr lang="en-US" cap="none" dirty="0"/>
              <a:t> </a:t>
            </a:r>
            <a:r>
              <a:rPr lang="en-US" cap="none" dirty="0" err="1"/>
              <a:t>einerseits</a:t>
            </a:r>
            <a:r>
              <a:rPr lang="en-US" cap="none" dirty="0"/>
              <a:t> </a:t>
            </a:r>
            <a:r>
              <a:rPr lang="en-US" cap="none" dirty="0" err="1"/>
              <a:t>sehr</a:t>
            </a:r>
            <a:r>
              <a:rPr lang="en-US" cap="none" dirty="0"/>
              <a:t> </a:t>
            </a:r>
            <a:r>
              <a:rPr lang="en-US" cap="none" dirty="0" err="1"/>
              <a:t>traurig</a:t>
            </a:r>
            <a:r>
              <a:rPr lang="en-US" cap="none" dirty="0"/>
              <a:t>, </a:t>
            </a:r>
            <a:r>
              <a:rPr lang="en-US" cap="none" dirty="0" err="1"/>
              <a:t>anderseits</a:t>
            </a:r>
            <a:r>
              <a:rPr lang="en-US" cap="none" dirty="0"/>
              <a:t> </a:t>
            </a:r>
            <a:r>
              <a:rPr lang="en-US" cap="none" dirty="0" err="1"/>
              <a:t>aber</a:t>
            </a:r>
            <a:r>
              <a:rPr lang="en-US" cap="none" dirty="0"/>
              <a:t> </a:t>
            </a:r>
            <a:r>
              <a:rPr lang="en-US" cap="none" dirty="0" err="1"/>
              <a:t>auch</a:t>
            </a:r>
            <a:r>
              <a:rPr lang="en-US" cap="none" dirty="0"/>
              <a:t> </a:t>
            </a:r>
            <a:r>
              <a:rPr lang="en-US" cap="none" dirty="0" err="1"/>
              <a:t>lustig</a:t>
            </a:r>
            <a:r>
              <a:rPr lang="en-US" cap="none" dirty="0"/>
              <a:t> und </a:t>
            </a:r>
            <a:r>
              <a:rPr lang="en-US" cap="none" dirty="0" err="1"/>
              <a:t>sehr</a:t>
            </a:r>
            <a:r>
              <a:rPr lang="en-US" cap="none" dirty="0"/>
              <a:t> </a:t>
            </a:r>
            <a:r>
              <a:rPr lang="en-US" cap="none" dirty="0" err="1"/>
              <a:t>schön</a:t>
            </a:r>
            <a:r>
              <a:rPr lang="en-US" cap="none" dirty="0"/>
              <a:t>. Elias hat seine </a:t>
            </a:r>
            <a:r>
              <a:rPr lang="en-US" cap="none" dirty="0" err="1"/>
              <a:t>Geschichte</a:t>
            </a:r>
            <a:r>
              <a:rPr lang="en-US" cap="none" dirty="0"/>
              <a:t> in </a:t>
            </a:r>
            <a:r>
              <a:rPr lang="en-US" cap="none" dirty="0" err="1"/>
              <a:t>perfektem</a:t>
            </a:r>
            <a:r>
              <a:rPr lang="en-US" cap="none" dirty="0"/>
              <a:t> Deutsch und </a:t>
            </a:r>
            <a:r>
              <a:rPr lang="en-US" cap="none" dirty="0" err="1"/>
              <a:t>auch</a:t>
            </a:r>
            <a:r>
              <a:rPr lang="en-US" cap="none" dirty="0"/>
              <a:t> in </a:t>
            </a:r>
            <a:r>
              <a:rPr lang="en-US" cap="none" dirty="0" err="1"/>
              <a:t>perfektem</a:t>
            </a:r>
            <a:r>
              <a:rPr lang="en-US" cap="none" dirty="0"/>
              <a:t> </a:t>
            </a:r>
            <a:r>
              <a:rPr lang="en-US" cap="none" dirty="0" err="1"/>
              <a:t>Englisch</a:t>
            </a:r>
            <a:r>
              <a:rPr lang="en-US" cap="none" dirty="0"/>
              <a:t> </a:t>
            </a:r>
            <a:r>
              <a:rPr lang="en-US" cap="none" dirty="0" err="1"/>
              <a:t>erzählt</a:t>
            </a:r>
            <a:r>
              <a:rPr lang="en-US" cap="none" dirty="0"/>
              <a:t> und so seine </a:t>
            </a:r>
            <a:r>
              <a:rPr lang="en-US" cap="none" dirty="0" err="1"/>
              <a:t>Wurzeln</a:t>
            </a:r>
            <a:r>
              <a:rPr lang="en-US" cap="none" dirty="0"/>
              <a:t> </a:t>
            </a:r>
            <a:r>
              <a:rPr lang="en-US" cap="none" dirty="0" err="1"/>
              <a:t>sehr</a:t>
            </a:r>
            <a:r>
              <a:rPr lang="en-US" cap="none" dirty="0"/>
              <a:t> gut </a:t>
            </a:r>
            <a:r>
              <a:rPr lang="en-US" cap="none" dirty="0" err="1"/>
              <a:t>dargestellt</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ABD57F53-3502-4ACE-A151-F4C3DCDE72C6}"/>
              </a:ext>
            </a:extLst>
          </p:cNvPr>
          <p:cNvPicPr>
            <a:picLocks noChangeAspect="1"/>
          </p:cNvPicPr>
          <p:nvPr/>
        </p:nvPicPr>
        <p:blipFill>
          <a:blip r:embed="rId3"/>
          <a:stretch>
            <a:fillRect/>
          </a:stretch>
        </p:blipFill>
        <p:spPr>
          <a:xfrm>
            <a:off x="980111" y="2414857"/>
            <a:ext cx="1243692" cy="1072989"/>
          </a:xfrm>
          <a:prstGeom prst="rect">
            <a:avLst/>
          </a:prstGeom>
        </p:spPr>
      </p:pic>
    </p:spTree>
    <p:extLst>
      <p:ext uri="{BB962C8B-B14F-4D97-AF65-F5344CB8AC3E}">
        <p14:creationId xmlns:p14="http://schemas.microsoft.com/office/powerpoint/2010/main" val="3374998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Nicolina Prietl</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einem</a:t>
            </a:r>
            <a:r>
              <a:rPr lang="en-US" sz="1400" cap="none" dirty="0"/>
              <a:t> </a:t>
            </a:r>
            <a:r>
              <a:rPr lang="en-US" sz="1400" cap="none" dirty="0" err="1"/>
              <a:t>alten</a:t>
            </a:r>
            <a:r>
              <a:rPr lang="en-US" sz="1400" cap="none" dirty="0"/>
              <a:t> </a:t>
            </a:r>
            <a:r>
              <a:rPr lang="en-US" sz="1400" cap="none" dirty="0" err="1"/>
              <a:t>Säbel</a:t>
            </a:r>
            <a:r>
              <a:rPr lang="en-US" sz="1400" cap="none" dirty="0"/>
              <a:t> </a:t>
            </a:r>
            <a:r>
              <a:rPr lang="en-US" sz="1400" cap="none" dirty="0" err="1"/>
              <a:t>erzählt</a:t>
            </a:r>
            <a:r>
              <a:rPr lang="en-US" sz="1400" cap="none" dirty="0"/>
              <a:t>. </a:t>
            </a:r>
            <a:r>
              <a:rPr lang="en-US" sz="1400" cap="none" dirty="0" err="1"/>
              <a:t>Nicolinas</a:t>
            </a:r>
            <a:r>
              <a:rPr lang="en-US" sz="1400" cap="none" dirty="0"/>
              <a:t> </a:t>
            </a:r>
            <a:r>
              <a:rPr lang="en-US" sz="1400" cap="none" dirty="0" err="1"/>
              <a:t>Vater</a:t>
            </a:r>
            <a:r>
              <a:rPr lang="en-US" sz="1400" cap="none" dirty="0"/>
              <a:t> </a:t>
            </a:r>
            <a:r>
              <a:rPr lang="en-US" sz="1400" cap="none" dirty="0" err="1"/>
              <a:t>sammelt</a:t>
            </a:r>
            <a:r>
              <a:rPr lang="en-US" sz="1400" cap="none" dirty="0"/>
              <a:t> </a:t>
            </a:r>
            <a:r>
              <a:rPr lang="en-US" sz="1400" cap="none" dirty="0" err="1"/>
              <a:t>Säbel</a:t>
            </a:r>
            <a:r>
              <a:rPr lang="en-US" sz="1400" cap="none" dirty="0"/>
              <a:t> und dieses </a:t>
            </a:r>
            <a:r>
              <a:rPr lang="en-US" sz="1400" cap="none" dirty="0" err="1"/>
              <a:t>Prachtstück</a:t>
            </a:r>
            <a:r>
              <a:rPr lang="en-US" sz="1400" cap="none" dirty="0"/>
              <a:t> hat </a:t>
            </a:r>
            <a:r>
              <a:rPr lang="en-US" sz="1400" cap="none" dirty="0" err="1"/>
              <a:t>eine</a:t>
            </a:r>
            <a:r>
              <a:rPr lang="en-US" sz="1400" cap="none" dirty="0"/>
              <a:t> </a:t>
            </a:r>
            <a:r>
              <a:rPr lang="en-US" sz="1400" cap="none" dirty="0" err="1"/>
              <a:t>ganz</a:t>
            </a:r>
            <a:r>
              <a:rPr lang="en-US" sz="1400" cap="none" dirty="0"/>
              <a:t> </a:t>
            </a:r>
            <a:r>
              <a:rPr lang="en-US" sz="1400" cap="none" dirty="0" err="1"/>
              <a:t>lange</a:t>
            </a:r>
            <a:r>
              <a:rPr lang="en-US" sz="1400" cap="none" dirty="0"/>
              <a:t> </a:t>
            </a:r>
            <a:r>
              <a:rPr lang="en-US" sz="1400" cap="none" dirty="0" err="1"/>
              <a:t>Geschichte</a:t>
            </a:r>
            <a:r>
              <a:rPr lang="en-US" sz="1400" cap="none" dirty="0"/>
              <a:t>. Der </a:t>
            </a:r>
            <a:r>
              <a:rPr lang="en-US" sz="1400" cap="none" dirty="0" err="1"/>
              <a:t>Säbel</a:t>
            </a:r>
            <a:r>
              <a:rPr lang="en-US" sz="1400" cap="none" dirty="0"/>
              <a:t>  </a:t>
            </a:r>
            <a:r>
              <a:rPr lang="en-US" sz="1400" cap="none" dirty="0" err="1"/>
              <a:t>stammt</a:t>
            </a:r>
            <a:r>
              <a:rPr lang="en-US" sz="1400" cap="none" dirty="0"/>
              <a:t> </a:t>
            </a:r>
            <a:r>
              <a:rPr lang="en-US" sz="1400" cap="none" dirty="0" err="1"/>
              <a:t>ursprünglich</a:t>
            </a:r>
            <a:r>
              <a:rPr lang="en-US" sz="1400" cap="none" dirty="0"/>
              <a:t> </a:t>
            </a:r>
            <a:r>
              <a:rPr lang="en-US" sz="1400" cap="none" dirty="0" err="1"/>
              <a:t>aus</a:t>
            </a:r>
            <a:r>
              <a:rPr lang="en-US" sz="1400" cap="none" dirty="0"/>
              <a:t> </a:t>
            </a:r>
            <a:r>
              <a:rPr lang="en-US" sz="1400" cap="none" dirty="0" err="1"/>
              <a:t>Indien</a:t>
            </a:r>
            <a:r>
              <a:rPr lang="en-US" sz="1400" cap="none" dirty="0"/>
              <a:t> und </a:t>
            </a:r>
            <a:r>
              <a:rPr lang="en-US" sz="1400" cap="none" dirty="0" err="1"/>
              <a:t>wurde</a:t>
            </a:r>
            <a:r>
              <a:rPr lang="en-US" sz="1400" cap="none" dirty="0"/>
              <a:t> von </a:t>
            </a:r>
            <a:r>
              <a:rPr lang="en-US" sz="1400" cap="none" dirty="0" err="1"/>
              <a:t>indischen</a:t>
            </a:r>
            <a:r>
              <a:rPr lang="en-US" sz="1400" cap="none" dirty="0"/>
              <a:t> </a:t>
            </a:r>
            <a:r>
              <a:rPr lang="en-US" sz="1400" cap="none" dirty="0" err="1"/>
              <a:t>Kriegern</a:t>
            </a:r>
            <a:r>
              <a:rPr lang="en-US" sz="1400" cap="none" dirty="0"/>
              <a:t> </a:t>
            </a:r>
            <a:r>
              <a:rPr lang="en-US" sz="1400" cap="none" dirty="0" err="1"/>
              <a:t>verwendet</a:t>
            </a:r>
            <a:r>
              <a:rPr lang="en-US" sz="1400" cap="none" dirty="0"/>
              <a:t>. Die Muster auf dem </a:t>
            </a:r>
            <a:r>
              <a:rPr lang="en-US" sz="1400" cap="none" dirty="0" err="1"/>
              <a:t>Säbel</a:t>
            </a:r>
            <a:r>
              <a:rPr lang="en-US" sz="1400" cap="none" dirty="0"/>
              <a:t> </a:t>
            </a:r>
            <a:r>
              <a:rPr lang="en-US" sz="1400" cap="none" dirty="0" err="1"/>
              <a:t>bedeuten</a:t>
            </a:r>
            <a:r>
              <a:rPr lang="en-US" sz="1400" cap="none" dirty="0"/>
              <a:t> “</a:t>
            </a:r>
            <a:r>
              <a:rPr lang="en-US" sz="1400" cap="none" dirty="0" err="1"/>
              <a:t>Trauer</a:t>
            </a:r>
            <a:r>
              <a:rPr lang="en-US" sz="1400" cap="none" dirty="0"/>
              <a:t>”.  Der </a:t>
            </a:r>
            <a:r>
              <a:rPr lang="en-US" sz="1400" cap="none" dirty="0" err="1"/>
              <a:t>Säbel</a:t>
            </a:r>
            <a:r>
              <a:rPr lang="en-US" sz="1400" cap="none" dirty="0"/>
              <a:t> </a:t>
            </a:r>
            <a:r>
              <a:rPr lang="en-US" sz="1400" cap="none" dirty="0" err="1"/>
              <a:t>erinnert</a:t>
            </a:r>
            <a:r>
              <a:rPr lang="en-US" sz="1400" cap="none" dirty="0"/>
              <a:t> </a:t>
            </a:r>
            <a:r>
              <a:rPr lang="en-US" sz="1400" cap="none" dirty="0" err="1"/>
              <a:t>Nicolina</a:t>
            </a:r>
            <a:r>
              <a:rPr lang="en-US" sz="1400" cap="none" dirty="0"/>
              <a:t>  und </a:t>
            </a:r>
            <a:r>
              <a:rPr lang="en-US" sz="1400" cap="none" dirty="0" err="1"/>
              <a:t>ihre</a:t>
            </a:r>
            <a:r>
              <a:rPr lang="en-US" sz="1400" cap="none" dirty="0"/>
              <a:t> </a:t>
            </a:r>
            <a:r>
              <a:rPr lang="en-US" sz="1400" cap="none" dirty="0" err="1"/>
              <a:t>Familie</a:t>
            </a:r>
            <a:r>
              <a:rPr lang="en-US" sz="1400" cap="none" dirty="0"/>
              <a:t> </a:t>
            </a:r>
            <a:r>
              <a:rPr lang="en-US" sz="1400" cap="none" dirty="0" err="1"/>
              <a:t>immer</a:t>
            </a:r>
            <a:r>
              <a:rPr lang="en-US" sz="1400" cap="none" dirty="0"/>
              <a:t> an </a:t>
            </a:r>
            <a:r>
              <a:rPr lang="en-US" sz="1400" cap="none" dirty="0" err="1"/>
              <a:t>Skaverei</a:t>
            </a:r>
            <a:r>
              <a:rPr lang="en-US" sz="1400" cap="none" dirty="0"/>
              <a:t> und die </a:t>
            </a:r>
            <a:r>
              <a:rPr lang="en-US" sz="1400" cap="none" dirty="0" err="1"/>
              <a:t>Unterdrückung</a:t>
            </a:r>
            <a:r>
              <a:rPr lang="en-US" sz="1400" cap="none" dirty="0"/>
              <a:t> von </a:t>
            </a:r>
            <a:r>
              <a:rPr lang="en-US" sz="1400" cap="none" dirty="0" err="1"/>
              <a:t>Schwächeren</a:t>
            </a:r>
            <a:r>
              <a:rPr lang="en-US" sz="1400" cap="none" dirty="0"/>
              <a:t> – </a:t>
            </a:r>
            <a:r>
              <a:rPr lang="en-US" sz="1400" cap="none" dirty="0" err="1"/>
              <a:t>aber</a:t>
            </a:r>
            <a:r>
              <a:rPr lang="en-US" sz="1400" cap="none" dirty="0"/>
              <a:t> </a:t>
            </a:r>
            <a:r>
              <a:rPr lang="en-US" sz="1400" cap="none" dirty="0" err="1"/>
              <a:t>auch</a:t>
            </a:r>
            <a:r>
              <a:rPr lang="en-US" sz="1400" cap="none" dirty="0"/>
              <a:t> an Mut und </a:t>
            </a:r>
            <a:r>
              <a:rPr lang="en-US" sz="1400" cap="none" dirty="0" err="1"/>
              <a:t>Kampfgeist</a:t>
            </a:r>
            <a:r>
              <a:rPr lang="en-US" sz="1400" cap="none" dirty="0"/>
              <a:t>. </a:t>
            </a:r>
          </a:p>
          <a:p>
            <a:r>
              <a:rPr lang="en-US" sz="1400" cap="none" dirty="0" err="1"/>
              <a:t>Nicolina</a:t>
            </a:r>
            <a:r>
              <a:rPr lang="en-US" sz="1400" cap="none" dirty="0"/>
              <a:t> hat die </a:t>
            </a:r>
            <a:r>
              <a:rPr lang="en-US" sz="1400" cap="none" dirty="0" err="1"/>
              <a:t>Geschichte</a:t>
            </a:r>
            <a:r>
              <a:rPr lang="en-US" sz="1400" cap="none" dirty="0"/>
              <a:t> des </a:t>
            </a:r>
            <a:r>
              <a:rPr lang="en-US" sz="1400" cap="none" dirty="0" err="1"/>
              <a:t>Säbels</a:t>
            </a:r>
            <a:r>
              <a:rPr lang="en-US" sz="1400" cap="none" dirty="0"/>
              <a:t> </a:t>
            </a:r>
            <a:r>
              <a:rPr lang="en-US" sz="1400" cap="none" dirty="0" err="1"/>
              <a:t>sehr</a:t>
            </a:r>
            <a:r>
              <a:rPr lang="en-US" sz="1400" cap="none" dirty="0"/>
              <a:t> gut </a:t>
            </a:r>
            <a:r>
              <a:rPr lang="en-US" sz="1400" cap="none" dirty="0" err="1"/>
              <a:t>recherchiert</a:t>
            </a:r>
            <a:r>
              <a:rPr lang="en-US" sz="1400" cap="none" dirty="0"/>
              <a:t> und </a:t>
            </a:r>
            <a:r>
              <a:rPr lang="en-US" sz="1400" cap="none" dirty="0" err="1"/>
              <a:t>sehr</a:t>
            </a:r>
            <a:r>
              <a:rPr lang="en-US" sz="1400" cap="none" dirty="0"/>
              <a:t> </a:t>
            </a:r>
            <a:r>
              <a:rPr lang="en-US" sz="1400" cap="none" dirty="0" err="1"/>
              <a:t>spannend</a:t>
            </a:r>
            <a:r>
              <a:rPr lang="en-US" sz="1400" cap="none" dirty="0"/>
              <a:t> </a:t>
            </a:r>
            <a:r>
              <a:rPr lang="en-US" sz="1400" cap="none" dirty="0" err="1"/>
              <a:t>erzählt</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8453093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Suela Rashica</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ihren</a:t>
            </a:r>
            <a:r>
              <a:rPr lang="en-US" sz="1400" cap="none" dirty="0"/>
              <a:t> </a:t>
            </a:r>
            <a:r>
              <a:rPr lang="en-US" sz="1400" cap="none" dirty="0" err="1"/>
              <a:t>Teddybären</a:t>
            </a:r>
            <a:r>
              <a:rPr lang="en-US" sz="1400" cap="none" dirty="0"/>
              <a:t> </a:t>
            </a:r>
            <a:r>
              <a:rPr lang="en-US" sz="1400" cap="none" dirty="0" err="1"/>
              <a:t>vorgestellt</a:t>
            </a:r>
            <a:r>
              <a:rPr lang="en-US" sz="1400" cap="none" dirty="0"/>
              <a:t>, den </a:t>
            </a:r>
            <a:r>
              <a:rPr lang="en-US" sz="1400" cap="none" dirty="0" err="1"/>
              <a:t>sie</a:t>
            </a:r>
            <a:r>
              <a:rPr lang="en-US" sz="1400" cap="none" dirty="0"/>
              <a:t> </a:t>
            </a:r>
            <a:r>
              <a:rPr lang="en-US" sz="1400" cap="none" dirty="0" err="1"/>
              <a:t>schon</a:t>
            </a:r>
            <a:r>
              <a:rPr lang="en-US" sz="1400" cap="none" dirty="0"/>
              <a:t> hat </a:t>
            </a:r>
            <a:r>
              <a:rPr lang="en-US" sz="1400" cap="none" dirty="0" err="1"/>
              <a:t>siet</a:t>
            </a:r>
            <a:r>
              <a:rPr lang="en-US" sz="1400" cap="none" dirty="0"/>
              <a:t> </a:t>
            </a:r>
            <a:r>
              <a:rPr lang="en-US" sz="1400" cap="none" dirty="0" err="1"/>
              <a:t>sie</a:t>
            </a:r>
            <a:r>
              <a:rPr lang="en-US" sz="1400" cap="none" dirty="0"/>
              <a:t> 2 Jahre alt </a:t>
            </a:r>
            <a:r>
              <a:rPr lang="en-US" sz="1400" cap="none" dirty="0" err="1"/>
              <a:t>ist</a:t>
            </a:r>
            <a:r>
              <a:rPr lang="en-US" sz="1400" cap="none" dirty="0"/>
              <a:t>. Der Teddy hat </a:t>
            </a:r>
            <a:r>
              <a:rPr lang="en-US" sz="1400" cap="none" dirty="0" err="1"/>
              <a:t>Suela</a:t>
            </a:r>
            <a:r>
              <a:rPr lang="en-US" sz="1400" cap="none" dirty="0"/>
              <a:t> </a:t>
            </a:r>
            <a:r>
              <a:rPr lang="en-US" sz="1400" cap="none" dirty="0" err="1"/>
              <a:t>getröstet</a:t>
            </a:r>
            <a:r>
              <a:rPr lang="en-US" sz="1400" cap="none" dirty="0"/>
              <a:t>, </a:t>
            </a:r>
            <a:r>
              <a:rPr lang="en-US" sz="1400" cap="none" dirty="0" err="1"/>
              <a:t>als</a:t>
            </a:r>
            <a:r>
              <a:rPr lang="en-US" sz="1400" cap="none" dirty="0"/>
              <a:t> </a:t>
            </a:r>
            <a:r>
              <a:rPr lang="en-US" sz="1400" cap="none" dirty="0" err="1"/>
              <a:t>ihr</a:t>
            </a:r>
            <a:r>
              <a:rPr lang="en-US" sz="1400" cap="none" dirty="0"/>
              <a:t> </a:t>
            </a:r>
            <a:r>
              <a:rPr lang="en-US" sz="1400" cap="none" dirty="0" err="1"/>
              <a:t>Bruder</a:t>
            </a:r>
            <a:r>
              <a:rPr lang="en-US" sz="1400" cap="none" dirty="0"/>
              <a:t> </a:t>
            </a:r>
            <a:r>
              <a:rPr lang="en-US" sz="1400" cap="none" dirty="0" err="1"/>
              <a:t>geboren</a:t>
            </a:r>
            <a:r>
              <a:rPr lang="en-US" sz="1400" cap="none" dirty="0"/>
              <a:t> </a:t>
            </a:r>
            <a:r>
              <a:rPr lang="en-US" sz="1400" cap="none" dirty="0" err="1"/>
              <a:t>wurde</a:t>
            </a:r>
            <a:r>
              <a:rPr lang="en-US" sz="1400" cap="none" dirty="0"/>
              <a:t> und </a:t>
            </a:r>
            <a:r>
              <a:rPr lang="en-US" sz="1400" cap="none" dirty="0" err="1"/>
              <a:t>sie</a:t>
            </a:r>
            <a:r>
              <a:rPr lang="en-US" sz="1400" cap="none" dirty="0"/>
              <a:t> </a:t>
            </a:r>
            <a:r>
              <a:rPr lang="en-US" sz="1400" cap="none" dirty="0" err="1"/>
              <a:t>darüber</a:t>
            </a:r>
            <a:r>
              <a:rPr lang="en-US" sz="1400" cap="none" dirty="0"/>
              <a:t> </a:t>
            </a:r>
            <a:r>
              <a:rPr lang="en-US" sz="1400" cap="none" dirty="0" err="1"/>
              <a:t>anfangs</a:t>
            </a:r>
            <a:r>
              <a:rPr lang="en-US" sz="1400" cap="none" dirty="0"/>
              <a:t> gar </a:t>
            </a:r>
            <a:r>
              <a:rPr lang="en-US" sz="1400" cap="none" dirty="0" err="1"/>
              <a:t>nicht</a:t>
            </a:r>
            <a:r>
              <a:rPr lang="en-US" sz="1400" cap="none" dirty="0"/>
              <a:t> </a:t>
            </a:r>
            <a:r>
              <a:rPr lang="en-US" sz="1400" cap="none" dirty="0" err="1"/>
              <a:t>begeister</a:t>
            </a:r>
            <a:r>
              <a:rPr lang="en-US" sz="1400" cap="none" dirty="0"/>
              <a:t> war. </a:t>
            </a:r>
            <a:r>
              <a:rPr lang="en-US" sz="1400" cap="none" dirty="0" err="1"/>
              <a:t>Außerdem</a:t>
            </a:r>
            <a:r>
              <a:rPr lang="en-US" sz="1400" cap="none" dirty="0"/>
              <a:t> hat </a:t>
            </a:r>
            <a:r>
              <a:rPr lang="en-US" sz="1400" cap="none" dirty="0" err="1"/>
              <a:t>uns</a:t>
            </a:r>
            <a:r>
              <a:rPr lang="en-US" sz="1400" cap="none" dirty="0"/>
              <a:t> </a:t>
            </a:r>
            <a:r>
              <a:rPr lang="en-US" sz="1400" cap="none" dirty="0" err="1"/>
              <a:t>Suela</a:t>
            </a:r>
            <a:r>
              <a:rPr lang="en-US" sz="1400" cap="none" dirty="0"/>
              <a:t> </a:t>
            </a:r>
            <a:r>
              <a:rPr lang="en-US" sz="1400" cap="none" dirty="0" err="1"/>
              <a:t>ihre</a:t>
            </a:r>
            <a:r>
              <a:rPr lang="en-US" sz="1400" cap="none" dirty="0"/>
              <a:t> </a:t>
            </a:r>
            <a:r>
              <a:rPr lang="en-US" sz="1400" cap="none" dirty="0" err="1"/>
              <a:t>schönen</a:t>
            </a:r>
            <a:r>
              <a:rPr lang="en-US" sz="1400" cap="none" dirty="0"/>
              <a:t> </a:t>
            </a:r>
            <a:r>
              <a:rPr lang="en-US" sz="1400" cap="none" dirty="0" err="1"/>
              <a:t>Ohrringe</a:t>
            </a:r>
            <a:r>
              <a:rPr lang="en-US" sz="1400" cap="none" dirty="0"/>
              <a:t> </a:t>
            </a:r>
            <a:r>
              <a:rPr lang="en-US" sz="1400" cap="none" dirty="0" err="1"/>
              <a:t>präsentiert</a:t>
            </a:r>
            <a:r>
              <a:rPr lang="en-US" sz="1400" cap="none" dirty="0"/>
              <a:t>, die </a:t>
            </a:r>
            <a:r>
              <a:rPr lang="en-US" sz="1400" cap="none" dirty="0" err="1"/>
              <a:t>Suela</a:t>
            </a:r>
            <a:r>
              <a:rPr lang="en-US" sz="1400" cap="none" dirty="0"/>
              <a:t> </a:t>
            </a:r>
            <a:r>
              <a:rPr lang="en-US" sz="1400" cap="none" dirty="0" err="1"/>
              <a:t>zum</a:t>
            </a:r>
            <a:r>
              <a:rPr lang="en-US" sz="1400" cap="none" dirty="0"/>
              <a:t> </a:t>
            </a:r>
            <a:r>
              <a:rPr lang="en-US" sz="1400" cap="none" dirty="0" err="1"/>
              <a:t>ersten</a:t>
            </a:r>
            <a:r>
              <a:rPr lang="en-US" sz="1400" cap="none" dirty="0"/>
              <a:t> </a:t>
            </a:r>
            <a:r>
              <a:rPr lang="en-US" sz="1400" cap="none" dirty="0" err="1"/>
              <a:t>Geburtstat</a:t>
            </a:r>
            <a:r>
              <a:rPr lang="en-US" sz="1400" cap="none" dirty="0"/>
              <a:t> </a:t>
            </a:r>
            <a:r>
              <a:rPr lang="en-US" sz="1400" cap="none" dirty="0" err="1"/>
              <a:t>bekommen</a:t>
            </a:r>
            <a:r>
              <a:rPr lang="en-US" sz="1400" cap="none" dirty="0"/>
              <a:t> hat.</a:t>
            </a:r>
          </a:p>
          <a:p>
            <a:r>
              <a:rPr lang="en-US" sz="1400" cap="none" dirty="0" err="1"/>
              <a:t>Besonders</a:t>
            </a:r>
            <a:r>
              <a:rPr lang="en-US" sz="1400" cap="none" dirty="0"/>
              <a:t> </a:t>
            </a:r>
            <a:r>
              <a:rPr lang="en-US" sz="1400" cap="none" dirty="0" err="1"/>
              <a:t>schön</a:t>
            </a:r>
            <a:r>
              <a:rPr lang="en-US" sz="1400" cap="none" dirty="0"/>
              <a:t> war es </a:t>
            </a:r>
            <a:r>
              <a:rPr lang="en-US" sz="1400" cap="none" dirty="0" err="1"/>
              <a:t>auch</a:t>
            </a:r>
            <a:r>
              <a:rPr lang="en-US" sz="1400" cap="none" dirty="0"/>
              <a:t>, </a:t>
            </a:r>
            <a:r>
              <a:rPr lang="en-US" sz="1400" cap="none" dirty="0" err="1"/>
              <a:t>Suela</a:t>
            </a:r>
            <a:r>
              <a:rPr lang="en-US" sz="1400" cap="none" dirty="0"/>
              <a:t> auf </a:t>
            </a:r>
            <a:r>
              <a:rPr lang="en-US" sz="1400" cap="none" dirty="0" err="1"/>
              <a:t>Albanisch</a:t>
            </a:r>
            <a:r>
              <a:rPr lang="en-US" sz="1400" cap="none" dirty="0"/>
              <a:t> </a:t>
            </a:r>
            <a:r>
              <a:rPr lang="en-US" sz="1400" cap="none" dirty="0" err="1"/>
              <a:t>zu</a:t>
            </a:r>
            <a:r>
              <a:rPr lang="en-US" sz="1400" cap="none" dirty="0"/>
              <a:t> </a:t>
            </a:r>
            <a:r>
              <a:rPr lang="en-US" sz="1400" cap="none" dirty="0" err="1"/>
              <a:t>hören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3278666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Mathias Schuler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einen</a:t>
            </a:r>
            <a:r>
              <a:rPr lang="en-US" sz="1400" cap="none" dirty="0"/>
              <a:t> </a:t>
            </a:r>
            <a:r>
              <a:rPr lang="en-US" sz="1400" cap="none" dirty="0" err="1"/>
              <a:t>ganz</a:t>
            </a:r>
            <a:r>
              <a:rPr lang="en-US" sz="1400" cap="none" dirty="0"/>
              <a:t> </a:t>
            </a:r>
            <a:r>
              <a:rPr lang="en-US" sz="1400" cap="none" dirty="0" err="1"/>
              <a:t>besonderen</a:t>
            </a:r>
            <a:r>
              <a:rPr lang="en-US" sz="1400" cap="none" dirty="0"/>
              <a:t> Schatz </a:t>
            </a:r>
            <a:r>
              <a:rPr lang="en-US" sz="1400" cap="none" dirty="0" err="1"/>
              <a:t>vorgestellt</a:t>
            </a:r>
            <a:r>
              <a:rPr lang="en-US" sz="1400" cap="none" dirty="0"/>
              <a:t>: Es </a:t>
            </a:r>
            <a:r>
              <a:rPr lang="en-US" sz="1400" cap="none" dirty="0" err="1"/>
              <a:t>ist</a:t>
            </a:r>
            <a:r>
              <a:rPr lang="en-US" sz="1400" cap="none" dirty="0"/>
              <a:t> das </a:t>
            </a:r>
            <a:r>
              <a:rPr lang="en-US" sz="1400" cap="none" dirty="0" err="1"/>
              <a:t>Taschenmesser</a:t>
            </a:r>
            <a:r>
              <a:rPr lang="en-US" sz="1400" cap="none" dirty="0"/>
              <a:t> seines </a:t>
            </a:r>
            <a:r>
              <a:rPr lang="en-US" sz="1400" cap="none" dirty="0" err="1"/>
              <a:t>Onkels</a:t>
            </a:r>
            <a:r>
              <a:rPr lang="en-US" sz="1400" cap="none" dirty="0"/>
              <a:t>, der </a:t>
            </a:r>
            <a:r>
              <a:rPr lang="en-US" sz="1400" cap="none" dirty="0" err="1"/>
              <a:t>leider</a:t>
            </a:r>
            <a:r>
              <a:rPr lang="en-US" sz="1400" cap="none" dirty="0"/>
              <a:t> an Krebs </a:t>
            </a:r>
            <a:r>
              <a:rPr lang="en-US" sz="1400" cap="none" dirty="0" err="1"/>
              <a:t>gestorben</a:t>
            </a:r>
            <a:r>
              <a:rPr lang="en-US" sz="1400" cap="none" dirty="0"/>
              <a:t> </a:t>
            </a:r>
            <a:r>
              <a:rPr lang="en-US" sz="1400" cap="none" dirty="0" err="1"/>
              <a:t>ist</a:t>
            </a:r>
            <a:r>
              <a:rPr lang="en-US" sz="1400" cap="none" dirty="0"/>
              <a:t>. Mathias </a:t>
            </a:r>
            <a:r>
              <a:rPr lang="en-US" sz="1400" cap="none" dirty="0" err="1"/>
              <a:t>schätzt</a:t>
            </a:r>
            <a:r>
              <a:rPr lang="en-US" sz="1400" cap="none" dirty="0"/>
              <a:t> dieses Messer </a:t>
            </a:r>
            <a:r>
              <a:rPr lang="en-US" sz="1400" cap="none" dirty="0" err="1"/>
              <a:t>sehr</a:t>
            </a:r>
            <a:r>
              <a:rPr lang="en-US" sz="1400" cap="none" dirty="0"/>
              <a:t> und </a:t>
            </a:r>
            <a:r>
              <a:rPr lang="en-US" sz="1400" cap="none" dirty="0" err="1"/>
              <a:t>erinnert</a:t>
            </a:r>
            <a:r>
              <a:rPr lang="en-US" sz="1400" cap="none" dirty="0"/>
              <a:t> </a:t>
            </a:r>
            <a:r>
              <a:rPr lang="en-US" sz="1400" cap="none" dirty="0" err="1"/>
              <a:t>sich</a:t>
            </a:r>
            <a:r>
              <a:rPr lang="en-US" sz="1400" cap="none" dirty="0"/>
              <a:t> </a:t>
            </a:r>
            <a:r>
              <a:rPr lang="en-US" sz="1400" cap="none" dirty="0" err="1"/>
              <a:t>jedesmal</a:t>
            </a:r>
            <a:r>
              <a:rPr lang="en-US" sz="1400" cap="none" dirty="0"/>
              <a:t> an </a:t>
            </a:r>
            <a:r>
              <a:rPr lang="en-US" sz="1400" cap="none" dirty="0" err="1"/>
              <a:t>seinen</a:t>
            </a:r>
            <a:r>
              <a:rPr lang="en-US" sz="1400" cap="none" dirty="0"/>
              <a:t> </a:t>
            </a:r>
            <a:r>
              <a:rPr lang="en-US" sz="1400" cap="none" dirty="0" err="1"/>
              <a:t>lieben</a:t>
            </a:r>
            <a:r>
              <a:rPr lang="en-US" sz="1400" cap="none" dirty="0"/>
              <a:t> </a:t>
            </a:r>
            <a:r>
              <a:rPr lang="en-US" sz="1400" cap="none" dirty="0" err="1"/>
              <a:t>Onkel</a:t>
            </a:r>
            <a:r>
              <a:rPr lang="en-US" sz="1400" cap="none" dirty="0"/>
              <a:t>, </a:t>
            </a:r>
            <a:r>
              <a:rPr lang="en-US" sz="1400" cap="none" dirty="0" err="1"/>
              <a:t>wenn</a:t>
            </a:r>
            <a:r>
              <a:rPr lang="en-US" sz="1400" cap="none" dirty="0"/>
              <a:t> </a:t>
            </a:r>
            <a:r>
              <a:rPr lang="en-US" sz="1400" cap="none" dirty="0" err="1"/>
              <a:t>er</a:t>
            </a:r>
            <a:r>
              <a:rPr lang="en-US" sz="1400" cap="none" dirty="0"/>
              <a:t> es </a:t>
            </a:r>
            <a:r>
              <a:rPr lang="en-US" sz="1400" cap="none" dirty="0" err="1"/>
              <a:t>verwendet</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0082615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Iremelif Sehan</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einen</a:t>
            </a:r>
            <a:r>
              <a:rPr lang="en-US" sz="1400" cap="none" dirty="0"/>
              <a:t> </a:t>
            </a:r>
            <a:r>
              <a:rPr lang="en-US" sz="1400" cap="none" dirty="0" err="1"/>
              <a:t>besonderen</a:t>
            </a:r>
            <a:r>
              <a:rPr lang="en-US" sz="1400" cap="none" dirty="0"/>
              <a:t> Schatz </a:t>
            </a:r>
            <a:r>
              <a:rPr lang="en-US" sz="1400" cap="none" dirty="0" err="1"/>
              <a:t>aus</a:t>
            </a:r>
            <a:r>
              <a:rPr lang="en-US" sz="1400" cap="none" dirty="0"/>
              <a:t> </a:t>
            </a:r>
            <a:r>
              <a:rPr lang="en-US" sz="1400" cap="none" dirty="0" err="1"/>
              <a:t>ihrer</a:t>
            </a:r>
            <a:r>
              <a:rPr lang="en-US" sz="1400" cap="none" dirty="0"/>
              <a:t> Heimat </a:t>
            </a:r>
            <a:r>
              <a:rPr lang="en-US" sz="1400" cap="none" dirty="0" err="1"/>
              <a:t>präsentiert</a:t>
            </a:r>
            <a:r>
              <a:rPr lang="en-US" sz="1400" cap="none" dirty="0"/>
              <a:t>: Es </a:t>
            </a:r>
            <a:r>
              <a:rPr lang="en-US" sz="1400" cap="none" dirty="0" err="1"/>
              <a:t>ist</a:t>
            </a:r>
            <a:r>
              <a:rPr lang="en-US" sz="1400" cap="none" dirty="0"/>
              <a:t> </a:t>
            </a:r>
            <a:r>
              <a:rPr lang="en-US" sz="1400" cap="none" dirty="0" err="1"/>
              <a:t>ein</a:t>
            </a:r>
            <a:r>
              <a:rPr lang="en-US" sz="1400" cap="none" dirty="0"/>
              <a:t> </a:t>
            </a:r>
            <a:r>
              <a:rPr lang="en-US" sz="1400" cap="none" dirty="0" err="1"/>
              <a:t>wunderschönes</a:t>
            </a:r>
            <a:r>
              <a:rPr lang="en-US" sz="1400" cap="none" dirty="0"/>
              <a:t>, </a:t>
            </a:r>
            <a:r>
              <a:rPr lang="en-US" sz="1400" cap="none" dirty="0" err="1"/>
              <a:t>besticktes</a:t>
            </a:r>
            <a:r>
              <a:rPr lang="en-US" sz="1400" cap="none" dirty="0"/>
              <a:t> </a:t>
            </a:r>
            <a:r>
              <a:rPr lang="en-US" sz="1400" cap="none" dirty="0" err="1"/>
              <a:t>Kleid</a:t>
            </a:r>
            <a:r>
              <a:rPr lang="en-US" sz="1400" cap="none" dirty="0"/>
              <a:t>, das man </a:t>
            </a:r>
            <a:r>
              <a:rPr lang="en-US" sz="1400" cap="none" dirty="0" err="1"/>
              <a:t>zu</a:t>
            </a:r>
            <a:r>
              <a:rPr lang="en-US" sz="1400" cap="none" dirty="0"/>
              <a:t> </a:t>
            </a:r>
            <a:r>
              <a:rPr lang="en-US" sz="1400" cap="none" dirty="0" err="1"/>
              <a:t>kurdischen</a:t>
            </a:r>
            <a:r>
              <a:rPr lang="en-US" sz="1400" cap="none" dirty="0"/>
              <a:t> </a:t>
            </a:r>
            <a:r>
              <a:rPr lang="en-US" sz="1400" cap="none" dirty="0" err="1"/>
              <a:t>Festen</a:t>
            </a:r>
            <a:r>
              <a:rPr lang="en-US" sz="1400" cap="none" dirty="0"/>
              <a:t> </a:t>
            </a:r>
            <a:r>
              <a:rPr lang="en-US" sz="1400" cap="none" dirty="0" err="1"/>
              <a:t>trägt</a:t>
            </a:r>
            <a:r>
              <a:rPr lang="en-US" sz="1400" cap="none" dirty="0"/>
              <a:t>. Sie hat das </a:t>
            </a:r>
            <a:r>
              <a:rPr lang="en-US" sz="1400" cap="none" dirty="0" err="1"/>
              <a:t>Kleid</a:t>
            </a:r>
            <a:r>
              <a:rPr lang="en-US" sz="1400" cap="none" dirty="0"/>
              <a:t> </a:t>
            </a:r>
            <a:r>
              <a:rPr lang="en-US" sz="1400" cap="none" dirty="0" err="1"/>
              <a:t>sehr</a:t>
            </a:r>
            <a:r>
              <a:rPr lang="en-US" sz="1400" cap="none" dirty="0"/>
              <a:t> </a:t>
            </a:r>
            <a:r>
              <a:rPr lang="en-US" sz="1400" cap="none" dirty="0" err="1"/>
              <a:t>detailliert</a:t>
            </a:r>
            <a:r>
              <a:rPr lang="en-US" sz="1400" cap="none" dirty="0"/>
              <a:t> </a:t>
            </a:r>
            <a:r>
              <a:rPr lang="en-US" sz="1400" cap="none" dirty="0" err="1"/>
              <a:t>beschrieben</a:t>
            </a:r>
            <a:r>
              <a:rPr lang="en-US" sz="1400" cap="none" dirty="0"/>
              <a:t> und die </a:t>
            </a:r>
            <a:r>
              <a:rPr lang="en-US" sz="1400" cap="none" dirty="0" err="1"/>
              <a:t>Symbole</a:t>
            </a:r>
            <a:r>
              <a:rPr lang="en-US" sz="1400" cap="none" dirty="0"/>
              <a:t> der </a:t>
            </a:r>
            <a:r>
              <a:rPr lang="en-US" sz="1400" cap="none" dirty="0" err="1"/>
              <a:t>Farben</a:t>
            </a:r>
            <a:r>
              <a:rPr lang="en-US" sz="1400" cap="none" dirty="0"/>
              <a:t> </a:t>
            </a:r>
            <a:r>
              <a:rPr lang="en-US" sz="1400" cap="none" dirty="0" err="1"/>
              <a:t>sehr</a:t>
            </a:r>
            <a:r>
              <a:rPr lang="en-US" sz="1400" cap="none" dirty="0"/>
              <a:t> gut </a:t>
            </a:r>
            <a:r>
              <a:rPr lang="en-US" sz="1400" cap="none" dirty="0" err="1"/>
              <a:t>erklärt</a:t>
            </a:r>
            <a:r>
              <a:rPr lang="en-US" sz="1400" cap="none" dirty="0"/>
              <a:t>. </a:t>
            </a:r>
            <a:r>
              <a:rPr lang="en-US" sz="1400" cap="none" dirty="0" err="1"/>
              <a:t>Besonders</a:t>
            </a:r>
            <a:r>
              <a:rPr lang="en-US" sz="1400" cap="none" dirty="0"/>
              <a:t> </a:t>
            </a:r>
            <a:r>
              <a:rPr lang="en-US" sz="1400" cap="none" dirty="0" err="1"/>
              <a:t>schön</a:t>
            </a:r>
            <a:r>
              <a:rPr lang="en-US" sz="1400" cap="none" dirty="0"/>
              <a:t> war es </a:t>
            </a:r>
            <a:r>
              <a:rPr lang="en-US" sz="1400" cap="none" dirty="0" err="1"/>
              <a:t>auch</a:t>
            </a:r>
            <a:r>
              <a:rPr lang="en-US" sz="1400" cap="none" dirty="0"/>
              <a:t>, </a:t>
            </a:r>
            <a:r>
              <a:rPr lang="en-US" sz="1400" cap="none" dirty="0" err="1"/>
              <a:t>Irem</a:t>
            </a:r>
            <a:r>
              <a:rPr lang="en-US" sz="1400" cap="none" dirty="0"/>
              <a:t> in </a:t>
            </a:r>
            <a:r>
              <a:rPr lang="en-US" sz="1400" cap="none" dirty="0" err="1"/>
              <a:t>ihrer</a:t>
            </a:r>
            <a:r>
              <a:rPr lang="en-US" sz="1400" cap="none" dirty="0"/>
              <a:t> </a:t>
            </a:r>
            <a:r>
              <a:rPr lang="en-US" sz="1400" cap="none" dirty="0" err="1"/>
              <a:t>Muttersprache</a:t>
            </a:r>
            <a:r>
              <a:rPr lang="en-US" sz="1400" cap="none" dirty="0"/>
              <a:t>, auf </a:t>
            </a:r>
            <a:r>
              <a:rPr lang="en-US" sz="1400" cap="none" dirty="0" err="1"/>
              <a:t>Kurdisch</a:t>
            </a:r>
            <a:r>
              <a:rPr lang="en-US" sz="1400" cap="none" dirty="0"/>
              <a:t>, </a:t>
            </a:r>
            <a:r>
              <a:rPr lang="en-US" sz="1400" cap="none" dirty="0" err="1"/>
              <a:t>zu</a:t>
            </a:r>
            <a:r>
              <a:rPr lang="en-US" sz="1400" cap="none" dirty="0"/>
              <a:t> </a:t>
            </a:r>
            <a:r>
              <a:rPr lang="en-US" sz="1400" cap="none" dirty="0" err="1"/>
              <a:t>hören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703976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Sebastian Stoiser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einem</a:t>
            </a:r>
            <a:r>
              <a:rPr lang="en-US" sz="1400" cap="none" dirty="0"/>
              <a:t> </a:t>
            </a:r>
            <a:r>
              <a:rPr lang="en-US" sz="1400" cap="none" dirty="0" err="1"/>
              <a:t>schönen</a:t>
            </a:r>
            <a:r>
              <a:rPr lang="en-US" sz="1400" cap="none" dirty="0"/>
              <a:t> </a:t>
            </a:r>
            <a:r>
              <a:rPr lang="en-US" sz="1400" cap="none" dirty="0" err="1"/>
              <a:t>Pokal</a:t>
            </a:r>
            <a:r>
              <a:rPr lang="en-US" sz="1400" cap="none" dirty="0"/>
              <a:t> </a:t>
            </a:r>
            <a:r>
              <a:rPr lang="en-US" sz="1400" cap="none" dirty="0" err="1"/>
              <a:t>erzählt</a:t>
            </a:r>
            <a:r>
              <a:rPr lang="en-US" sz="1400" cap="none" dirty="0"/>
              <a:t>, den </a:t>
            </a:r>
            <a:r>
              <a:rPr lang="en-US" sz="1400" cap="none" dirty="0" err="1"/>
              <a:t>er</a:t>
            </a:r>
            <a:r>
              <a:rPr lang="en-US" sz="1400" cap="none" dirty="0"/>
              <a:t> in seiner </a:t>
            </a:r>
            <a:r>
              <a:rPr lang="en-US" sz="1400" cap="none" dirty="0" err="1"/>
              <a:t>alten</a:t>
            </a:r>
            <a:r>
              <a:rPr lang="en-US" sz="1400" cap="none" dirty="0"/>
              <a:t> Schule </a:t>
            </a:r>
            <a:r>
              <a:rPr lang="en-US" sz="1400" cap="none" dirty="0" err="1"/>
              <a:t>gewonnen</a:t>
            </a:r>
            <a:r>
              <a:rPr lang="en-US" sz="1400" cap="none" dirty="0"/>
              <a:t> hat. Der </a:t>
            </a:r>
            <a:r>
              <a:rPr lang="en-US" sz="1400" cap="none" dirty="0" err="1"/>
              <a:t>Pokal</a:t>
            </a:r>
            <a:r>
              <a:rPr lang="en-US" sz="1400" cap="none" dirty="0"/>
              <a:t> </a:t>
            </a:r>
            <a:r>
              <a:rPr lang="en-US" sz="1400" cap="none" dirty="0" err="1"/>
              <a:t>erinnert</a:t>
            </a:r>
            <a:r>
              <a:rPr lang="en-US" sz="1400" cap="none" dirty="0"/>
              <a:t> Sebastian </a:t>
            </a:r>
            <a:r>
              <a:rPr lang="en-US" sz="1400" cap="none" dirty="0" err="1"/>
              <a:t>immer</a:t>
            </a:r>
            <a:r>
              <a:rPr lang="en-US" sz="1400" cap="none" dirty="0"/>
              <a:t> an seine </a:t>
            </a:r>
            <a:r>
              <a:rPr lang="en-US" sz="1400" cap="none" dirty="0" err="1"/>
              <a:t>alte</a:t>
            </a:r>
            <a:r>
              <a:rPr lang="en-US" sz="1400" cap="none" dirty="0"/>
              <a:t> Schule und an seine </a:t>
            </a:r>
            <a:r>
              <a:rPr lang="en-US" sz="1400" cap="none" dirty="0" err="1"/>
              <a:t>Freunde</a:t>
            </a:r>
            <a:r>
              <a:rPr lang="en-US" sz="1400" cap="none" dirty="0"/>
              <a:t>.  Sebastian </a:t>
            </a:r>
            <a:r>
              <a:rPr lang="en-US" sz="1400" cap="none" dirty="0" err="1"/>
              <a:t>darf</a:t>
            </a:r>
            <a:r>
              <a:rPr lang="en-US" sz="1400" cap="none" dirty="0"/>
              <a:t> </a:t>
            </a:r>
            <a:r>
              <a:rPr lang="en-US" sz="1400" cap="none" dirty="0" err="1"/>
              <a:t>nicht</a:t>
            </a:r>
            <a:r>
              <a:rPr lang="en-US" sz="1400" cap="none" dirty="0"/>
              <a:t> </a:t>
            </a:r>
            <a:r>
              <a:rPr lang="en-US" sz="1400" cap="none" dirty="0" err="1"/>
              <a:t>nur</a:t>
            </a:r>
            <a:r>
              <a:rPr lang="en-US" sz="1400" cap="none" dirty="0"/>
              <a:t> </a:t>
            </a:r>
            <a:r>
              <a:rPr lang="en-US" sz="1400" cap="none" dirty="0" err="1"/>
              <a:t>stolz</a:t>
            </a:r>
            <a:r>
              <a:rPr lang="en-US" sz="1400" cap="none" dirty="0"/>
              <a:t> auf den </a:t>
            </a:r>
            <a:r>
              <a:rPr lang="en-US" sz="1400" cap="none" dirty="0" err="1"/>
              <a:t>Pokal</a:t>
            </a:r>
            <a:r>
              <a:rPr lang="en-US" sz="1400" cap="none" dirty="0"/>
              <a:t> sein, </a:t>
            </a:r>
            <a:r>
              <a:rPr lang="en-US" sz="1400" cap="none" dirty="0" err="1"/>
              <a:t>sondern</a:t>
            </a:r>
            <a:r>
              <a:rPr lang="en-US" sz="1400" cap="none" dirty="0"/>
              <a:t> </a:t>
            </a:r>
            <a:r>
              <a:rPr lang="en-US" sz="1400" cap="none" dirty="0" err="1"/>
              <a:t>auch</a:t>
            </a:r>
            <a:r>
              <a:rPr lang="en-US" sz="1400" cap="none" dirty="0"/>
              <a:t> auf </a:t>
            </a:r>
            <a:r>
              <a:rPr lang="en-US" sz="1400" cap="none" dirty="0" err="1"/>
              <a:t>diese</a:t>
            </a:r>
            <a:r>
              <a:rPr lang="en-US" sz="1400" cap="none" dirty="0"/>
              <a:t> </a:t>
            </a:r>
            <a:r>
              <a:rPr lang="en-US" sz="1400" cap="none" dirty="0" err="1"/>
              <a:t>Videogeschichte</a:t>
            </a:r>
            <a:r>
              <a:rPr lang="en-US" sz="1400" cap="none" dirty="0"/>
              <a:t>, die </a:t>
            </a:r>
            <a:r>
              <a:rPr lang="en-US" sz="1400" cap="none" dirty="0" err="1"/>
              <a:t>er</a:t>
            </a:r>
            <a:r>
              <a:rPr lang="en-US" sz="1400" cap="none" dirty="0"/>
              <a:t> so </a:t>
            </a:r>
            <a:r>
              <a:rPr lang="en-US" sz="1400" cap="none" dirty="0" err="1"/>
              <a:t>spannend</a:t>
            </a:r>
            <a:r>
              <a:rPr lang="en-US" sz="1400" cap="none" dirty="0"/>
              <a:t> </a:t>
            </a:r>
            <a:r>
              <a:rPr lang="en-US" sz="1400" cap="none" dirty="0" err="1"/>
              <a:t>erzählt</a:t>
            </a:r>
            <a:r>
              <a:rPr lang="en-US" sz="1400" cap="none"/>
              <a:t> hat.</a:t>
            </a:r>
            <a:endParaRPr lang="en-US" sz="1400"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3485824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Lukas Sundl</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einen</a:t>
            </a:r>
            <a:r>
              <a:rPr lang="en-US" sz="1400" cap="none" dirty="0"/>
              <a:t> </a:t>
            </a:r>
            <a:r>
              <a:rPr lang="en-US" sz="1400" cap="none" dirty="0" err="1"/>
              <a:t>schönen</a:t>
            </a:r>
            <a:r>
              <a:rPr lang="en-US" sz="1400" cap="none" dirty="0"/>
              <a:t> </a:t>
            </a:r>
            <a:r>
              <a:rPr lang="en-US" sz="1400" cap="none" dirty="0" err="1"/>
              <a:t>Keramikteller</a:t>
            </a:r>
            <a:r>
              <a:rPr lang="en-US" sz="1400" cap="none" dirty="0"/>
              <a:t> </a:t>
            </a:r>
            <a:r>
              <a:rPr lang="en-US" sz="1400" cap="none" dirty="0" err="1"/>
              <a:t>gezeigt</a:t>
            </a:r>
            <a:r>
              <a:rPr lang="en-US" sz="1400" cap="none" dirty="0"/>
              <a:t> und </a:t>
            </a:r>
            <a:r>
              <a:rPr lang="en-US" sz="1400" cap="none" dirty="0" err="1"/>
              <a:t>uns</a:t>
            </a:r>
            <a:r>
              <a:rPr lang="en-US" sz="1400" cap="none" dirty="0"/>
              <a:t> </a:t>
            </a:r>
            <a:r>
              <a:rPr lang="en-US" sz="1400" cap="none" dirty="0" err="1"/>
              <a:t>davon</a:t>
            </a:r>
            <a:r>
              <a:rPr lang="en-US" sz="1400" cap="none" dirty="0"/>
              <a:t> </a:t>
            </a:r>
            <a:r>
              <a:rPr lang="en-US" sz="1400" cap="none" dirty="0" err="1"/>
              <a:t>erzählt</a:t>
            </a:r>
            <a:r>
              <a:rPr lang="en-US" sz="1400" cap="none" dirty="0"/>
              <a:t> </a:t>
            </a:r>
            <a:r>
              <a:rPr lang="en-US" sz="1400" cap="none" dirty="0" err="1"/>
              <a:t>dass</a:t>
            </a:r>
            <a:r>
              <a:rPr lang="en-US" sz="1400" cap="none" dirty="0"/>
              <a:t> der </a:t>
            </a:r>
            <a:r>
              <a:rPr lang="en-US" sz="1400" cap="none" dirty="0" err="1"/>
              <a:t>schöne</a:t>
            </a:r>
            <a:r>
              <a:rPr lang="en-US" sz="1400" cap="none" dirty="0"/>
              <a:t> Teller </a:t>
            </a:r>
            <a:r>
              <a:rPr lang="en-US" sz="1400" cap="none" dirty="0" err="1"/>
              <a:t>schon</a:t>
            </a:r>
            <a:r>
              <a:rPr lang="en-US" sz="1400" cap="none" dirty="0"/>
              <a:t> </a:t>
            </a:r>
            <a:r>
              <a:rPr lang="en-US" sz="1400" cap="none" dirty="0" err="1"/>
              <a:t>seit</a:t>
            </a:r>
            <a:r>
              <a:rPr lang="en-US" sz="1400" cap="none" dirty="0"/>
              <a:t> </a:t>
            </a:r>
            <a:r>
              <a:rPr lang="en-US" sz="1400" cap="none" dirty="0" err="1"/>
              <a:t>mehreren</a:t>
            </a:r>
            <a:r>
              <a:rPr lang="en-US" sz="1400" cap="none" dirty="0"/>
              <a:t> </a:t>
            </a:r>
            <a:r>
              <a:rPr lang="en-US" sz="1400" cap="none" dirty="0" err="1"/>
              <a:t>Generationen</a:t>
            </a:r>
            <a:r>
              <a:rPr lang="en-US" sz="1400" cap="none" dirty="0"/>
              <a:t> in der </a:t>
            </a:r>
            <a:r>
              <a:rPr lang="en-US" sz="1400" cap="none" dirty="0" err="1"/>
              <a:t>Familie</a:t>
            </a:r>
            <a:r>
              <a:rPr lang="en-US" sz="1400" cap="none" dirty="0"/>
              <a:t> </a:t>
            </a:r>
            <a:r>
              <a:rPr lang="en-US" sz="1400" cap="none" dirty="0" err="1"/>
              <a:t>ist</a:t>
            </a:r>
            <a:r>
              <a:rPr lang="en-US" sz="1400" cap="none" dirty="0"/>
              <a:t> und </a:t>
            </a:r>
            <a:r>
              <a:rPr lang="en-US" sz="1400" cap="none" dirty="0" err="1"/>
              <a:t>jeden</a:t>
            </a:r>
            <a:r>
              <a:rPr lang="en-US" sz="1400" cap="none" dirty="0"/>
              <a:t> Sonntag </a:t>
            </a:r>
            <a:r>
              <a:rPr lang="en-US" sz="1400" cap="none" dirty="0" err="1"/>
              <a:t>mit</a:t>
            </a:r>
            <a:r>
              <a:rPr lang="en-US" sz="1400" cap="none" dirty="0"/>
              <a:t> </a:t>
            </a:r>
            <a:r>
              <a:rPr lang="en-US" sz="1400" cap="none" dirty="0" err="1"/>
              <a:t>leckerem</a:t>
            </a:r>
            <a:r>
              <a:rPr lang="en-US" sz="1400" cap="none" dirty="0"/>
              <a:t> Essen </a:t>
            </a:r>
            <a:r>
              <a:rPr lang="en-US" sz="1400" cap="none" dirty="0" err="1"/>
              <a:t>befüllt</a:t>
            </a:r>
            <a:r>
              <a:rPr lang="en-US" sz="1400" cap="none" dirty="0"/>
              <a:t> </a:t>
            </a:r>
            <a:r>
              <a:rPr lang="en-US" sz="1400" cap="none" dirty="0" err="1"/>
              <a:t>wird</a:t>
            </a:r>
            <a:r>
              <a:rPr lang="en-US" sz="1400" cap="none" dirty="0"/>
              <a:t>. </a:t>
            </a:r>
            <a:r>
              <a:rPr lang="en-US" sz="1400" cap="none" dirty="0" err="1"/>
              <a:t>Wenn</a:t>
            </a:r>
            <a:r>
              <a:rPr lang="en-US" sz="1400" cap="none" dirty="0"/>
              <a:t> Lukas den </a:t>
            </a:r>
            <a:r>
              <a:rPr lang="en-US" sz="1400" cap="none" dirty="0" err="1"/>
              <a:t>schönen</a:t>
            </a:r>
            <a:r>
              <a:rPr lang="en-US" sz="1400" cap="none" dirty="0"/>
              <a:t> Teller </a:t>
            </a:r>
            <a:r>
              <a:rPr lang="en-US" sz="1400" cap="none" dirty="0" err="1"/>
              <a:t>sieht</a:t>
            </a:r>
            <a:r>
              <a:rPr lang="en-US" sz="1400" cap="none" dirty="0"/>
              <a:t>, </a:t>
            </a:r>
            <a:r>
              <a:rPr lang="en-US" sz="1400" cap="none" dirty="0" err="1"/>
              <a:t>läuft</a:t>
            </a:r>
            <a:r>
              <a:rPr lang="en-US" sz="1400" cap="none" dirty="0"/>
              <a:t> </a:t>
            </a:r>
            <a:r>
              <a:rPr lang="en-US" sz="1400" cap="none" dirty="0" err="1"/>
              <a:t>ihm</a:t>
            </a:r>
            <a:r>
              <a:rPr lang="en-US" sz="1400" cap="none" dirty="0"/>
              <a:t> das Wasser </a:t>
            </a:r>
            <a:r>
              <a:rPr lang="en-US" sz="1400" cap="none" dirty="0" err="1"/>
              <a:t>im</a:t>
            </a:r>
            <a:r>
              <a:rPr lang="en-US" sz="1400" cap="none" dirty="0"/>
              <a:t> </a:t>
            </a:r>
            <a:r>
              <a:rPr lang="en-US" sz="1400" cap="none" dirty="0" err="1"/>
              <a:t>Mund</a:t>
            </a:r>
            <a:r>
              <a:rPr lang="en-US" sz="1400" cap="none" dirty="0"/>
              <a:t> </a:t>
            </a:r>
            <a:r>
              <a:rPr lang="en-US" sz="1400" cap="none" dirty="0" err="1"/>
              <a:t>zusammen</a:t>
            </a:r>
            <a:r>
              <a:rPr lang="en-US" sz="1400" cap="none" dirty="0"/>
              <a:t> und </a:t>
            </a:r>
            <a:r>
              <a:rPr lang="en-US" sz="1400" cap="none" dirty="0" err="1"/>
              <a:t>er</a:t>
            </a:r>
            <a:r>
              <a:rPr lang="en-US" sz="1400" cap="none" dirty="0"/>
              <a:t> </a:t>
            </a:r>
            <a:r>
              <a:rPr lang="en-US" sz="1400" cap="none" dirty="0" err="1"/>
              <a:t>denkt</a:t>
            </a:r>
            <a:r>
              <a:rPr lang="en-US" sz="1400" cap="none" dirty="0"/>
              <a:t> an die </a:t>
            </a:r>
            <a:r>
              <a:rPr lang="en-US" sz="1400" cap="none" dirty="0" err="1"/>
              <a:t>guten</a:t>
            </a:r>
            <a:r>
              <a:rPr lang="en-US" sz="1400" cap="none" dirty="0"/>
              <a:t> </a:t>
            </a:r>
            <a:r>
              <a:rPr lang="en-US" sz="1400" cap="none" dirty="0" err="1"/>
              <a:t>Speisen</a:t>
            </a:r>
            <a:r>
              <a:rPr lang="en-US" sz="1400" cap="none" dirty="0"/>
              <a:t> auf dem </a:t>
            </a:r>
            <a:r>
              <a:rPr lang="en-US" sz="1400" cap="none" dirty="0" err="1"/>
              <a:t>Sonntagstisch</a:t>
            </a:r>
            <a:r>
              <a:rPr lang="en-US" sz="1400" cap="none" dirty="0"/>
              <a:t> seiner </a:t>
            </a:r>
            <a:r>
              <a:rPr lang="en-US" sz="1400" cap="none" dirty="0" err="1"/>
              <a:t>Familie</a:t>
            </a:r>
            <a:r>
              <a:rPr lang="en-US" sz="1400" cap="none" dirty="0"/>
              <a:t>. </a:t>
            </a:r>
            <a:r>
              <a:rPr lang="en-US" sz="1400" cap="none" dirty="0" err="1"/>
              <a:t>Möge</a:t>
            </a:r>
            <a:r>
              <a:rPr lang="en-US" sz="1400" cap="none" dirty="0"/>
              <a:t> </a:t>
            </a:r>
            <a:r>
              <a:rPr lang="en-US" sz="1400" cap="none" dirty="0" err="1"/>
              <a:t>diese</a:t>
            </a:r>
            <a:r>
              <a:rPr lang="en-US" sz="1400" cap="none" dirty="0"/>
              <a:t> </a:t>
            </a:r>
            <a:r>
              <a:rPr lang="en-US" sz="1400" cap="none" dirty="0" err="1"/>
              <a:t>schöne</a:t>
            </a:r>
            <a:r>
              <a:rPr lang="en-US" sz="1400" cap="none" dirty="0"/>
              <a:t> Tradition  </a:t>
            </a:r>
            <a:r>
              <a:rPr lang="en-US" sz="1400" cap="none" dirty="0" err="1"/>
              <a:t>noch</a:t>
            </a:r>
            <a:r>
              <a:rPr lang="en-US" sz="1400" cap="none" dirty="0"/>
              <a:t> </a:t>
            </a:r>
            <a:r>
              <a:rPr lang="en-US" sz="1400" cap="none" dirty="0" err="1"/>
              <a:t>lange</a:t>
            </a:r>
            <a:r>
              <a:rPr lang="en-US" sz="1400" cap="none" dirty="0"/>
              <a:t> so </a:t>
            </a:r>
            <a:r>
              <a:rPr lang="en-US" sz="1400" cap="none" dirty="0" err="1"/>
              <a:t>weiter</a:t>
            </a:r>
            <a:r>
              <a:rPr lang="en-US" sz="1400" cap="none" dirty="0"/>
              <a:t> </a:t>
            </a:r>
            <a:r>
              <a:rPr lang="en-US" sz="1400" cap="none" dirty="0" err="1"/>
              <a:t>bestehen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4482599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Florian Telaku</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spannende</a:t>
            </a:r>
            <a:r>
              <a:rPr lang="en-US" sz="1400" cap="none" dirty="0"/>
              <a:t> </a:t>
            </a:r>
            <a:r>
              <a:rPr lang="en-US" sz="1400" cap="none" dirty="0" err="1"/>
              <a:t>Geschichte</a:t>
            </a:r>
            <a:r>
              <a:rPr lang="en-US" sz="1400" cap="none" dirty="0"/>
              <a:t> von </a:t>
            </a:r>
            <a:r>
              <a:rPr lang="en-US" sz="1400" cap="none" dirty="0" err="1"/>
              <a:t>alten</a:t>
            </a:r>
            <a:r>
              <a:rPr lang="en-US" sz="1400" cap="none" dirty="0"/>
              <a:t> </a:t>
            </a:r>
            <a:r>
              <a:rPr lang="en-US" sz="1400" cap="none" dirty="0" err="1"/>
              <a:t>Münzen</a:t>
            </a:r>
            <a:r>
              <a:rPr lang="en-US" sz="1400" cap="none" dirty="0"/>
              <a:t> und </a:t>
            </a:r>
            <a:r>
              <a:rPr lang="en-US" sz="1400" cap="none" dirty="0" err="1"/>
              <a:t>alten</a:t>
            </a:r>
            <a:r>
              <a:rPr lang="en-US" sz="1400" cap="none" dirty="0"/>
              <a:t> </a:t>
            </a:r>
            <a:r>
              <a:rPr lang="en-US" sz="1400" cap="none" dirty="0" err="1"/>
              <a:t>Patronenhülsen</a:t>
            </a:r>
            <a:r>
              <a:rPr lang="en-US" sz="1400" cap="none" dirty="0"/>
              <a:t> </a:t>
            </a:r>
            <a:r>
              <a:rPr lang="en-US" sz="1400" cap="none" dirty="0" err="1"/>
              <a:t>erzählt</a:t>
            </a:r>
            <a:r>
              <a:rPr lang="en-US" sz="1400" cap="none" dirty="0"/>
              <a:t>. </a:t>
            </a:r>
            <a:r>
              <a:rPr lang="en-US" sz="1400" cap="none" dirty="0" err="1"/>
              <a:t>Diese</a:t>
            </a:r>
            <a:r>
              <a:rPr lang="en-US" sz="1400" cap="none" dirty="0"/>
              <a:t> </a:t>
            </a:r>
            <a:r>
              <a:rPr lang="en-US" sz="1400" cap="none" dirty="0" err="1"/>
              <a:t>Schätze</a:t>
            </a:r>
            <a:r>
              <a:rPr lang="en-US" sz="1400" cap="none" dirty="0"/>
              <a:t> </a:t>
            </a:r>
            <a:r>
              <a:rPr lang="en-US" sz="1400" cap="none" dirty="0" err="1"/>
              <a:t>kommen</a:t>
            </a:r>
            <a:r>
              <a:rPr lang="en-US" sz="1400" cap="none" dirty="0"/>
              <a:t> </a:t>
            </a:r>
            <a:r>
              <a:rPr lang="en-US" sz="1400" cap="none" dirty="0" err="1"/>
              <a:t>aus</a:t>
            </a:r>
            <a:r>
              <a:rPr lang="en-US" sz="1400" cap="none" dirty="0"/>
              <a:t> dem Kosovo und </a:t>
            </a:r>
            <a:r>
              <a:rPr lang="en-US" sz="1400" cap="none" dirty="0" err="1"/>
              <a:t>erinnern</a:t>
            </a:r>
            <a:r>
              <a:rPr lang="en-US" sz="1400" cap="none" dirty="0"/>
              <a:t> Florian an </a:t>
            </a:r>
            <a:r>
              <a:rPr lang="en-US" sz="1400" cap="none" dirty="0" err="1"/>
              <a:t>seinen</a:t>
            </a:r>
            <a:r>
              <a:rPr lang="en-US" sz="1400" cap="none" dirty="0"/>
              <a:t> </a:t>
            </a:r>
            <a:r>
              <a:rPr lang="en-US" sz="1400" cap="none" dirty="0" err="1"/>
              <a:t>Großvater</a:t>
            </a:r>
            <a:r>
              <a:rPr lang="en-US" sz="1400" cap="none" dirty="0"/>
              <a:t> und an die Heimat seiner </a:t>
            </a:r>
            <a:r>
              <a:rPr lang="en-US" sz="1400" cap="none" dirty="0" err="1"/>
              <a:t>Eltern</a:t>
            </a:r>
            <a:r>
              <a:rPr lang="en-US" sz="1400" cap="none" dirty="0"/>
              <a:t> und </a:t>
            </a:r>
            <a:r>
              <a:rPr lang="en-US" sz="1400" cap="none" dirty="0" err="1"/>
              <a:t>Großeltern</a:t>
            </a:r>
            <a:r>
              <a:rPr lang="en-US" sz="1400" cap="none" dirty="0"/>
              <a:t>. Florian </a:t>
            </a:r>
            <a:r>
              <a:rPr lang="en-US" sz="1400" cap="none" dirty="0" err="1"/>
              <a:t>erzählt</a:t>
            </a:r>
            <a:r>
              <a:rPr lang="en-US" sz="1400" cap="none" dirty="0"/>
              <a:t> </a:t>
            </a:r>
            <a:r>
              <a:rPr lang="en-US" sz="1400" cap="none" dirty="0" err="1"/>
              <a:t>uns</a:t>
            </a:r>
            <a:r>
              <a:rPr lang="en-US" sz="1400" cap="none" dirty="0"/>
              <a:t> </a:t>
            </a:r>
            <a:r>
              <a:rPr lang="en-US" sz="1400" cap="none" dirty="0" err="1"/>
              <a:t>diese</a:t>
            </a:r>
            <a:r>
              <a:rPr lang="en-US" sz="1400" cap="none" dirty="0"/>
              <a:t> </a:t>
            </a:r>
            <a:r>
              <a:rPr lang="en-US" sz="1400" cap="none" dirty="0" err="1"/>
              <a:t>Geschichte</a:t>
            </a:r>
            <a:r>
              <a:rPr lang="en-US" sz="1400" cap="none" dirty="0"/>
              <a:t> auf Deutsch und </a:t>
            </a:r>
            <a:r>
              <a:rPr lang="en-US" sz="1400" cap="none" dirty="0" err="1"/>
              <a:t>auch</a:t>
            </a:r>
            <a:r>
              <a:rPr lang="en-US" sz="1400" cap="none" dirty="0"/>
              <a:t> auf </a:t>
            </a:r>
            <a:r>
              <a:rPr lang="en-US" sz="1400" cap="none" dirty="0" err="1"/>
              <a:t>Albanisch</a:t>
            </a:r>
            <a:r>
              <a:rPr lang="en-US" sz="1400" cap="none" dirty="0"/>
              <a:t>. </a:t>
            </a:r>
            <a:r>
              <a:rPr lang="en-US" sz="1400" cap="none" dirty="0" err="1"/>
              <a:t>Diese</a:t>
            </a:r>
            <a:r>
              <a:rPr lang="en-US" sz="1400" cap="none" dirty="0"/>
              <a:t> </a:t>
            </a:r>
            <a:r>
              <a:rPr lang="en-US" sz="1400" cap="none" dirty="0" err="1"/>
              <a:t>Muttersprache</a:t>
            </a:r>
            <a:r>
              <a:rPr lang="en-US" sz="1400" cap="none" dirty="0"/>
              <a:t> </a:t>
            </a:r>
            <a:r>
              <a:rPr lang="en-US" sz="1400" cap="none" dirty="0" err="1"/>
              <a:t>ist</a:t>
            </a:r>
            <a:r>
              <a:rPr lang="en-US" sz="1400" cap="none" dirty="0"/>
              <a:t> </a:t>
            </a:r>
            <a:r>
              <a:rPr lang="en-US" sz="1400" cap="none" dirty="0" err="1"/>
              <a:t>ein</a:t>
            </a:r>
            <a:r>
              <a:rPr lang="en-US" sz="1400" cap="none" dirty="0"/>
              <a:t> </a:t>
            </a:r>
            <a:r>
              <a:rPr lang="en-US" sz="1400" cap="none" dirty="0" err="1"/>
              <a:t>zweiter</a:t>
            </a:r>
            <a:r>
              <a:rPr lang="en-US" sz="1400" cap="none" dirty="0"/>
              <a:t> Schatz von Florian auf den </a:t>
            </a:r>
            <a:r>
              <a:rPr lang="en-US" sz="1400" cap="none" dirty="0" err="1"/>
              <a:t>er</a:t>
            </a:r>
            <a:r>
              <a:rPr lang="en-US" sz="1400" cap="none" dirty="0"/>
              <a:t> </a:t>
            </a:r>
            <a:r>
              <a:rPr lang="en-US" sz="1400" cap="none" dirty="0" err="1"/>
              <a:t>sehr</a:t>
            </a:r>
            <a:r>
              <a:rPr lang="en-US" sz="1400" cap="none" dirty="0"/>
              <a:t> </a:t>
            </a:r>
            <a:r>
              <a:rPr lang="en-US" sz="1400" cap="none" dirty="0" err="1"/>
              <a:t>stolz</a:t>
            </a:r>
            <a:r>
              <a:rPr lang="en-US" sz="1400" cap="none" dirty="0"/>
              <a:t> sein </a:t>
            </a:r>
            <a:r>
              <a:rPr lang="en-US" sz="1400" cap="none" dirty="0" err="1"/>
              <a:t>kann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8100661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Alyssa Schreiber</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endParaRPr lang="en-US" sz="1400"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7579772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Richmond Obums</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von </a:t>
            </a:r>
            <a:r>
              <a:rPr lang="en-US" sz="1400" cap="none" dirty="0" err="1"/>
              <a:t>seinen</a:t>
            </a:r>
            <a:r>
              <a:rPr lang="en-US" sz="1400" cap="none" dirty="0"/>
              <a:t> </a:t>
            </a:r>
            <a:r>
              <a:rPr lang="en-US" sz="1400" cap="none" dirty="0" err="1"/>
              <a:t>Pokalen</a:t>
            </a:r>
            <a:r>
              <a:rPr lang="en-US" sz="1400" cap="none" dirty="0"/>
              <a:t> </a:t>
            </a:r>
            <a:r>
              <a:rPr lang="en-US" sz="1400" cap="none" dirty="0" err="1"/>
              <a:t>erzählt</a:t>
            </a:r>
            <a:r>
              <a:rPr lang="en-US" sz="1400" cap="none" dirty="0"/>
              <a:t>, die </a:t>
            </a:r>
            <a:r>
              <a:rPr lang="en-US" sz="1400" cap="none" dirty="0" err="1"/>
              <a:t>er</a:t>
            </a:r>
            <a:r>
              <a:rPr lang="en-US" sz="1400" cap="none" dirty="0"/>
              <a:t> </a:t>
            </a:r>
            <a:r>
              <a:rPr lang="en-US" sz="1400" cap="none" dirty="0" err="1"/>
              <a:t>bei</a:t>
            </a:r>
            <a:r>
              <a:rPr lang="en-US" sz="1400" cap="none" dirty="0"/>
              <a:t> </a:t>
            </a:r>
            <a:r>
              <a:rPr lang="en-US" sz="1400" cap="none" dirty="0" err="1"/>
              <a:t>Reitwettbewerben</a:t>
            </a:r>
            <a:r>
              <a:rPr lang="en-US" sz="1400" cap="none" dirty="0"/>
              <a:t> in der </a:t>
            </a:r>
            <a:r>
              <a:rPr lang="en-US" sz="1400" cap="none"/>
              <a:t>Volksschule</a:t>
            </a:r>
            <a:r>
              <a:rPr lang="en-US" sz="1400" cap="none" dirty="0"/>
              <a:t> </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4171071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de-AT" sz="4800" dirty="0"/>
              <a:t>Aylin Ates</a:t>
            </a:r>
            <a:endParaRPr lang="en-US" sz="4800" dirty="0"/>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endParaRPr lang="en-US" sz="1400" cap="none" dirty="0"/>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4117289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Tim </a:t>
            </a:r>
            <a:r>
              <a:rPr lang="en-US" dirty="0" err="1"/>
              <a:t>Kröpfl</a:t>
            </a:r>
            <a:endParaRPr lang="en-US" dirty="0"/>
          </a:p>
        </p:txBody>
      </p:sp>
      <p:sp>
        <p:nvSpPr>
          <p:cNvPr id="26" name="Text Placeholder 25"/>
          <p:cNvSpPr>
            <a:spLocks noGrp="1"/>
          </p:cNvSpPr>
          <p:nvPr>
            <p:ph type="body" sz="quarter" idx="19"/>
          </p:nvPr>
        </p:nvSpPr>
        <p:spPr>
          <a:xfrm>
            <a:off x="980111" y="3352800"/>
            <a:ext cx="7162800" cy="1399227"/>
          </a:xfrm>
        </p:spPr>
        <p:txBody>
          <a:bodyPr/>
          <a:lstStyle/>
          <a:p>
            <a:r>
              <a:rPr lang="en-US" cap="none" dirty="0"/>
              <a:t>hat </a:t>
            </a:r>
            <a:r>
              <a:rPr lang="en-US" cap="none" dirty="0" err="1"/>
              <a:t>eine</a:t>
            </a:r>
            <a:r>
              <a:rPr lang="en-US" cap="none" dirty="0"/>
              <a:t> </a:t>
            </a:r>
            <a:r>
              <a:rPr lang="en-US" cap="none" dirty="0" err="1"/>
              <a:t>sehr</a:t>
            </a:r>
            <a:r>
              <a:rPr lang="en-US" cap="none" dirty="0"/>
              <a:t> </a:t>
            </a:r>
            <a:r>
              <a:rPr lang="en-US" cap="none" dirty="0" err="1"/>
              <a:t>interessante</a:t>
            </a:r>
            <a:r>
              <a:rPr lang="en-US" cap="none" dirty="0"/>
              <a:t> </a:t>
            </a:r>
            <a:r>
              <a:rPr lang="en-US" cap="none" dirty="0" err="1"/>
              <a:t>Geschichte</a:t>
            </a:r>
            <a:r>
              <a:rPr lang="en-US" cap="none" dirty="0"/>
              <a:t> </a:t>
            </a:r>
            <a:r>
              <a:rPr lang="en-US" cap="none" dirty="0" err="1"/>
              <a:t>vom</a:t>
            </a:r>
            <a:r>
              <a:rPr lang="en-US" cap="none" dirty="0"/>
              <a:t> </a:t>
            </a:r>
            <a:r>
              <a:rPr lang="en-US" cap="none" dirty="0" err="1"/>
              <a:t>Schwimmsport</a:t>
            </a:r>
            <a:r>
              <a:rPr lang="en-US" cap="none" dirty="0"/>
              <a:t> </a:t>
            </a:r>
            <a:r>
              <a:rPr lang="en-US" cap="none" dirty="0" err="1"/>
              <a:t>erzählt</a:t>
            </a:r>
            <a:r>
              <a:rPr lang="en-US" cap="none" dirty="0"/>
              <a:t> und </a:t>
            </a:r>
            <a:r>
              <a:rPr lang="en-US" cap="none" dirty="0" err="1"/>
              <a:t>uns</a:t>
            </a:r>
            <a:r>
              <a:rPr lang="en-US" cap="none" dirty="0"/>
              <a:t> </a:t>
            </a:r>
            <a:r>
              <a:rPr lang="en-US" cap="none" dirty="0" err="1"/>
              <a:t>erzählt</a:t>
            </a:r>
            <a:r>
              <a:rPr lang="en-US" cap="none" dirty="0"/>
              <a:t>, </a:t>
            </a:r>
            <a:r>
              <a:rPr lang="en-US" cap="none" dirty="0" err="1"/>
              <a:t>dass</a:t>
            </a:r>
            <a:r>
              <a:rPr lang="en-US" cap="none" dirty="0"/>
              <a:t> </a:t>
            </a:r>
            <a:r>
              <a:rPr lang="en-US" cap="none" dirty="0" err="1"/>
              <a:t>schon</a:t>
            </a:r>
            <a:r>
              <a:rPr lang="en-US" cap="none" dirty="0"/>
              <a:t> sein </a:t>
            </a:r>
            <a:r>
              <a:rPr lang="en-US" cap="none" dirty="0" err="1"/>
              <a:t>Onkel</a:t>
            </a:r>
            <a:r>
              <a:rPr lang="en-US" cap="none" dirty="0"/>
              <a:t> </a:t>
            </a:r>
            <a:r>
              <a:rPr lang="en-US" cap="none" dirty="0" err="1"/>
              <a:t>viele</a:t>
            </a:r>
            <a:r>
              <a:rPr lang="en-US" cap="none" dirty="0"/>
              <a:t> </a:t>
            </a:r>
            <a:r>
              <a:rPr lang="en-US" cap="none" dirty="0" err="1"/>
              <a:t>Medaillen</a:t>
            </a:r>
            <a:r>
              <a:rPr lang="en-US" cap="none" dirty="0"/>
              <a:t> </a:t>
            </a:r>
            <a:r>
              <a:rPr lang="en-US" cap="none" dirty="0" err="1"/>
              <a:t>im</a:t>
            </a:r>
            <a:r>
              <a:rPr lang="en-US" cap="none" dirty="0"/>
              <a:t> </a:t>
            </a:r>
            <a:r>
              <a:rPr lang="en-US" cap="none" dirty="0" err="1"/>
              <a:t>Schwimmen</a:t>
            </a:r>
            <a:r>
              <a:rPr lang="en-US" cap="none" dirty="0"/>
              <a:t> </a:t>
            </a:r>
            <a:r>
              <a:rPr lang="en-US" cap="none" dirty="0" err="1"/>
              <a:t>gewonnen</a:t>
            </a:r>
            <a:r>
              <a:rPr lang="en-US" cap="none" dirty="0"/>
              <a:t> hat. Die </a:t>
            </a:r>
            <a:r>
              <a:rPr lang="en-US" cap="none" dirty="0" err="1"/>
              <a:t>Geschichte</a:t>
            </a:r>
            <a:r>
              <a:rPr lang="en-US" cap="none" dirty="0"/>
              <a:t> </a:t>
            </a:r>
            <a:r>
              <a:rPr lang="en-US" cap="none" dirty="0" err="1"/>
              <a:t>ist</a:t>
            </a:r>
            <a:r>
              <a:rPr lang="en-US" cap="none" dirty="0"/>
              <a:t> auf </a:t>
            </a:r>
            <a:r>
              <a:rPr lang="en-US" cap="none" dirty="0" err="1"/>
              <a:t>coole</a:t>
            </a:r>
            <a:r>
              <a:rPr lang="en-US" cap="none" dirty="0"/>
              <a:t> </a:t>
            </a:r>
            <a:r>
              <a:rPr lang="en-US" cap="none" dirty="0" err="1"/>
              <a:t>Fotos</a:t>
            </a:r>
            <a:r>
              <a:rPr lang="en-US" cap="none" dirty="0"/>
              <a:t> </a:t>
            </a:r>
            <a:r>
              <a:rPr lang="en-US" cap="none" dirty="0" err="1"/>
              <a:t>aufgebaut</a:t>
            </a:r>
            <a:r>
              <a:rPr lang="en-US" cap="none" dirty="0"/>
              <a:t>. </a:t>
            </a:r>
            <a:r>
              <a:rPr lang="en-US" cap="none" dirty="0" err="1"/>
              <a:t>Vor</a:t>
            </a:r>
            <a:r>
              <a:rPr lang="en-US" cap="none" dirty="0"/>
              <a:t> </a:t>
            </a:r>
            <a:r>
              <a:rPr lang="en-US" cap="none" dirty="0" err="1"/>
              <a:t>allem</a:t>
            </a:r>
            <a:r>
              <a:rPr lang="en-US" cap="none" dirty="0"/>
              <a:t> der </a:t>
            </a:r>
            <a:r>
              <a:rPr lang="en-US" cap="none" dirty="0" err="1"/>
              <a:t>Startsprung</a:t>
            </a:r>
            <a:r>
              <a:rPr lang="en-US" cap="none" dirty="0"/>
              <a:t> und </a:t>
            </a:r>
            <a:r>
              <a:rPr lang="en-US" cap="none" dirty="0" err="1"/>
              <a:t>Tims</a:t>
            </a:r>
            <a:r>
              <a:rPr lang="en-US" cap="none" dirty="0"/>
              <a:t> </a:t>
            </a:r>
            <a:r>
              <a:rPr lang="en-US" cap="none" dirty="0" err="1"/>
              <a:t>Medaillensammlung</a:t>
            </a:r>
            <a:r>
              <a:rPr lang="en-US" cap="none" dirty="0"/>
              <a:t> </a:t>
            </a:r>
            <a:r>
              <a:rPr lang="en-US" cap="none" dirty="0" err="1"/>
              <a:t>haben</a:t>
            </a:r>
            <a:r>
              <a:rPr lang="en-US" cap="none" dirty="0"/>
              <a:t> die </a:t>
            </a:r>
            <a:r>
              <a:rPr lang="en-US" cap="none" dirty="0" err="1"/>
              <a:t>Besucher</a:t>
            </a:r>
            <a:r>
              <a:rPr lang="en-US" cap="none" dirty="0"/>
              <a:t> </a:t>
            </a:r>
            <a:r>
              <a:rPr lang="en-US" cap="none" dirty="0" err="1"/>
              <a:t>beeindruckt</a:t>
            </a:r>
            <a:r>
              <a:rPr lang="en-US" cap="none" dirty="0"/>
              <a:t>. Tim hat seine </a:t>
            </a:r>
            <a:r>
              <a:rPr lang="en-US" cap="none" dirty="0" err="1"/>
              <a:t>Stimme</a:t>
            </a:r>
            <a:r>
              <a:rPr lang="en-US" cap="none" dirty="0"/>
              <a:t> toll </a:t>
            </a:r>
            <a:r>
              <a:rPr lang="en-US" cap="none" dirty="0" err="1"/>
              <a:t>eingesetzt</a:t>
            </a:r>
            <a:r>
              <a:rPr lang="en-US" cap="none" dirty="0"/>
              <a:t>, um die </a:t>
            </a:r>
            <a:r>
              <a:rPr lang="en-US" cap="none" dirty="0" err="1"/>
              <a:t>Geschichte</a:t>
            </a:r>
            <a:r>
              <a:rPr lang="en-US" cap="none" dirty="0"/>
              <a:t> </a:t>
            </a:r>
            <a:r>
              <a:rPr lang="en-US" cap="none" dirty="0" err="1"/>
              <a:t>spannend</a:t>
            </a:r>
            <a:r>
              <a:rPr lang="en-US" cap="none" dirty="0"/>
              <a:t> </a:t>
            </a:r>
            <a:r>
              <a:rPr lang="en-US" cap="none" dirty="0" err="1"/>
              <a:t>zu</a:t>
            </a:r>
            <a:r>
              <a:rPr lang="en-US" cap="none" dirty="0"/>
              <a:t> </a:t>
            </a:r>
            <a:r>
              <a:rPr lang="en-US" cap="none" dirty="0" err="1"/>
              <a:t>erzählen</a:t>
            </a:r>
            <a:r>
              <a:rPr lang="en-US" cap="none" dirty="0"/>
              <a:t>. Man spurt </a:t>
            </a:r>
            <a:r>
              <a:rPr lang="en-US" cap="none" dirty="0" err="1"/>
              <a:t>sehr</a:t>
            </a:r>
            <a:r>
              <a:rPr lang="en-US" cap="none" dirty="0"/>
              <a:t> gut </a:t>
            </a:r>
            <a:r>
              <a:rPr lang="en-US" cap="none" dirty="0" err="1"/>
              <a:t>wie</a:t>
            </a:r>
            <a:r>
              <a:rPr lang="en-US" cap="none" dirty="0"/>
              <a:t> </a:t>
            </a:r>
            <a:r>
              <a:rPr lang="en-US" cap="none" dirty="0" err="1"/>
              <a:t>wichtig</a:t>
            </a:r>
            <a:r>
              <a:rPr lang="en-US" cap="none" dirty="0"/>
              <a:t> Tim das </a:t>
            </a:r>
            <a:r>
              <a:rPr lang="en-US" cap="none" dirty="0" err="1"/>
              <a:t>Schwimmen</a:t>
            </a:r>
            <a:r>
              <a:rPr lang="en-US" cap="none" dirty="0"/>
              <a:t> </a:t>
            </a:r>
            <a:r>
              <a:rPr lang="en-US" cap="none" dirty="0" err="1"/>
              <a:t>ist</a:t>
            </a:r>
            <a:r>
              <a:rPr lang="en-US" cap="none" dirty="0"/>
              <a:t>. Auch auf English hat Tim die </a:t>
            </a:r>
            <a:r>
              <a:rPr lang="en-US" cap="none" dirty="0" err="1"/>
              <a:t>Geschichte</a:t>
            </a:r>
            <a:r>
              <a:rPr lang="en-US" cap="none" dirty="0"/>
              <a:t> </a:t>
            </a:r>
            <a:r>
              <a:rPr lang="en-US" cap="none" dirty="0" err="1"/>
              <a:t>sehr</a:t>
            </a:r>
            <a:r>
              <a:rPr lang="en-US" cap="none" dirty="0"/>
              <a:t> toll </a:t>
            </a:r>
            <a:r>
              <a:rPr lang="en-US" cap="none" dirty="0" err="1"/>
              <a:t>erzählt</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pic>
        <p:nvPicPr>
          <p:cNvPr id="2" name="Picture 1">
            <a:extLst>
              <a:ext uri="{FF2B5EF4-FFF2-40B4-BE49-F238E27FC236}">
                <a16:creationId xmlns:a16="http://schemas.microsoft.com/office/drawing/2014/main" id="{D4A6ED2F-3750-4143-82A3-1DA80934FC1A}"/>
              </a:ext>
            </a:extLst>
          </p:cNvPr>
          <p:cNvPicPr>
            <a:picLocks noChangeAspect="1"/>
          </p:cNvPicPr>
          <p:nvPr/>
        </p:nvPicPr>
        <p:blipFill>
          <a:blip r:embed="rId3"/>
          <a:stretch>
            <a:fillRect/>
          </a:stretch>
        </p:blipFill>
        <p:spPr>
          <a:xfrm>
            <a:off x="1143000" y="2235450"/>
            <a:ext cx="1112323" cy="959651"/>
          </a:xfrm>
          <a:prstGeom prst="rect">
            <a:avLst/>
          </a:prstGeom>
        </p:spPr>
      </p:pic>
    </p:spTree>
    <p:extLst>
      <p:ext uri="{BB962C8B-B14F-4D97-AF65-F5344CB8AC3E}">
        <p14:creationId xmlns:p14="http://schemas.microsoft.com/office/powerpoint/2010/main" val="171802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4A8712B-667B-4332-A434-E93182D19511}"/>
              </a:ext>
            </a:extLst>
          </p:cNvPr>
          <p:cNvPicPr>
            <a:picLocks noChangeAspect="1"/>
          </p:cNvPicPr>
          <p:nvPr/>
        </p:nvPicPr>
        <p:blipFill>
          <a:blip r:embed="rId3"/>
          <a:stretch>
            <a:fillRect/>
          </a:stretch>
        </p:blipFill>
        <p:spPr>
          <a:xfrm>
            <a:off x="1084104" y="2209800"/>
            <a:ext cx="1117874" cy="964440"/>
          </a:xfrm>
          <a:prstGeom prst="rect">
            <a:avLst/>
          </a:prstGeom>
        </p:spPr>
      </p:pic>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Sidra </a:t>
            </a:r>
            <a:r>
              <a:rPr lang="en-US" dirty="0" err="1"/>
              <a:t>Khalef</a:t>
            </a:r>
            <a:endParaRPr lang="en-US" dirty="0"/>
          </a:p>
        </p:txBody>
      </p:sp>
      <p:sp>
        <p:nvSpPr>
          <p:cNvPr id="26" name="Text Placeholder 25"/>
          <p:cNvSpPr>
            <a:spLocks noGrp="1"/>
          </p:cNvSpPr>
          <p:nvPr>
            <p:ph type="body" sz="quarter" idx="19"/>
          </p:nvPr>
        </p:nvSpPr>
        <p:spPr>
          <a:xfrm>
            <a:off x="980111" y="3352800"/>
            <a:ext cx="7162800" cy="1399227"/>
          </a:xfrm>
        </p:spPr>
        <p:txBody>
          <a:bodyPr/>
          <a:lstStyle/>
          <a:p>
            <a:r>
              <a:rPr lang="en-US" cap="none" dirty="0"/>
              <a:t>hat </a:t>
            </a:r>
            <a:r>
              <a:rPr lang="en-US" cap="none" dirty="0" err="1"/>
              <a:t>anhand</a:t>
            </a:r>
            <a:r>
              <a:rPr lang="en-US" cap="none" dirty="0"/>
              <a:t> </a:t>
            </a:r>
            <a:r>
              <a:rPr lang="en-US" cap="none" dirty="0" err="1"/>
              <a:t>einer</a:t>
            </a:r>
            <a:r>
              <a:rPr lang="en-US" cap="none" dirty="0"/>
              <a:t> </a:t>
            </a:r>
            <a:r>
              <a:rPr lang="en-US" cap="none" dirty="0" err="1"/>
              <a:t>wunderschönen</a:t>
            </a:r>
            <a:r>
              <a:rPr lang="en-US" cap="none" dirty="0"/>
              <a:t> </a:t>
            </a:r>
            <a:r>
              <a:rPr lang="en-US" cap="none" dirty="0" err="1"/>
              <a:t>Kaffeekanne</a:t>
            </a:r>
            <a:r>
              <a:rPr lang="en-US" cap="none" dirty="0"/>
              <a:t> </a:t>
            </a:r>
            <a:r>
              <a:rPr lang="en-US" cap="none" dirty="0" err="1"/>
              <a:t>eine</a:t>
            </a:r>
            <a:r>
              <a:rPr lang="en-US" cap="none" dirty="0"/>
              <a:t> </a:t>
            </a:r>
            <a:r>
              <a:rPr lang="en-US" cap="none" dirty="0" err="1"/>
              <a:t>sehr</a:t>
            </a:r>
            <a:r>
              <a:rPr lang="en-US" cap="none" dirty="0"/>
              <a:t> </a:t>
            </a:r>
            <a:r>
              <a:rPr lang="en-US" cap="none" dirty="0" err="1"/>
              <a:t>interessante</a:t>
            </a:r>
            <a:r>
              <a:rPr lang="en-US" cap="none" dirty="0"/>
              <a:t> </a:t>
            </a:r>
            <a:r>
              <a:rPr lang="en-US" cap="none" dirty="0" err="1"/>
              <a:t>Geschichte</a:t>
            </a:r>
            <a:r>
              <a:rPr lang="en-US" cap="none" dirty="0"/>
              <a:t> </a:t>
            </a:r>
            <a:r>
              <a:rPr lang="en-US" cap="none" dirty="0" err="1"/>
              <a:t>über</a:t>
            </a:r>
            <a:r>
              <a:rPr lang="en-US" cap="none" dirty="0"/>
              <a:t> </a:t>
            </a:r>
            <a:r>
              <a:rPr lang="en-US" cap="none" dirty="0" err="1"/>
              <a:t>Kurdische</a:t>
            </a:r>
            <a:r>
              <a:rPr lang="en-US" cap="none" dirty="0"/>
              <a:t> Feste </a:t>
            </a:r>
            <a:r>
              <a:rPr lang="en-US" cap="none" dirty="0" err="1"/>
              <a:t>erzählt</a:t>
            </a:r>
            <a:r>
              <a:rPr lang="en-US" cap="none" dirty="0"/>
              <a:t>. Die </a:t>
            </a:r>
            <a:r>
              <a:rPr lang="en-US" cap="none" dirty="0" err="1"/>
              <a:t>Geschichte</a:t>
            </a:r>
            <a:r>
              <a:rPr lang="en-US" cap="none" dirty="0"/>
              <a:t> </a:t>
            </a:r>
            <a:r>
              <a:rPr lang="en-US" cap="none" dirty="0" err="1"/>
              <a:t>zeigt</a:t>
            </a:r>
            <a:r>
              <a:rPr lang="en-US" cap="none" dirty="0"/>
              <a:t> </a:t>
            </a:r>
            <a:r>
              <a:rPr lang="en-US" cap="none" dirty="0" err="1"/>
              <a:t>sehr</a:t>
            </a:r>
            <a:r>
              <a:rPr lang="en-US" cap="none" dirty="0"/>
              <a:t> </a:t>
            </a:r>
            <a:r>
              <a:rPr lang="en-US" cap="none" dirty="0" err="1"/>
              <a:t>schön</a:t>
            </a:r>
            <a:r>
              <a:rPr lang="en-US" cap="none" dirty="0"/>
              <a:t> </a:t>
            </a:r>
            <a:r>
              <a:rPr lang="en-US" cap="none" dirty="0" err="1"/>
              <a:t>wie</a:t>
            </a:r>
            <a:r>
              <a:rPr lang="en-US" cap="none" dirty="0"/>
              <a:t> Sidra in </a:t>
            </a:r>
            <a:r>
              <a:rPr lang="en-US" cap="none" dirty="0" err="1"/>
              <a:t>mehreren</a:t>
            </a:r>
            <a:r>
              <a:rPr lang="en-US" cap="none" dirty="0"/>
              <a:t> </a:t>
            </a:r>
            <a:r>
              <a:rPr lang="en-US" cap="none" dirty="0" err="1"/>
              <a:t>Kulturen</a:t>
            </a:r>
            <a:r>
              <a:rPr lang="en-US" cap="none" dirty="0"/>
              <a:t> </a:t>
            </a:r>
            <a:r>
              <a:rPr lang="en-US" cap="none" dirty="0" err="1"/>
              <a:t>ganz</a:t>
            </a:r>
            <a:r>
              <a:rPr lang="en-US" cap="none" dirty="0"/>
              <a:t> </a:t>
            </a:r>
            <a:r>
              <a:rPr lang="en-US" cap="none" dirty="0" err="1"/>
              <a:t>zuhause</a:t>
            </a:r>
            <a:r>
              <a:rPr lang="en-US" cap="none" dirty="0"/>
              <a:t> </a:t>
            </a:r>
            <a:r>
              <a:rPr lang="en-US" cap="none" dirty="0" err="1"/>
              <a:t>ist</a:t>
            </a:r>
            <a:r>
              <a:rPr lang="en-US" cap="none" dirty="0"/>
              <a:t>. Die </a:t>
            </a:r>
            <a:r>
              <a:rPr lang="en-US" cap="none" dirty="0" err="1"/>
              <a:t>Bilder</a:t>
            </a:r>
            <a:r>
              <a:rPr lang="en-US" cap="none" dirty="0"/>
              <a:t> </a:t>
            </a:r>
            <a:r>
              <a:rPr lang="en-US" cap="none" dirty="0" err="1"/>
              <a:t>sind</a:t>
            </a:r>
            <a:r>
              <a:rPr lang="en-US" cap="none" dirty="0"/>
              <a:t> </a:t>
            </a:r>
            <a:r>
              <a:rPr lang="en-US" cap="none" dirty="0" err="1"/>
              <a:t>sehr</a:t>
            </a:r>
            <a:r>
              <a:rPr lang="en-US" cap="none" dirty="0"/>
              <a:t> </a:t>
            </a:r>
            <a:r>
              <a:rPr lang="en-US" cap="none" dirty="0" err="1"/>
              <a:t>schön</a:t>
            </a:r>
            <a:r>
              <a:rPr lang="en-US" cap="none" dirty="0"/>
              <a:t> und Sidra </a:t>
            </a:r>
            <a:r>
              <a:rPr lang="en-US" cap="none" dirty="0" err="1"/>
              <a:t>erzählt</a:t>
            </a:r>
            <a:r>
              <a:rPr lang="en-US" cap="none" dirty="0"/>
              <a:t> </a:t>
            </a:r>
            <a:r>
              <a:rPr lang="en-US" cap="none" dirty="0" err="1"/>
              <a:t>uns</a:t>
            </a:r>
            <a:r>
              <a:rPr lang="en-US" cap="none" dirty="0"/>
              <a:t> </a:t>
            </a:r>
            <a:r>
              <a:rPr lang="en-US" cap="none" dirty="0" err="1"/>
              <a:t>ihre</a:t>
            </a:r>
            <a:r>
              <a:rPr lang="en-US" cap="none" dirty="0"/>
              <a:t> </a:t>
            </a:r>
            <a:r>
              <a:rPr lang="en-US" cap="none" dirty="0" err="1"/>
              <a:t>Geschichte</a:t>
            </a:r>
            <a:r>
              <a:rPr lang="en-US" cap="none" dirty="0"/>
              <a:t> in 4 </a:t>
            </a:r>
            <a:r>
              <a:rPr lang="en-US" cap="none" dirty="0" err="1"/>
              <a:t>Sprachen</a:t>
            </a:r>
            <a:r>
              <a:rPr lang="en-US" cap="none" dirty="0"/>
              <a:t>: in </a:t>
            </a:r>
            <a:r>
              <a:rPr lang="en-US" cap="none" dirty="0" err="1"/>
              <a:t>wirklich</a:t>
            </a:r>
            <a:r>
              <a:rPr lang="en-US" cap="none" dirty="0"/>
              <a:t> </a:t>
            </a:r>
            <a:r>
              <a:rPr lang="en-US" cap="none" dirty="0" err="1"/>
              <a:t>ausgezeichnetem</a:t>
            </a:r>
            <a:r>
              <a:rPr lang="en-US" cap="none" dirty="0"/>
              <a:t> Deutsch, in </a:t>
            </a:r>
            <a:r>
              <a:rPr lang="en-US" cap="none" dirty="0" err="1"/>
              <a:t>sehr</a:t>
            </a:r>
            <a:r>
              <a:rPr lang="en-US" cap="none" dirty="0"/>
              <a:t> </a:t>
            </a:r>
            <a:r>
              <a:rPr lang="en-US" cap="none" dirty="0" err="1"/>
              <a:t>gutem</a:t>
            </a:r>
            <a:r>
              <a:rPr lang="en-US" cap="none" dirty="0"/>
              <a:t> </a:t>
            </a:r>
            <a:r>
              <a:rPr lang="en-US" cap="none" dirty="0" err="1"/>
              <a:t>Englisch</a:t>
            </a:r>
            <a:r>
              <a:rPr lang="en-US" cap="none" dirty="0"/>
              <a:t> und in </a:t>
            </a:r>
            <a:r>
              <a:rPr lang="en-US" cap="none" dirty="0" err="1"/>
              <a:t>Kurdisch</a:t>
            </a:r>
            <a:r>
              <a:rPr lang="en-US" cap="none" dirty="0"/>
              <a:t> und </a:t>
            </a:r>
            <a:r>
              <a:rPr lang="en-US" cap="none" dirty="0" err="1"/>
              <a:t>Arabisch</a:t>
            </a:r>
            <a:r>
              <a:rPr lang="en-US" cap="none" dirty="0"/>
              <a:t>. Bei Sidras Stand </a:t>
            </a:r>
            <a:r>
              <a:rPr lang="en-US" cap="none" dirty="0" err="1"/>
              <a:t>konnten</a:t>
            </a:r>
            <a:r>
              <a:rPr lang="en-US" cap="none" dirty="0"/>
              <a:t> die </a:t>
            </a:r>
            <a:r>
              <a:rPr lang="en-US" cap="none" dirty="0" err="1"/>
              <a:t>Besucher</a:t>
            </a:r>
            <a:r>
              <a:rPr lang="en-US" cap="none" dirty="0"/>
              <a:t> </a:t>
            </a:r>
            <a:r>
              <a:rPr lang="en-US" cap="none" dirty="0" err="1"/>
              <a:t>noch</a:t>
            </a:r>
            <a:r>
              <a:rPr lang="en-US" cap="none" dirty="0"/>
              <a:t> </a:t>
            </a:r>
            <a:r>
              <a:rPr lang="en-US" cap="none" dirty="0" err="1"/>
              <a:t>weitere</a:t>
            </a:r>
            <a:r>
              <a:rPr lang="en-US" cap="none" dirty="0"/>
              <a:t> </a:t>
            </a:r>
            <a:r>
              <a:rPr lang="en-US" cap="none" dirty="0" err="1"/>
              <a:t>interessante</a:t>
            </a:r>
            <a:r>
              <a:rPr lang="en-US" cap="none" dirty="0"/>
              <a:t> Dinge </a:t>
            </a:r>
            <a:r>
              <a:rPr lang="en-US" cap="none" dirty="0" err="1"/>
              <a:t>erfahren</a:t>
            </a:r>
            <a:r>
              <a:rPr lang="en-US" cap="none" dirty="0"/>
              <a:t> und </a:t>
            </a:r>
            <a:r>
              <a:rPr lang="en-US" cap="none" dirty="0" err="1"/>
              <a:t>ihren</a:t>
            </a:r>
            <a:r>
              <a:rPr lang="en-US" cap="none" dirty="0"/>
              <a:t> </a:t>
            </a:r>
            <a:r>
              <a:rPr lang="en-US" cap="none" dirty="0" err="1"/>
              <a:t>köstlichen</a:t>
            </a:r>
            <a:r>
              <a:rPr lang="en-US" cap="none" dirty="0"/>
              <a:t> </a:t>
            </a:r>
            <a:r>
              <a:rPr lang="en-US" cap="none" dirty="0" err="1"/>
              <a:t>Kaffee</a:t>
            </a:r>
            <a:r>
              <a:rPr lang="en-US" cap="none" dirty="0"/>
              <a:t> </a:t>
            </a:r>
            <a:r>
              <a:rPr lang="en-US" cap="none" dirty="0" err="1"/>
              <a:t>verkosten</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1987346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3E9AE5D-09EA-49CA-ABD7-0E617A23B27A}"/>
              </a:ext>
            </a:extLst>
          </p:cNvPr>
          <p:cNvPicPr>
            <a:picLocks noChangeAspect="1"/>
          </p:cNvPicPr>
          <p:nvPr/>
        </p:nvPicPr>
        <p:blipFill>
          <a:blip r:embed="rId3"/>
          <a:stretch>
            <a:fillRect/>
          </a:stretch>
        </p:blipFill>
        <p:spPr>
          <a:xfrm>
            <a:off x="1032617" y="2127411"/>
            <a:ext cx="1243692" cy="1072989"/>
          </a:xfrm>
          <a:prstGeom prst="rect">
            <a:avLst/>
          </a:prstGeom>
        </p:spPr>
      </p:pic>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Lea </a:t>
            </a:r>
            <a:r>
              <a:rPr lang="en-US" dirty="0" err="1"/>
              <a:t>Hesele</a:t>
            </a:r>
            <a:endParaRPr lang="en-US" dirty="0"/>
          </a:p>
        </p:txBody>
      </p:sp>
      <p:sp>
        <p:nvSpPr>
          <p:cNvPr id="26" name="Text Placeholder 25"/>
          <p:cNvSpPr>
            <a:spLocks noGrp="1"/>
          </p:cNvSpPr>
          <p:nvPr>
            <p:ph type="body" sz="quarter" idx="19"/>
          </p:nvPr>
        </p:nvSpPr>
        <p:spPr>
          <a:xfrm>
            <a:off x="980111" y="3200400"/>
            <a:ext cx="7162800" cy="1551627"/>
          </a:xfrm>
        </p:spPr>
        <p:txBody>
          <a:bodyPr/>
          <a:lstStyle/>
          <a:p>
            <a:r>
              <a:rPr lang="en-US" cap="none" dirty="0"/>
              <a:t>hat in </a:t>
            </a:r>
            <a:r>
              <a:rPr lang="en-US" cap="none" dirty="0" err="1"/>
              <a:t>ihrer</a:t>
            </a:r>
            <a:r>
              <a:rPr lang="en-US" cap="none" dirty="0"/>
              <a:t> </a:t>
            </a:r>
            <a:r>
              <a:rPr lang="en-US" cap="none" dirty="0" err="1"/>
              <a:t>Geschichte</a:t>
            </a:r>
            <a:r>
              <a:rPr lang="en-US" cap="none" dirty="0"/>
              <a:t> </a:t>
            </a:r>
            <a:r>
              <a:rPr lang="en-US" cap="none" dirty="0" err="1"/>
              <a:t>wunderschöne</a:t>
            </a:r>
            <a:r>
              <a:rPr lang="en-US" cap="none" dirty="0"/>
              <a:t> </a:t>
            </a:r>
            <a:r>
              <a:rPr lang="en-US" cap="none" dirty="0" err="1"/>
              <a:t>Bilder</a:t>
            </a:r>
            <a:r>
              <a:rPr lang="en-US" cap="none" dirty="0"/>
              <a:t> </a:t>
            </a:r>
            <a:r>
              <a:rPr lang="en-US" cap="none" dirty="0" err="1"/>
              <a:t>aus</a:t>
            </a:r>
            <a:r>
              <a:rPr lang="en-US" cap="none" dirty="0"/>
              <a:t> </a:t>
            </a:r>
            <a:r>
              <a:rPr lang="en-US" cap="none" dirty="0" err="1"/>
              <a:t>ihren</a:t>
            </a:r>
            <a:r>
              <a:rPr lang="en-US" cap="none" dirty="0"/>
              <a:t> </a:t>
            </a:r>
            <a:r>
              <a:rPr lang="en-US" cap="none" dirty="0" err="1"/>
              <a:t>Fotobüchern</a:t>
            </a:r>
            <a:r>
              <a:rPr lang="en-US" cap="none" dirty="0"/>
              <a:t> </a:t>
            </a:r>
            <a:r>
              <a:rPr lang="en-US" cap="none" dirty="0" err="1"/>
              <a:t>gezeigt</a:t>
            </a:r>
            <a:r>
              <a:rPr lang="en-US" cap="none" dirty="0"/>
              <a:t> und </a:t>
            </a:r>
            <a:r>
              <a:rPr lang="en-US" cap="none" dirty="0" err="1"/>
              <a:t>uns</a:t>
            </a:r>
            <a:r>
              <a:rPr lang="en-US" cap="none" dirty="0"/>
              <a:t> </a:t>
            </a:r>
            <a:r>
              <a:rPr lang="en-US" cap="none" dirty="0" err="1"/>
              <a:t>spüren</a:t>
            </a:r>
            <a:r>
              <a:rPr lang="en-US" cap="none" dirty="0"/>
              <a:t> </a:t>
            </a:r>
            <a:r>
              <a:rPr lang="en-US" cap="none" dirty="0" err="1"/>
              <a:t>lassen</a:t>
            </a:r>
            <a:r>
              <a:rPr lang="en-US" cap="none" dirty="0"/>
              <a:t> </a:t>
            </a:r>
            <a:r>
              <a:rPr lang="en-US" cap="none" dirty="0" err="1"/>
              <a:t>wie</a:t>
            </a:r>
            <a:r>
              <a:rPr lang="en-US" cap="none" dirty="0"/>
              <a:t> </a:t>
            </a:r>
            <a:r>
              <a:rPr lang="en-US" cap="none" dirty="0" err="1"/>
              <a:t>wichtig</a:t>
            </a:r>
            <a:r>
              <a:rPr lang="en-US" cap="none" dirty="0"/>
              <a:t> </a:t>
            </a:r>
            <a:r>
              <a:rPr lang="en-US" cap="none" dirty="0" err="1"/>
              <a:t>ihr</a:t>
            </a:r>
            <a:r>
              <a:rPr lang="en-US" cap="none" dirty="0"/>
              <a:t> </a:t>
            </a:r>
            <a:r>
              <a:rPr lang="en-US" cap="none" dirty="0" err="1"/>
              <a:t>ihre</a:t>
            </a:r>
            <a:r>
              <a:rPr lang="en-US" cap="none" dirty="0"/>
              <a:t> </a:t>
            </a:r>
            <a:r>
              <a:rPr lang="en-US" cap="none" dirty="0" err="1"/>
              <a:t>Familie</a:t>
            </a:r>
            <a:r>
              <a:rPr lang="en-US" cap="none" dirty="0"/>
              <a:t> </a:t>
            </a:r>
            <a:r>
              <a:rPr lang="en-US" cap="none" dirty="0" err="1"/>
              <a:t>ist</a:t>
            </a:r>
            <a:r>
              <a:rPr lang="en-US" cap="none" dirty="0"/>
              <a:t>. Leas </a:t>
            </a:r>
            <a:r>
              <a:rPr lang="en-US" cap="none" dirty="0" err="1"/>
              <a:t>Geschichte</a:t>
            </a:r>
            <a:r>
              <a:rPr lang="en-US" cap="none" dirty="0"/>
              <a:t> und </a:t>
            </a:r>
            <a:r>
              <a:rPr lang="en-US" cap="none" dirty="0" err="1"/>
              <a:t>auch</a:t>
            </a:r>
            <a:r>
              <a:rPr lang="en-US" cap="none" dirty="0"/>
              <a:t> </a:t>
            </a:r>
            <a:r>
              <a:rPr lang="en-US" cap="none" dirty="0" err="1"/>
              <a:t>ihr</a:t>
            </a:r>
            <a:r>
              <a:rPr lang="en-US" cap="none" dirty="0"/>
              <a:t> </a:t>
            </a:r>
            <a:r>
              <a:rPr lang="en-US" cap="none" dirty="0" err="1"/>
              <a:t>Ausstellungstisch</a:t>
            </a:r>
            <a:r>
              <a:rPr lang="en-US" cap="none" dirty="0"/>
              <a:t> </a:t>
            </a:r>
            <a:r>
              <a:rPr lang="en-US" cap="none" dirty="0" err="1"/>
              <a:t>waren</a:t>
            </a:r>
            <a:r>
              <a:rPr lang="en-US" cap="none" dirty="0"/>
              <a:t> </a:t>
            </a:r>
            <a:r>
              <a:rPr lang="en-US" cap="none" dirty="0" err="1"/>
              <a:t>sehr</a:t>
            </a:r>
            <a:r>
              <a:rPr lang="en-US" cap="none" dirty="0"/>
              <a:t> </a:t>
            </a:r>
            <a:r>
              <a:rPr lang="en-US" cap="none" dirty="0" err="1"/>
              <a:t>schön</a:t>
            </a:r>
            <a:r>
              <a:rPr lang="en-US" cap="none" dirty="0"/>
              <a:t> </a:t>
            </a:r>
            <a:r>
              <a:rPr lang="en-US" cap="none" dirty="0" err="1"/>
              <a:t>gestaltet</a:t>
            </a:r>
            <a:r>
              <a:rPr lang="en-US" cap="none" dirty="0"/>
              <a:t> und </a:t>
            </a:r>
            <a:r>
              <a:rPr lang="en-US" cap="none" dirty="0" err="1"/>
              <a:t>liebevoll</a:t>
            </a:r>
            <a:r>
              <a:rPr lang="en-US" cap="none" dirty="0"/>
              <a:t> </a:t>
            </a:r>
            <a:r>
              <a:rPr lang="en-US" cap="none" dirty="0" err="1"/>
              <a:t>dekoriert</a:t>
            </a:r>
            <a:r>
              <a:rPr lang="en-US" cap="none" dirty="0"/>
              <a:t>. Lea hat in </a:t>
            </a:r>
            <a:r>
              <a:rPr lang="en-US" cap="none" dirty="0" err="1"/>
              <a:t>ihrer</a:t>
            </a:r>
            <a:r>
              <a:rPr lang="en-US" cap="none" dirty="0"/>
              <a:t> </a:t>
            </a:r>
            <a:r>
              <a:rPr lang="en-US" cap="none" dirty="0" err="1"/>
              <a:t>Geschichte</a:t>
            </a:r>
            <a:r>
              <a:rPr lang="en-US" cap="none" dirty="0"/>
              <a:t> </a:t>
            </a:r>
            <a:r>
              <a:rPr lang="en-US" cap="none" dirty="0" err="1"/>
              <a:t>auch</a:t>
            </a:r>
            <a:r>
              <a:rPr lang="en-US" cap="none" dirty="0"/>
              <a:t> </a:t>
            </a:r>
            <a:r>
              <a:rPr lang="en-US" cap="none" dirty="0" err="1"/>
              <a:t>gezeigt</a:t>
            </a:r>
            <a:r>
              <a:rPr lang="en-US" cap="none" dirty="0"/>
              <a:t> </a:t>
            </a:r>
            <a:r>
              <a:rPr lang="en-US" cap="none" dirty="0" err="1"/>
              <a:t>wie</a:t>
            </a:r>
            <a:r>
              <a:rPr lang="en-US" cap="none" dirty="0"/>
              <a:t> </a:t>
            </a:r>
            <a:r>
              <a:rPr lang="en-US" cap="none" dirty="0" err="1"/>
              <a:t>tierliebend</a:t>
            </a:r>
            <a:r>
              <a:rPr lang="en-US" cap="none" dirty="0"/>
              <a:t> </a:t>
            </a:r>
            <a:r>
              <a:rPr lang="en-US" cap="none" dirty="0" err="1"/>
              <a:t>sie</a:t>
            </a:r>
            <a:r>
              <a:rPr lang="en-US" cap="none" dirty="0"/>
              <a:t> </a:t>
            </a:r>
            <a:r>
              <a:rPr lang="en-US" cap="none" dirty="0" err="1"/>
              <a:t>ist</a:t>
            </a:r>
            <a:r>
              <a:rPr lang="en-US" cap="none" dirty="0"/>
              <a:t> und </a:t>
            </a:r>
            <a:r>
              <a:rPr lang="en-US" cap="none" dirty="0" err="1"/>
              <a:t>ihren</a:t>
            </a:r>
            <a:r>
              <a:rPr lang="en-US" cap="none" dirty="0"/>
              <a:t> Mut </a:t>
            </a:r>
            <a:r>
              <a:rPr lang="en-US" cap="none" dirty="0" err="1"/>
              <a:t>bewiesen</a:t>
            </a:r>
            <a:r>
              <a:rPr lang="en-US" cap="none" dirty="0"/>
              <a:t>: </a:t>
            </a:r>
            <a:r>
              <a:rPr lang="en-US" cap="none" dirty="0" err="1"/>
              <a:t>sie</a:t>
            </a:r>
            <a:r>
              <a:rPr lang="en-US" cap="none" dirty="0"/>
              <a:t> </a:t>
            </a:r>
            <a:r>
              <a:rPr lang="en-US" cap="none" dirty="0" err="1"/>
              <a:t>traute</a:t>
            </a:r>
            <a:r>
              <a:rPr lang="en-US" cap="none" dirty="0"/>
              <a:t> </a:t>
            </a:r>
            <a:r>
              <a:rPr lang="en-US" cap="none" dirty="0" err="1"/>
              <a:t>sich</a:t>
            </a:r>
            <a:r>
              <a:rPr lang="en-US" cap="none" dirty="0"/>
              <a:t> </a:t>
            </a:r>
            <a:r>
              <a:rPr lang="en-US" cap="none" dirty="0" err="1"/>
              <a:t>sogar</a:t>
            </a:r>
            <a:r>
              <a:rPr lang="en-US" cap="none" dirty="0"/>
              <a:t> auf </a:t>
            </a:r>
            <a:r>
              <a:rPr lang="en-US" cap="none" dirty="0" err="1"/>
              <a:t>einer</a:t>
            </a:r>
            <a:r>
              <a:rPr lang="en-US" cap="none" dirty="0"/>
              <a:t> </a:t>
            </a:r>
            <a:r>
              <a:rPr lang="en-US" cap="none" dirty="0" err="1"/>
              <a:t>Kuh</a:t>
            </a:r>
            <a:r>
              <a:rPr lang="en-US" cap="none" dirty="0"/>
              <a:t> </a:t>
            </a:r>
            <a:r>
              <a:rPr lang="en-US" cap="none" dirty="0" err="1"/>
              <a:t>reiten</a:t>
            </a:r>
            <a:r>
              <a:rPr lang="en-US" cap="none" dirty="0"/>
              <a:t>. Lea hat </a:t>
            </a:r>
            <a:r>
              <a:rPr lang="en-US" cap="none" dirty="0" err="1"/>
              <a:t>ihre</a:t>
            </a:r>
            <a:r>
              <a:rPr lang="en-US" cap="none" dirty="0"/>
              <a:t> </a:t>
            </a:r>
            <a:r>
              <a:rPr lang="en-US" cap="none" dirty="0" err="1"/>
              <a:t>Geschichte</a:t>
            </a:r>
            <a:r>
              <a:rPr lang="en-US" cap="none" dirty="0"/>
              <a:t> </a:t>
            </a:r>
            <a:r>
              <a:rPr lang="en-US" cap="none" dirty="0" err="1"/>
              <a:t>sowohl</a:t>
            </a:r>
            <a:r>
              <a:rPr lang="en-US" cap="none" dirty="0"/>
              <a:t> in </a:t>
            </a:r>
            <a:r>
              <a:rPr lang="en-US" cap="none" dirty="0" err="1"/>
              <a:t>deutsch</a:t>
            </a:r>
            <a:r>
              <a:rPr lang="en-US" cap="none" dirty="0"/>
              <a:t> </a:t>
            </a:r>
            <a:r>
              <a:rPr lang="en-US" cap="none" dirty="0" err="1"/>
              <a:t>wie</a:t>
            </a:r>
            <a:r>
              <a:rPr lang="en-US" cap="none" dirty="0"/>
              <a:t> </a:t>
            </a:r>
            <a:r>
              <a:rPr lang="en-US" cap="none" dirty="0" err="1"/>
              <a:t>auch</a:t>
            </a:r>
            <a:r>
              <a:rPr lang="en-US" cap="none" dirty="0"/>
              <a:t> in </a:t>
            </a:r>
            <a:r>
              <a:rPr lang="en-US" cap="none" dirty="0" err="1"/>
              <a:t>Englisch</a:t>
            </a:r>
            <a:r>
              <a:rPr lang="en-US" cap="none" dirty="0"/>
              <a:t> </a:t>
            </a:r>
            <a:r>
              <a:rPr lang="en-US" cap="none" dirty="0" err="1"/>
              <a:t>sehr</a:t>
            </a:r>
            <a:r>
              <a:rPr lang="en-US" cap="none" dirty="0"/>
              <a:t> </a:t>
            </a:r>
            <a:r>
              <a:rPr lang="en-US" cap="none" dirty="0" err="1"/>
              <a:t>spannend</a:t>
            </a:r>
            <a:r>
              <a:rPr lang="en-US" cap="none" dirty="0"/>
              <a:t> und </a:t>
            </a:r>
            <a:r>
              <a:rPr lang="en-US" cap="none" dirty="0" err="1"/>
              <a:t>ausdrucksvoll</a:t>
            </a:r>
            <a:r>
              <a:rPr lang="en-US" cap="none" dirty="0"/>
              <a:t> </a:t>
            </a:r>
            <a:r>
              <a:rPr lang="en-US" cap="none" dirty="0" err="1"/>
              <a:t>erzählt</a:t>
            </a:r>
            <a:r>
              <a:rPr lang="en-US"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2296887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405E85-7C4A-4A5E-8C82-644F5749FCA1}"/>
              </a:ext>
            </a:extLst>
          </p:cNvPr>
          <p:cNvPicPr>
            <a:picLocks noChangeAspect="1"/>
          </p:cNvPicPr>
          <p:nvPr/>
        </p:nvPicPr>
        <p:blipFill>
          <a:blip r:embed="rId3"/>
          <a:stretch>
            <a:fillRect/>
          </a:stretch>
        </p:blipFill>
        <p:spPr>
          <a:xfrm>
            <a:off x="1143000" y="2199341"/>
            <a:ext cx="1167492" cy="1007248"/>
          </a:xfrm>
          <a:prstGeom prst="rect">
            <a:avLst/>
          </a:prstGeom>
        </p:spPr>
      </p:pic>
      <p:sp>
        <p:nvSpPr>
          <p:cNvPr id="14" name="Subtitle 13"/>
          <p:cNvSpPr>
            <a:spLocks noGrp="1"/>
          </p:cNvSpPr>
          <p:nvPr>
            <p:ph type="subTitle" idx="1"/>
          </p:nvPr>
        </p:nvSpPr>
        <p:spPr>
          <a:xfrm>
            <a:off x="992124" y="1208085"/>
            <a:ext cx="7159752" cy="484632"/>
          </a:xfrm>
        </p:spPr>
        <p:txBody>
          <a:bodyPr>
            <a:normAutofit fontScale="92500" lnSpcReduction="10000"/>
          </a:bodyPr>
          <a:lstStyle/>
          <a:p>
            <a:r>
              <a:rPr lang="en-US" dirty="0" err="1"/>
              <a:t>Zertifikat</a:t>
            </a:r>
            <a:r>
              <a:rPr lang="en-US" dirty="0"/>
              <a:t> </a:t>
            </a:r>
          </a:p>
        </p:txBody>
      </p:sp>
      <p:sp>
        <p:nvSpPr>
          <p:cNvPr id="35" name="Text Placeholder 34"/>
          <p:cNvSpPr>
            <a:spLocks noGrp="1"/>
          </p:cNvSpPr>
          <p:nvPr>
            <p:ph type="body" sz="quarter" idx="20"/>
          </p:nvPr>
        </p:nvSpPr>
        <p:spPr>
          <a:xfrm>
            <a:off x="980111" y="1731175"/>
            <a:ext cx="7162800" cy="578178"/>
          </a:xfrm>
        </p:spPr>
        <p:txBody>
          <a:bodyPr/>
          <a:lstStyle/>
          <a:p>
            <a:r>
              <a:rPr lang="en-US" dirty="0" err="1"/>
              <a:t>für</a:t>
            </a:r>
            <a:r>
              <a:rPr lang="en-US" dirty="0"/>
              <a:t> </a:t>
            </a:r>
            <a:r>
              <a:rPr lang="en-US" dirty="0" err="1"/>
              <a:t>eine</a:t>
            </a:r>
            <a:r>
              <a:rPr lang="en-US" dirty="0"/>
              <a:t> </a:t>
            </a:r>
            <a:r>
              <a:rPr lang="en-US" dirty="0" err="1"/>
              <a:t>Hervorragende</a:t>
            </a:r>
            <a:r>
              <a:rPr lang="en-US" dirty="0"/>
              <a:t> digital story </a:t>
            </a:r>
            <a:r>
              <a:rPr lang="en-US" dirty="0" err="1"/>
              <a:t>im</a:t>
            </a:r>
            <a:r>
              <a:rPr lang="en-US" dirty="0"/>
              <a:t> </a:t>
            </a:r>
            <a:r>
              <a:rPr lang="en-US" dirty="0" err="1"/>
              <a:t>Projekt</a:t>
            </a:r>
            <a:endParaRPr lang="en-US" dirty="0"/>
          </a:p>
          <a:p>
            <a:r>
              <a:rPr lang="en-US" sz="2000" b="1" dirty="0" err="1"/>
              <a:t>Unsere</a:t>
            </a:r>
            <a:r>
              <a:rPr lang="en-US" sz="2000" b="1" dirty="0"/>
              <a:t> </a:t>
            </a:r>
            <a:r>
              <a:rPr lang="en-US" sz="2000" b="1" dirty="0" err="1"/>
              <a:t>Wurzeln</a:t>
            </a:r>
            <a:r>
              <a:rPr lang="en-US" sz="2000" b="1" dirty="0"/>
              <a:t> – </a:t>
            </a:r>
            <a:r>
              <a:rPr lang="en-US" sz="2000" b="1" dirty="0" err="1"/>
              <a:t>Unsere</a:t>
            </a:r>
            <a:r>
              <a:rPr lang="en-US" sz="2000" b="1" dirty="0"/>
              <a:t> </a:t>
            </a:r>
            <a:r>
              <a:rPr lang="en-US" sz="2000" b="1" dirty="0" err="1"/>
              <a:t>Schätze</a:t>
            </a:r>
            <a:endParaRPr lang="en-US" sz="2000" b="1" dirty="0"/>
          </a:p>
        </p:txBody>
      </p:sp>
      <p:sp>
        <p:nvSpPr>
          <p:cNvPr id="15" name="Title 14"/>
          <p:cNvSpPr>
            <a:spLocks noGrp="1"/>
          </p:cNvSpPr>
          <p:nvPr>
            <p:ph type="title"/>
          </p:nvPr>
        </p:nvSpPr>
        <p:spPr>
          <a:xfrm>
            <a:off x="1007820" y="2434653"/>
            <a:ext cx="7162800" cy="739587"/>
          </a:xfrm>
        </p:spPr>
        <p:txBody>
          <a:bodyPr/>
          <a:lstStyle/>
          <a:p>
            <a:r>
              <a:rPr lang="en-US" dirty="0"/>
              <a:t>Ella Koller</a:t>
            </a:r>
          </a:p>
        </p:txBody>
      </p:sp>
      <p:sp>
        <p:nvSpPr>
          <p:cNvPr id="26" name="Text Placeholder 25"/>
          <p:cNvSpPr>
            <a:spLocks noGrp="1"/>
          </p:cNvSpPr>
          <p:nvPr>
            <p:ph type="body" sz="quarter" idx="19"/>
          </p:nvPr>
        </p:nvSpPr>
        <p:spPr>
          <a:xfrm>
            <a:off x="980111" y="3200400"/>
            <a:ext cx="7162800" cy="1551627"/>
          </a:xfrm>
        </p:spPr>
        <p:txBody>
          <a:bodyPr/>
          <a:lstStyle/>
          <a:p>
            <a:r>
              <a:rPr lang="en-US" sz="1400" cap="none" dirty="0"/>
              <a:t>hat </a:t>
            </a:r>
            <a:r>
              <a:rPr lang="en-US" sz="1400" cap="none" dirty="0" err="1"/>
              <a:t>uns</a:t>
            </a:r>
            <a:r>
              <a:rPr lang="en-US" sz="1400" cap="none" dirty="0"/>
              <a:t> </a:t>
            </a:r>
            <a:r>
              <a:rPr lang="en-US" sz="1400" cap="none" dirty="0" err="1"/>
              <a:t>eine</a:t>
            </a:r>
            <a:r>
              <a:rPr lang="en-US" sz="1400" cap="none" dirty="0"/>
              <a:t> </a:t>
            </a:r>
            <a:r>
              <a:rPr lang="en-US" sz="1400" cap="none" dirty="0" err="1"/>
              <a:t>sehr</a:t>
            </a:r>
            <a:r>
              <a:rPr lang="en-US" sz="1400" cap="none" dirty="0"/>
              <a:t> </a:t>
            </a:r>
            <a:r>
              <a:rPr lang="en-US" sz="1400" cap="none" dirty="0" err="1"/>
              <a:t>schöne</a:t>
            </a:r>
            <a:r>
              <a:rPr lang="en-US" sz="1400" cap="none" dirty="0"/>
              <a:t> </a:t>
            </a:r>
            <a:r>
              <a:rPr lang="en-US" sz="1400" cap="none" dirty="0" err="1"/>
              <a:t>Geschichte</a:t>
            </a:r>
            <a:r>
              <a:rPr lang="en-US" sz="1400" cap="none" dirty="0"/>
              <a:t> von </a:t>
            </a:r>
            <a:r>
              <a:rPr lang="en-US" sz="1400" cap="none" dirty="0" err="1"/>
              <a:t>ihrem</a:t>
            </a:r>
            <a:r>
              <a:rPr lang="en-US" sz="1400" cap="none" dirty="0"/>
              <a:t> </a:t>
            </a:r>
            <a:r>
              <a:rPr lang="en-US" sz="1400" cap="none" dirty="0" err="1"/>
              <a:t>Opa</a:t>
            </a:r>
            <a:r>
              <a:rPr lang="en-US" sz="1400" cap="none" dirty="0"/>
              <a:t> in </a:t>
            </a:r>
            <a:r>
              <a:rPr lang="en-US" sz="1400" cap="none" dirty="0" err="1"/>
              <a:t>Frankreich</a:t>
            </a:r>
            <a:r>
              <a:rPr lang="en-US" sz="1400" cap="none" dirty="0"/>
              <a:t> </a:t>
            </a:r>
            <a:r>
              <a:rPr lang="en-US" sz="1400" cap="none" dirty="0" err="1"/>
              <a:t>erzählt</a:t>
            </a:r>
            <a:r>
              <a:rPr lang="en-US" sz="1400" cap="none" dirty="0"/>
              <a:t>. Die </a:t>
            </a:r>
            <a:r>
              <a:rPr lang="en-US" sz="1400" cap="none" dirty="0" err="1"/>
              <a:t>Geschichte</a:t>
            </a:r>
            <a:r>
              <a:rPr lang="en-US" sz="1400" cap="none" dirty="0"/>
              <a:t> </a:t>
            </a:r>
            <a:r>
              <a:rPr lang="en-US" sz="1400" cap="none" dirty="0" err="1"/>
              <a:t>reicht</a:t>
            </a:r>
            <a:r>
              <a:rPr lang="en-US" sz="1400" cap="none" dirty="0"/>
              <a:t> </a:t>
            </a:r>
            <a:r>
              <a:rPr lang="en-US" sz="1400" cap="none" dirty="0" err="1"/>
              <a:t>zurück</a:t>
            </a:r>
            <a:r>
              <a:rPr lang="en-US" sz="1400" cap="none" dirty="0"/>
              <a:t> bis </a:t>
            </a:r>
            <a:r>
              <a:rPr lang="en-US" sz="1400" cap="none" dirty="0" err="1"/>
              <a:t>Algerien</a:t>
            </a:r>
            <a:r>
              <a:rPr lang="en-US" sz="1400" cap="none" dirty="0"/>
              <a:t> und </a:t>
            </a:r>
            <a:r>
              <a:rPr lang="en-US" sz="1400" cap="none" dirty="0" err="1"/>
              <a:t>zeigt</a:t>
            </a:r>
            <a:r>
              <a:rPr lang="en-US" sz="1400" cap="none" dirty="0"/>
              <a:t> </a:t>
            </a:r>
            <a:r>
              <a:rPr lang="en-US" sz="1400" cap="none" dirty="0" err="1"/>
              <a:t>uns</a:t>
            </a:r>
            <a:r>
              <a:rPr lang="en-US" sz="1400" cap="none" dirty="0"/>
              <a:t> </a:t>
            </a:r>
            <a:r>
              <a:rPr lang="en-US" sz="1400" cap="none" dirty="0" err="1"/>
              <a:t>wie</a:t>
            </a:r>
            <a:r>
              <a:rPr lang="en-US" sz="1400" cap="none" dirty="0"/>
              <a:t> die Tradition der </a:t>
            </a:r>
            <a:r>
              <a:rPr lang="en-US" sz="1400" cap="none" dirty="0" err="1"/>
              <a:t>Gallette</a:t>
            </a:r>
            <a:r>
              <a:rPr lang="en-US" sz="1400" cap="none" dirty="0"/>
              <a:t> </a:t>
            </a:r>
            <a:r>
              <a:rPr lang="en-US" sz="1400" cap="none" dirty="0" err="1"/>
              <a:t>aus</a:t>
            </a:r>
            <a:r>
              <a:rPr lang="en-US" sz="1400" cap="none" dirty="0"/>
              <a:t> </a:t>
            </a:r>
            <a:r>
              <a:rPr lang="en-US" sz="1400" cap="none" dirty="0" err="1"/>
              <a:t>Algerien</a:t>
            </a:r>
            <a:r>
              <a:rPr lang="en-US" sz="1400" cap="none" dirty="0"/>
              <a:t>, </a:t>
            </a:r>
            <a:r>
              <a:rPr lang="en-US" sz="1400" cap="none" dirty="0" err="1"/>
              <a:t>nach</a:t>
            </a:r>
            <a:r>
              <a:rPr lang="en-US" sz="1400" cap="none" dirty="0"/>
              <a:t> </a:t>
            </a:r>
            <a:r>
              <a:rPr lang="en-US" sz="1400" cap="none" dirty="0" err="1"/>
              <a:t>Frankreich</a:t>
            </a:r>
            <a:r>
              <a:rPr lang="en-US" sz="1400" cap="none" dirty="0"/>
              <a:t> und </a:t>
            </a:r>
            <a:r>
              <a:rPr lang="en-US" sz="1400" cap="none" dirty="0" err="1"/>
              <a:t>dann</a:t>
            </a:r>
            <a:r>
              <a:rPr lang="en-US" sz="1400" cap="none" dirty="0"/>
              <a:t> </a:t>
            </a:r>
            <a:r>
              <a:rPr lang="en-US" sz="1400" cap="none" dirty="0" err="1"/>
              <a:t>sogar</a:t>
            </a:r>
            <a:r>
              <a:rPr lang="en-US" sz="1400" cap="none" dirty="0"/>
              <a:t> bis </a:t>
            </a:r>
            <a:r>
              <a:rPr lang="en-US" sz="1400" cap="none" dirty="0" err="1"/>
              <a:t>zu</a:t>
            </a:r>
            <a:r>
              <a:rPr lang="en-US" sz="1400" cap="none" dirty="0"/>
              <a:t> </a:t>
            </a:r>
            <a:r>
              <a:rPr lang="en-US" sz="1400" cap="none" dirty="0" err="1"/>
              <a:t>uns</a:t>
            </a:r>
            <a:r>
              <a:rPr lang="en-US" sz="1400" cap="none" dirty="0"/>
              <a:t> </a:t>
            </a:r>
            <a:r>
              <a:rPr lang="en-US" sz="1400" cap="none" dirty="0" err="1"/>
              <a:t>nach</a:t>
            </a:r>
            <a:r>
              <a:rPr lang="en-US" sz="1400" cap="none" dirty="0"/>
              <a:t> </a:t>
            </a:r>
            <a:r>
              <a:rPr lang="en-US" sz="1400" cap="none" dirty="0" err="1"/>
              <a:t>Österreich</a:t>
            </a:r>
            <a:r>
              <a:rPr lang="en-US" sz="1400" cap="none" dirty="0"/>
              <a:t> </a:t>
            </a:r>
            <a:r>
              <a:rPr lang="en-US" sz="1400" cap="none" dirty="0" err="1"/>
              <a:t>gekommen</a:t>
            </a:r>
            <a:r>
              <a:rPr lang="en-US" sz="1400" cap="none" dirty="0"/>
              <a:t> </a:t>
            </a:r>
            <a:r>
              <a:rPr lang="en-US" sz="1400" cap="none" dirty="0" err="1"/>
              <a:t>ist</a:t>
            </a:r>
            <a:r>
              <a:rPr lang="en-US" sz="1400" cap="none" dirty="0"/>
              <a:t>. Die </a:t>
            </a:r>
            <a:r>
              <a:rPr lang="en-US" sz="1400" cap="none" dirty="0" err="1"/>
              <a:t>Besucher</a:t>
            </a:r>
            <a:r>
              <a:rPr lang="en-US" sz="1400" cap="none" dirty="0"/>
              <a:t> </a:t>
            </a:r>
            <a:r>
              <a:rPr lang="en-US" sz="1400" cap="none" dirty="0" err="1"/>
              <a:t>spürten</a:t>
            </a:r>
            <a:r>
              <a:rPr lang="en-US" sz="1400" cap="none" dirty="0"/>
              <a:t> die Liebe </a:t>
            </a:r>
            <a:r>
              <a:rPr lang="en-US" sz="1400" cap="none" dirty="0" err="1"/>
              <a:t>zu</a:t>
            </a:r>
            <a:r>
              <a:rPr lang="en-US" sz="1400" cap="none" dirty="0"/>
              <a:t> </a:t>
            </a:r>
            <a:r>
              <a:rPr lang="en-US" sz="1400" cap="none" dirty="0" err="1"/>
              <a:t>Ellas</a:t>
            </a:r>
            <a:r>
              <a:rPr lang="en-US" sz="1400" cap="none" dirty="0"/>
              <a:t> </a:t>
            </a:r>
            <a:r>
              <a:rPr lang="en-US" sz="1400" cap="none" dirty="0" err="1"/>
              <a:t>Großvater</a:t>
            </a:r>
            <a:r>
              <a:rPr lang="en-US" sz="1400" cap="none" dirty="0"/>
              <a:t> und man </a:t>
            </a:r>
            <a:r>
              <a:rPr lang="en-US" sz="1400" cap="none" dirty="0" err="1"/>
              <a:t>kann</a:t>
            </a:r>
            <a:r>
              <a:rPr lang="en-US" sz="1400" cap="none" dirty="0"/>
              <a:t> die Galette in der </a:t>
            </a:r>
            <a:r>
              <a:rPr lang="en-US" sz="1400" cap="none" dirty="0" err="1"/>
              <a:t>Geschichte</a:t>
            </a:r>
            <a:r>
              <a:rPr lang="en-US" sz="1400" cap="none" dirty="0"/>
              <a:t> </a:t>
            </a:r>
            <a:r>
              <a:rPr lang="en-US" sz="1400" cap="none" dirty="0" err="1"/>
              <a:t>richtig</a:t>
            </a:r>
            <a:r>
              <a:rPr lang="en-US" sz="1400" cap="none" dirty="0"/>
              <a:t> </a:t>
            </a:r>
            <a:r>
              <a:rPr lang="en-US" sz="1400" cap="none" dirty="0" err="1"/>
              <a:t>schmecken</a:t>
            </a:r>
            <a:r>
              <a:rPr lang="en-US" sz="1400" cap="none" dirty="0"/>
              <a:t> und </a:t>
            </a:r>
            <a:r>
              <a:rPr lang="en-US" sz="1400" cap="none" dirty="0" err="1"/>
              <a:t>riechen</a:t>
            </a:r>
            <a:r>
              <a:rPr lang="en-US" sz="1400" cap="none" dirty="0"/>
              <a:t>. Ella hat </a:t>
            </a:r>
            <a:r>
              <a:rPr lang="en-US" sz="1400" cap="none" dirty="0" err="1"/>
              <a:t>ihre</a:t>
            </a:r>
            <a:r>
              <a:rPr lang="en-US" sz="1400" cap="none" dirty="0"/>
              <a:t> </a:t>
            </a:r>
            <a:r>
              <a:rPr lang="en-US" sz="1400" cap="none" dirty="0" err="1"/>
              <a:t>Geschichte</a:t>
            </a:r>
            <a:r>
              <a:rPr lang="en-US" sz="1400" cap="none" dirty="0"/>
              <a:t> </a:t>
            </a:r>
            <a:r>
              <a:rPr lang="en-US" sz="1400" cap="none" dirty="0" err="1"/>
              <a:t>sehr</a:t>
            </a:r>
            <a:r>
              <a:rPr lang="en-US" sz="1400" cap="none" dirty="0"/>
              <a:t> </a:t>
            </a:r>
            <a:r>
              <a:rPr lang="en-US" sz="1400" cap="none" dirty="0" err="1"/>
              <a:t>spannend</a:t>
            </a:r>
            <a:r>
              <a:rPr lang="en-US" sz="1400" cap="none" dirty="0"/>
              <a:t> auf Deutsch und auf </a:t>
            </a:r>
            <a:r>
              <a:rPr lang="en-US" sz="1400" cap="none" dirty="0" err="1"/>
              <a:t>Französisch</a:t>
            </a:r>
            <a:r>
              <a:rPr lang="en-US" sz="1400" cap="none" dirty="0"/>
              <a:t> </a:t>
            </a:r>
            <a:r>
              <a:rPr lang="en-US" sz="1400" cap="none" dirty="0" err="1"/>
              <a:t>erzählt</a:t>
            </a:r>
            <a:r>
              <a:rPr lang="en-US" sz="1400" cap="none" dirty="0"/>
              <a:t> – die </a:t>
            </a:r>
            <a:r>
              <a:rPr lang="en-US" sz="1400" cap="none" dirty="0" err="1"/>
              <a:t>Begeisterung</a:t>
            </a:r>
            <a:r>
              <a:rPr lang="en-US" sz="1400" cap="none" dirty="0"/>
              <a:t> </a:t>
            </a:r>
            <a:r>
              <a:rPr lang="en-US" sz="1400" cap="none" dirty="0" err="1"/>
              <a:t>ist</a:t>
            </a:r>
            <a:r>
              <a:rPr lang="en-US" sz="1400" cap="none" dirty="0"/>
              <a:t> </a:t>
            </a:r>
            <a:r>
              <a:rPr lang="en-US" sz="1400" cap="none" dirty="0" err="1"/>
              <a:t>richtig</a:t>
            </a:r>
            <a:r>
              <a:rPr lang="en-US" sz="1400" cap="none" dirty="0"/>
              <a:t> </a:t>
            </a:r>
            <a:r>
              <a:rPr lang="en-US" sz="1400" cap="none" dirty="0" err="1"/>
              <a:t>ansteckend</a:t>
            </a:r>
            <a:r>
              <a:rPr lang="en-US" sz="1400" cap="none" dirty="0"/>
              <a:t>. </a:t>
            </a:r>
            <a:r>
              <a:rPr lang="en-US" sz="1400" cap="none" dirty="0" err="1"/>
              <a:t>Wir</a:t>
            </a:r>
            <a:r>
              <a:rPr lang="en-US" sz="1400" cap="none" dirty="0"/>
              <a:t> </a:t>
            </a:r>
            <a:r>
              <a:rPr lang="en-US" sz="1400" cap="none" dirty="0" err="1"/>
              <a:t>durften</a:t>
            </a:r>
            <a:r>
              <a:rPr lang="en-US" sz="1400" cap="none" dirty="0"/>
              <a:t> die </a:t>
            </a:r>
            <a:r>
              <a:rPr lang="en-US" sz="1400" cap="none" dirty="0" err="1"/>
              <a:t>köstliche</a:t>
            </a:r>
            <a:r>
              <a:rPr lang="en-US" sz="1400" cap="none" dirty="0"/>
              <a:t> Galette </a:t>
            </a:r>
            <a:r>
              <a:rPr lang="en-US" sz="1400" cap="none" dirty="0" err="1"/>
              <a:t>dann</a:t>
            </a:r>
            <a:r>
              <a:rPr lang="en-US" sz="1400" cap="none" dirty="0"/>
              <a:t> </a:t>
            </a:r>
            <a:r>
              <a:rPr lang="en-US" sz="1400" cap="none" dirty="0" err="1"/>
              <a:t>auch</a:t>
            </a:r>
            <a:r>
              <a:rPr lang="en-US" sz="1400" cap="none" dirty="0"/>
              <a:t> </a:t>
            </a:r>
            <a:r>
              <a:rPr lang="en-US" sz="1400" cap="none" dirty="0" err="1"/>
              <a:t>bei</a:t>
            </a:r>
            <a:r>
              <a:rPr lang="en-US" sz="1400" cap="none" dirty="0"/>
              <a:t> </a:t>
            </a:r>
            <a:r>
              <a:rPr lang="en-US" sz="1400" cap="none" dirty="0" err="1"/>
              <a:t>Ellas</a:t>
            </a:r>
            <a:r>
              <a:rPr lang="en-US" sz="1400" cap="none" dirty="0"/>
              <a:t> Stand </a:t>
            </a:r>
            <a:r>
              <a:rPr lang="en-US" sz="1400" cap="none" dirty="0" err="1"/>
              <a:t>verkosten</a:t>
            </a:r>
            <a:r>
              <a:rPr lang="en-US" sz="1400" cap="none" dirty="0"/>
              <a:t>.</a:t>
            </a:r>
          </a:p>
        </p:txBody>
      </p:sp>
      <p:sp>
        <p:nvSpPr>
          <p:cNvPr id="24" name="Text Placeholder 23"/>
          <p:cNvSpPr>
            <a:spLocks noGrp="1"/>
          </p:cNvSpPr>
          <p:nvPr>
            <p:ph type="body" sz="quarter" idx="17"/>
          </p:nvPr>
        </p:nvSpPr>
        <p:spPr/>
        <p:txBody>
          <a:bodyPr/>
          <a:lstStyle/>
          <a:p>
            <a:r>
              <a:rPr lang="en-US" dirty="0"/>
              <a:t>Name/Title of Presenter</a:t>
            </a:r>
          </a:p>
        </p:txBody>
      </p:sp>
      <p:sp>
        <p:nvSpPr>
          <p:cNvPr id="36" name="Text Placeholder 35"/>
          <p:cNvSpPr>
            <a:spLocks noGrp="1"/>
          </p:cNvSpPr>
          <p:nvPr>
            <p:ph type="body" sz="quarter" idx="21"/>
          </p:nvPr>
        </p:nvSpPr>
        <p:spPr/>
        <p:txBody>
          <a:bodyPr/>
          <a:lstStyle/>
          <a:p>
            <a:r>
              <a:rPr lang="de-AT" dirty="0"/>
              <a:t>15. F</a:t>
            </a:r>
            <a:r>
              <a:rPr lang="en-US" dirty="0"/>
              <a:t>EBRUAR 2019</a:t>
            </a:r>
          </a:p>
        </p:txBody>
      </p:sp>
    </p:spTree>
    <p:extLst>
      <p:ext uri="{BB962C8B-B14F-4D97-AF65-F5344CB8AC3E}">
        <p14:creationId xmlns:p14="http://schemas.microsoft.com/office/powerpoint/2010/main" val="3821763242"/>
      </p:ext>
    </p:extLst>
  </p:cSld>
  <p:clrMapOvr>
    <a:masterClrMapping/>
  </p:clrMapOvr>
</p:sld>
</file>

<file path=ppt/theme/theme1.xml><?xml version="1.0" encoding="utf-8"?>
<a:theme xmlns:a="http://schemas.openxmlformats.org/drawingml/2006/main" name="Certificat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ificate of achievement (blue).potx" id="{9424A488-BDCE-4C1E-AA61-DADFCBF2B28C}" vid="{EEFA45E6-AE93-4D7E-BE18-8A84A2219A16}"/>
    </a:ext>
  </a:extLst>
</a:theme>
</file>

<file path=ppt/theme/theme2.xml><?xml version="1.0" encoding="utf-8"?>
<a:theme xmlns:a="http://schemas.openxmlformats.org/drawingml/2006/main" name="Office Them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Certificate of achievement (blue)</Template>
  <TotalTime>373</TotalTime>
  <Words>8000</Words>
  <Application>Microsoft Office PowerPoint</Application>
  <PresentationFormat>On-screen Show (4:3)</PresentationFormat>
  <Paragraphs>669</Paragraphs>
  <Slides>59</Slides>
  <Notes>58</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Certificate</vt:lpstr>
      <vt:lpstr>PowerPoint Presentation</vt:lpstr>
      <vt:lpstr>Laurin Bándi</vt:lpstr>
      <vt:lpstr>Valentin Amon</vt:lpstr>
      <vt:lpstr>Lucas Roll Sanz</vt:lpstr>
      <vt:lpstr>Elias Kitzberger</vt:lpstr>
      <vt:lpstr>Tim Kröpfl</vt:lpstr>
      <vt:lpstr>Sidra Khalef</vt:lpstr>
      <vt:lpstr>Lea Hesele</vt:lpstr>
      <vt:lpstr>Ella Koller</vt:lpstr>
      <vt:lpstr>Noor Rajab</vt:lpstr>
      <vt:lpstr>Felix Wieser</vt:lpstr>
      <vt:lpstr>Leon Ivancic</vt:lpstr>
      <vt:lpstr>Heiko Haker</vt:lpstr>
      <vt:lpstr>Selina Druckeschitz</vt:lpstr>
      <vt:lpstr>Ennio Graze</vt:lpstr>
      <vt:lpstr>Alyssa Evans</vt:lpstr>
      <vt:lpstr>Ahmad Idelbi</vt:lpstr>
      <vt:lpstr>Sofija Ilic</vt:lpstr>
      <vt:lpstr>Veljko “Kiki” Jacanovic</vt:lpstr>
      <vt:lpstr>Alessia Kammerer</vt:lpstr>
      <vt:lpstr>Michelle Pregová</vt:lpstr>
      <vt:lpstr>Lea Prettenhofer</vt:lpstr>
      <vt:lpstr>Robart Spasov</vt:lpstr>
      <vt:lpstr>Julia Mankarious</vt:lpstr>
      <vt:lpstr>Selina Prettenhofer</vt:lpstr>
      <vt:lpstr>Marvin Schöninger</vt:lpstr>
      <vt:lpstr>Donia Ben-Chroud</vt:lpstr>
      <vt:lpstr>Susanna Stummberger</vt:lpstr>
      <vt:lpstr>Merit Aifesehi</vt:lpstr>
      <vt:lpstr>Efeise Enaifoh</vt:lpstr>
      <vt:lpstr>Haitham Idelbi</vt:lpstr>
      <vt:lpstr>Clyde Lamour </vt:lpstr>
      <vt:lpstr>Emma Wieser</vt:lpstr>
      <vt:lpstr>Jakob Abel</vt:lpstr>
      <vt:lpstr>Kevin Zotter</vt:lpstr>
      <vt:lpstr>Hilal Bacak</vt:lpstr>
      <vt:lpstr>Angela Jercic</vt:lpstr>
      <vt:lpstr>Elvis Lakusic</vt:lpstr>
      <vt:lpstr>Julia Pirker</vt:lpstr>
      <vt:lpstr>Emirhan Tekin</vt:lpstr>
      <vt:lpstr>Azra Kiza</vt:lpstr>
      <vt:lpstr>Berzan Adanc</vt:lpstr>
      <vt:lpstr>Milan Böcz</vt:lpstr>
      <vt:lpstr>Leonie Fürntritt</vt:lpstr>
      <vt:lpstr>Sara Gjinovci</vt:lpstr>
      <vt:lpstr>Celina Kraßnitzer</vt:lpstr>
      <vt:lpstr>Salma Mahmoud</vt:lpstr>
      <vt:lpstr>Ronda Maria Maida</vt:lpstr>
      <vt:lpstr>Moritz Pichler</vt:lpstr>
      <vt:lpstr>Nicolina Prietl</vt:lpstr>
      <vt:lpstr>Suela Rashica</vt:lpstr>
      <vt:lpstr>Mathias Schuler</vt:lpstr>
      <vt:lpstr>Iremelif Sehan</vt:lpstr>
      <vt:lpstr>Sebastian Stoiser</vt:lpstr>
      <vt:lpstr>Lukas Sundl</vt:lpstr>
      <vt:lpstr>Florian Telaku</vt:lpstr>
      <vt:lpstr>Alyssa Schreiber</vt:lpstr>
      <vt:lpstr>Richmond Obums</vt:lpstr>
      <vt:lpstr>Aylin Ates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Recipient</dc:title>
  <dc:creator>teacher</dc:creator>
  <cp:lastModifiedBy>Lis Polzleitner</cp:lastModifiedBy>
  <cp:revision>61</cp:revision>
  <dcterms:created xsi:type="dcterms:W3CDTF">2019-02-17T15:33:56Z</dcterms:created>
  <dcterms:modified xsi:type="dcterms:W3CDTF">2019-02-27T20:57:55Z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