
<file path=[Content_Types].xml><?xml version="1.0" encoding="utf-8"?>
<Types xmlns="http://schemas.openxmlformats.org/package/2006/content-types">
  <Default ContentType="application/xml" Extension="xml"/>
  <Default ContentType="image/jpeg" Extension="jpg"/>
  <Default ContentType="application/vnd.openxmlformats-package.relationships+xml" Extension="rels"/>
  <Override ContentType="application/vnd.openxmlformats-officedocument.theme+xml" PartName="/ppt/theme/theme2.xml"/>
  <Override ContentType="application/vnd.openxmlformats-officedocument.theme+xml" PartName="/ppt/theme/theme1.xml"/>
  <Override ContentType="application/vnd.openxmlformats-officedocument.presentationml.notesSlide+xml" PartName="/ppt/notesSlides/notesSlide1.xml"/>
  <Override ContentType="application/vnd.openxmlformats-officedocument.presentationml.slideMaster+xml" PartName="/ppt/slideMasters/slideMaster1.xml"/>
  <Override ContentType="application/vnd.openxmlformats-officedocument.presentationml.notesMaster+xml" PartName="/ppt/notesMasters/notesMaster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+xml" PartName="/ppt/slides/slide1.xml"/>
  <Override ContentType="application/vnd.openxmlformats-officedocument.presentationml.presentation.main+xml" PartName="/ppt/presentation.xml"/>
  <Override ContentType="application/vnd.openxmlformats-officedocument.presentationml.presProps+xml" PartName="/ppt/presProps1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1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2" Type="http://schemas.openxmlformats.org/officeDocument/2006/relationships/presProps" Target="presProps1.xml"/><Relationship Id="rId3" Type="http://schemas.openxmlformats.org/officeDocument/2006/relationships/slideMaster" Target="slideMasters/slideMaster1.xml"/><Relationship Id="rId5" Type="http://schemas.openxmlformats.org/officeDocument/2006/relationships/slide" Target="slides/slide1.xml"/><Relationship Id="rId4" Type="http://schemas.openxmlformats.org/officeDocument/2006/relationships/notesMaster" Target="notesMasters/notesMaster1.xml"/><Relationship Id="rId1" Type="http://schemas.openxmlformats.org/officeDocument/2006/relationships/theme" Target="theme/them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buChar char="●"/>
              <a:defRPr sz="1100"/>
            </a:lvl1pPr>
            <a:lvl2pPr lvl="1">
              <a:spcBef>
                <a:spcPts val="0"/>
              </a:spcBef>
              <a:buSzPct val="100000"/>
              <a:buChar char="○"/>
              <a:defRPr sz="1100"/>
            </a:lvl2pPr>
            <a:lvl3pPr lvl="2">
              <a:spcBef>
                <a:spcPts val="0"/>
              </a:spcBef>
              <a:buSzPct val="100000"/>
              <a:buChar char="■"/>
              <a:defRPr sz="1100"/>
            </a:lvl3pPr>
            <a:lvl4pPr lvl="3">
              <a:spcBef>
                <a:spcPts val="0"/>
              </a:spcBef>
              <a:buSzPct val="100000"/>
              <a:buChar char="●"/>
              <a:defRPr sz="1100"/>
            </a:lvl4pPr>
            <a:lvl5pPr lvl="4">
              <a:spcBef>
                <a:spcPts val="0"/>
              </a:spcBef>
              <a:buSzPct val="100000"/>
              <a:buChar char="○"/>
              <a:defRPr sz="1100"/>
            </a:lvl5pPr>
            <a:lvl6pPr lvl="5">
              <a:spcBef>
                <a:spcPts val="0"/>
              </a:spcBef>
              <a:buSzPct val="100000"/>
              <a:buChar char="■"/>
              <a:defRPr sz="1100"/>
            </a:lvl6pPr>
            <a:lvl7pPr lvl="6">
              <a:spcBef>
                <a:spcPts val="0"/>
              </a:spcBef>
              <a:buSzPct val="100000"/>
              <a:buChar char="●"/>
              <a:defRPr sz="1100"/>
            </a:lvl7pPr>
            <a:lvl8pPr lvl="7">
              <a:spcBef>
                <a:spcPts val="0"/>
              </a:spcBef>
              <a:buSzPct val="100000"/>
              <a:buChar char="○"/>
              <a:defRPr sz="1100"/>
            </a:lvl8pPr>
            <a:lvl9pPr lvl="8">
              <a:spcBef>
                <a:spcPts val="0"/>
              </a:spcBef>
              <a:buSzPct val="1000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Shape 6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itle">
  <p:cSld name="Title slid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hape 10"/>
          <p:cNvCxnSpPr/>
          <p:nvPr/>
        </p:nvCxnSpPr>
        <p:spPr>
          <a:xfrm>
            <a:off x="7007735" y="3176887"/>
            <a:ext cx="562200" cy="0"/>
          </a:xfrm>
          <a:prstGeom prst="straightConnector1">
            <a:avLst/>
          </a:prstGeom>
          <a:noFill/>
          <a:ln cap="flat" cmpd="sng" w="76200">
            <a:solidFill>
              <a:schemeClr val="lt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1" name="Shape 11"/>
          <p:cNvCxnSpPr/>
          <p:nvPr/>
        </p:nvCxnSpPr>
        <p:spPr>
          <a:xfrm>
            <a:off x="1575034" y="3158251"/>
            <a:ext cx="562200" cy="0"/>
          </a:xfrm>
          <a:prstGeom prst="straightConnector1">
            <a:avLst/>
          </a:prstGeom>
          <a:noFill/>
          <a:ln cap="flat" cmpd="sng" w="76200">
            <a:solidFill>
              <a:schemeClr val="lt2"/>
            </a:solidFill>
            <a:prstDash val="solid"/>
            <a:round/>
            <a:headEnd len="med" w="med" type="none"/>
            <a:tailEnd len="med" w="med" type="none"/>
          </a:ln>
        </p:spPr>
      </p:cxnSp>
      <p:grpSp>
        <p:nvGrpSpPr>
          <p:cNvPr id="12" name="Shape 12"/>
          <p:cNvGrpSpPr/>
          <p:nvPr/>
        </p:nvGrpSpPr>
        <p:grpSpPr>
          <a:xfrm>
            <a:off x="1004144" y="1022025"/>
            <a:ext cx="7136667" cy="152400"/>
            <a:chOff x="1346428" y="1011300"/>
            <a:chExt cx="6452100" cy="152400"/>
          </a:xfrm>
        </p:grpSpPr>
        <p:cxnSp>
          <p:nvCxnSpPr>
            <p:cNvPr id="13" name="Shape 13"/>
            <p:cNvCxnSpPr/>
            <p:nvPr/>
          </p:nvCxnSpPr>
          <p:spPr>
            <a:xfrm rot="10800000">
              <a:off x="1346428" y="1011300"/>
              <a:ext cx="6452100" cy="0"/>
            </a:xfrm>
            <a:prstGeom prst="straightConnector1">
              <a:avLst/>
            </a:prstGeom>
            <a:noFill/>
            <a:ln cap="flat" cmpd="sng" w="76200">
              <a:solidFill>
                <a:schemeClr val="accent3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4" name="Shape 14"/>
            <p:cNvCxnSpPr/>
            <p:nvPr/>
          </p:nvCxnSpPr>
          <p:spPr>
            <a:xfrm rot="10800000">
              <a:off x="1346428" y="1163700"/>
              <a:ext cx="6452100" cy="0"/>
            </a:xfrm>
            <a:prstGeom prst="straightConnector1">
              <a:avLst/>
            </a:prstGeom>
            <a:noFill/>
            <a:ln cap="flat" cmpd="sng" w="9525">
              <a:solidFill>
                <a:schemeClr val="accent3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15" name="Shape 15"/>
          <p:cNvGrpSpPr/>
          <p:nvPr/>
        </p:nvGrpSpPr>
        <p:grpSpPr>
          <a:xfrm>
            <a:off x="1004151" y="3969100"/>
            <a:ext cx="7136667" cy="152400"/>
            <a:chOff x="1346435" y="3969087"/>
            <a:chExt cx="6452100" cy="152400"/>
          </a:xfrm>
        </p:grpSpPr>
        <p:cxnSp>
          <p:nvCxnSpPr>
            <p:cNvPr id="16" name="Shape 16"/>
            <p:cNvCxnSpPr/>
            <p:nvPr/>
          </p:nvCxnSpPr>
          <p:spPr>
            <a:xfrm>
              <a:off x="1346435" y="4121487"/>
              <a:ext cx="6452100" cy="0"/>
            </a:xfrm>
            <a:prstGeom prst="straightConnector1">
              <a:avLst/>
            </a:prstGeom>
            <a:noFill/>
            <a:ln cap="flat" cmpd="sng" w="76200">
              <a:solidFill>
                <a:schemeClr val="accent3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7" name="Shape 17"/>
            <p:cNvCxnSpPr/>
            <p:nvPr/>
          </p:nvCxnSpPr>
          <p:spPr>
            <a:xfrm>
              <a:off x="1346435" y="3969087"/>
              <a:ext cx="6452100" cy="0"/>
            </a:xfrm>
            <a:prstGeom prst="straightConnector1">
              <a:avLst/>
            </a:prstGeom>
            <a:noFill/>
            <a:ln cap="flat" cmpd="sng" w="9525">
              <a:solidFill>
                <a:schemeClr val="accent3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18" name="Shape 18"/>
          <p:cNvSpPr txBox="1"/>
          <p:nvPr>
            <p:ph type="ctrTitle"/>
          </p:nvPr>
        </p:nvSpPr>
        <p:spPr>
          <a:xfrm>
            <a:off x="1004150" y="1751764"/>
            <a:ext cx="7136700" cy="10224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5400"/>
            </a:lvl1pPr>
            <a:lvl2pPr lvl="1" algn="ctr">
              <a:spcBef>
                <a:spcPts val="0"/>
              </a:spcBef>
              <a:buSzPct val="100000"/>
              <a:defRPr sz="5400"/>
            </a:lvl2pPr>
            <a:lvl3pPr lvl="2" algn="ctr">
              <a:spcBef>
                <a:spcPts val="0"/>
              </a:spcBef>
              <a:buSzPct val="100000"/>
              <a:defRPr sz="5400"/>
            </a:lvl3pPr>
            <a:lvl4pPr lvl="3" algn="ctr">
              <a:spcBef>
                <a:spcPts val="0"/>
              </a:spcBef>
              <a:buSzPct val="100000"/>
              <a:defRPr sz="5400"/>
            </a:lvl4pPr>
            <a:lvl5pPr lvl="4" algn="ctr">
              <a:spcBef>
                <a:spcPts val="0"/>
              </a:spcBef>
              <a:buSzPct val="100000"/>
              <a:defRPr sz="5400"/>
            </a:lvl5pPr>
            <a:lvl6pPr lvl="5" algn="ctr">
              <a:spcBef>
                <a:spcPts val="0"/>
              </a:spcBef>
              <a:buSzPct val="100000"/>
              <a:defRPr sz="5400"/>
            </a:lvl6pPr>
            <a:lvl7pPr lvl="6" algn="ctr">
              <a:spcBef>
                <a:spcPts val="0"/>
              </a:spcBef>
              <a:buSzPct val="100000"/>
              <a:defRPr sz="5400"/>
            </a:lvl7pPr>
            <a:lvl8pPr lvl="7" algn="ctr">
              <a:spcBef>
                <a:spcPts val="0"/>
              </a:spcBef>
              <a:buSzPct val="100000"/>
              <a:defRPr sz="5400"/>
            </a:lvl8pPr>
            <a:lvl9pPr lvl="8" algn="ctr">
              <a:spcBef>
                <a:spcPts val="0"/>
              </a:spcBef>
              <a:buSzPct val="100000"/>
              <a:defRPr sz="5400"/>
            </a:lvl9pPr>
          </a:lstStyle>
          <a:p/>
        </p:txBody>
      </p:sp>
      <p:sp>
        <p:nvSpPr>
          <p:cNvPr id="19" name="Shape 19"/>
          <p:cNvSpPr txBox="1"/>
          <p:nvPr>
            <p:ph idx="1" type="subTitle"/>
          </p:nvPr>
        </p:nvSpPr>
        <p:spPr>
          <a:xfrm>
            <a:off x="2137225" y="2850039"/>
            <a:ext cx="4870500" cy="7926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9pPr>
          </a:lstStyle>
          <a:p/>
        </p:txBody>
      </p:sp>
      <p:sp>
        <p:nvSpPr>
          <p:cNvPr id="20" name="Shape 20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Big number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7" name="Shape 57"/>
          <p:cNvSpPr txBox="1"/>
          <p:nvPr>
            <p:ph type="title"/>
          </p:nvPr>
        </p:nvSpPr>
        <p:spPr>
          <a:xfrm>
            <a:off x="311700" y="1304850"/>
            <a:ext cx="8520600" cy="15384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 algn="ctr">
              <a:spcBef>
                <a:spcPts val="0"/>
              </a:spcBef>
              <a:buClr>
                <a:schemeClr val="accent3"/>
              </a:buClr>
              <a:buSzPct val="100000"/>
              <a:defRPr sz="13000">
                <a:solidFill>
                  <a:schemeClr val="accent3"/>
                </a:solidFill>
              </a:defRPr>
            </a:lvl1pPr>
            <a:lvl2pPr lvl="1" algn="ctr">
              <a:spcBef>
                <a:spcPts val="0"/>
              </a:spcBef>
              <a:buClr>
                <a:schemeClr val="accent3"/>
              </a:buClr>
              <a:buSzPct val="100000"/>
              <a:defRPr sz="13000">
                <a:solidFill>
                  <a:schemeClr val="accent3"/>
                </a:solidFill>
              </a:defRPr>
            </a:lvl2pPr>
            <a:lvl3pPr lvl="2" algn="ctr">
              <a:spcBef>
                <a:spcPts val="0"/>
              </a:spcBef>
              <a:buClr>
                <a:schemeClr val="accent3"/>
              </a:buClr>
              <a:buSzPct val="100000"/>
              <a:defRPr sz="13000">
                <a:solidFill>
                  <a:schemeClr val="accent3"/>
                </a:solidFill>
              </a:defRPr>
            </a:lvl3pPr>
            <a:lvl4pPr lvl="3" algn="ctr">
              <a:spcBef>
                <a:spcPts val="0"/>
              </a:spcBef>
              <a:buClr>
                <a:schemeClr val="accent3"/>
              </a:buClr>
              <a:buSzPct val="100000"/>
              <a:defRPr sz="13000">
                <a:solidFill>
                  <a:schemeClr val="accent3"/>
                </a:solidFill>
              </a:defRPr>
            </a:lvl4pPr>
            <a:lvl5pPr lvl="4" algn="ctr">
              <a:spcBef>
                <a:spcPts val="0"/>
              </a:spcBef>
              <a:buClr>
                <a:schemeClr val="accent3"/>
              </a:buClr>
              <a:buSzPct val="100000"/>
              <a:defRPr sz="13000">
                <a:solidFill>
                  <a:schemeClr val="accent3"/>
                </a:solidFill>
              </a:defRPr>
            </a:lvl5pPr>
            <a:lvl6pPr lvl="5" algn="ctr">
              <a:spcBef>
                <a:spcPts val="0"/>
              </a:spcBef>
              <a:buClr>
                <a:schemeClr val="accent3"/>
              </a:buClr>
              <a:buSzPct val="100000"/>
              <a:defRPr sz="13000">
                <a:solidFill>
                  <a:schemeClr val="accent3"/>
                </a:solidFill>
              </a:defRPr>
            </a:lvl6pPr>
            <a:lvl7pPr lvl="6" algn="ctr">
              <a:spcBef>
                <a:spcPts val="0"/>
              </a:spcBef>
              <a:buClr>
                <a:schemeClr val="accent3"/>
              </a:buClr>
              <a:buSzPct val="100000"/>
              <a:defRPr sz="13000">
                <a:solidFill>
                  <a:schemeClr val="accent3"/>
                </a:solidFill>
              </a:defRPr>
            </a:lvl7pPr>
            <a:lvl8pPr lvl="7" algn="ctr">
              <a:spcBef>
                <a:spcPts val="0"/>
              </a:spcBef>
              <a:buClr>
                <a:schemeClr val="accent3"/>
              </a:buClr>
              <a:buSzPct val="100000"/>
              <a:defRPr sz="13000">
                <a:solidFill>
                  <a:schemeClr val="accent3"/>
                </a:solidFill>
              </a:defRPr>
            </a:lvl8pPr>
            <a:lvl9pPr lvl="8" algn="ctr">
              <a:spcBef>
                <a:spcPts val="0"/>
              </a:spcBef>
              <a:buClr>
                <a:schemeClr val="accent3"/>
              </a:buClr>
              <a:buSzPct val="100000"/>
              <a:defRPr sz="13000">
                <a:solidFill>
                  <a:schemeClr val="accent3"/>
                </a:solidFill>
              </a:defRPr>
            </a:lvl9pPr>
          </a:lstStyle>
          <a:p/>
        </p:txBody>
      </p:sp>
      <p:sp>
        <p:nvSpPr>
          <p:cNvPr id="58" name="Shape 58"/>
          <p:cNvSpPr txBox="1"/>
          <p:nvPr>
            <p:ph idx="1" type="body"/>
          </p:nvPr>
        </p:nvSpPr>
        <p:spPr>
          <a:xfrm>
            <a:off x="311700" y="2995650"/>
            <a:ext cx="8520600" cy="10716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spcBef>
                <a:spcPts val="0"/>
              </a:spcBef>
              <a:buChar char="●"/>
              <a:defRPr/>
            </a:lvl1pPr>
            <a:lvl2pPr lvl="1" algn="ctr">
              <a:spcBef>
                <a:spcPts val="0"/>
              </a:spcBef>
              <a:buChar char="○"/>
              <a:defRPr/>
            </a:lvl2pPr>
            <a:lvl3pPr lvl="2" algn="ctr">
              <a:spcBef>
                <a:spcPts val="0"/>
              </a:spcBef>
              <a:buChar char="■"/>
              <a:defRPr/>
            </a:lvl3pPr>
            <a:lvl4pPr lvl="3" algn="ctr">
              <a:spcBef>
                <a:spcPts val="0"/>
              </a:spcBef>
              <a:buChar char="●"/>
              <a:defRPr/>
            </a:lvl4pPr>
            <a:lvl5pPr lvl="4" algn="ctr">
              <a:spcBef>
                <a:spcPts val="0"/>
              </a:spcBef>
              <a:buChar char="○"/>
              <a:defRPr/>
            </a:lvl5pPr>
            <a:lvl6pPr lvl="5" algn="ctr">
              <a:spcBef>
                <a:spcPts val="0"/>
              </a:spcBef>
              <a:buChar char="■"/>
              <a:defRPr/>
            </a:lvl6pPr>
            <a:lvl7pPr lvl="6" algn="ctr">
              <a:spcBef>
                <a:spcPts val="0"/>
              </a:spcBef>
              <a:buChar char="●"/>
              <a:defRPr/>
            </a:lvl7pPr>
            <a:lvl8pPr lvl="7" algn="ctr">
              <a:spcBef>
                <a:spcPts val="0"/>
              </a:spcBef>
              <a:buChar char="○"/>
              <a:defRPr/>
            </a:lvl8pPr>
            <a:lvl9pPr lvl="8" algn="ctr">
              <a:spcBef>
                <a:spcPts val="0"/>
              </a:spcBef>
              <a:buChar char="■"/>
              <a:defRPr/>
            </a:lvl9pPr>
          </a:lstStyle>
          <a:p/>
        </p:txBody>
      </p:sp>
      <p:sp>
        <p:nvSpPr>
          <p:cNvPr id="59" name="Shape 59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blank">
  <p:cSld name="Blank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secHead">
  <p:cSld name="Section header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/>
          <p:nvPr/>
        </p:nvSpPr>
        <p:spPr>
          <a:xfrm>
            <a:off x="-50" y="2571900"/>
            <a:ext cx="9144000" cy="2571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3" name="Shape 23"/>
          <p:cNvSpPr txBox="1"/>
          <p:nvPr>
            <p:ph type="title"/>
          </p:nvPr>
        </p:nvSpPr>
        <p:spPr>
          <a:xfrm>
            <a:off x="311700" y="814800"/>
            <a:ext cx="8571300" cy="9420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/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x">
  <p:cSld name="Title and bod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7" name="Shape 27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8" name="Shape 28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Char char="●"/>
              <a:defRPr/>
            </a:lvl1pPr>
            <a:lvl2pPr lvl="1">
              <a:spcBef>
                <a:spcPts val="0"/>
              </a:spcBef>
              <a:buChar char="○"/>
              <a:defRPr/>
            </a:lvl2pPr>
            <a:lvl3pPr lvl="2">
              <a:spcBef>
                <a:spcPts val="0"/>
              </a:spcBef>
              <a:buChar char="■"/>
              <a:defRPr/>
            </a:lvl3pPr>
            <a:lvl4pPr lvl="3">
              <a:spcBef>
                <a:spcPts val="0"/>
              </a:spcBef>
              <a:buChar char="●"/>
              <a:defRPr/>
            </a:lvl4pPr>
            <a:lvl5pPr lvl="4">
              <a:spcBef>
                <a:spcPts val="0"/>
              </a:spcBef>
              <a:buChar char="○"/>
              <a:defRPr/>
            </a:lvl5pPr>
            <a:lvl6pPr lvl="5">
              <a:spcBef>
                <a:spcPts val="0"/>
              </a:spcBef>
              <a:buChar char="■"/>
              <a:defRPr/>
            </a:lvl6pPr>
            <a:lvl7pPr lvl="6">
              <a:spcBef>
                <a:spcPts val="0"/>
              </a:spcBef>
              <a:buChar char="●"/>
              <a:defRPr/>
            </a:lvl7pPr>
            <a:lvl8pPr lvl="7">
              <a:spcBef>
                <a:spcPts val="0"/>
              </a:spcBef>
              <a:buChar char="○"/>
              <a:defRPr/>
            </a:lvl8pPr>
            <a:lvl9pPr lvl="8">
              <a:spcBef>
                <a:spcPts val="0"/>
              </a:spcBef>
              <a:buChar char="■"/>
              <a:defRPr/>
            </a:lvl9pPr>
          </a:lstStyle>
          <a:p/>
        </p:txBody>
      </p:sp>
      <p:sp>
        <p:nvSpPr>
          <p:cNvPr id="29" name="Shape 29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woColTx">
  <p:cSld name="Title and two columns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32" name="Shape 32"/>
          <p:cNvSpPr txBox="1"/>
          <p:nvPr>
            <p:ph idx="1" type="body"/>
          </p:nvPr>
        </p:nvSpPr>
        <p:spPr>
          <a:xfrm>
            <a:off x="311700" y="1266175"/>
            <a:ext cx="3999900" cy="330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buChar char="●"/>
              <a:defRPr sz="1400"/>
            </a:lvl1pPr>
            <a:lvl2pPr lvl="1">
              <a:spcBef>
                <a:spcPts val="0"/>
              </a:spcBef>
              <a:buSzPct val="100000"/>
              <a:buChar char="○"/>
              <a:defRPr sz="1200"/>
            </a:lvl2pPr>
            <a:lvl3pPr lvl="2">
              <a:spcBef>
                <a:spcPts val="0"/>
              </a:spcBef>
              <a:buSzPct val="100000"/>
              <a:buChar char="■"/>
              <a:defRPr sz="1200"/>
            </a:lvl3pPr>
            <a:lvl4pPr lvl="3">
              <a:spcBef>
                <a:spcPts val="0"/>
              </a:spcBef>
              <a:buSzPct val="100000"/>
              <a:buChar char="●"/>
              <a:defRPr sz="1200"/>
            </a:lvl4pPr>
            <a:lvl5pPr lvl="4">
              <a:spcBef>
                <a:spcPts val="0"/>
              </a:spcBef>
              <a:buSzPct val="100000"/>
              <a:buChar char="○"/>
              <a:defRPr sz="1200"/>
            </a:lvl5pPr>
            <a:lvl6pPr lvl="5">
              <a:spcBef>
                <a:spcPts val="0"/>
              </a:spcBef>
              <a:buSzPct val="100000"/>
              <a:buChar char="■"/>
              <a:defRPr sz="1200"/>
            </a:lvl6pPr>
            <a:lvl7pPr lvl="6">
              <a:spcBef>
                <a:spcPts val="0"/>
              </a:spcBef>
              <a:buSzPct val="100000"/>
              <a:buChar char="●"/>
              <a:defRPr sz="1200"/>
            </a:lvl7pPr>
            <a:lvl8pPr lvl="7">
              <a:spcBef>
                <a:spcPts val="0"/>
              </a:spcBef>
              <a:buSzPct val="100000"/>
              <a:buChar char="○"/>
              <a:defRPr sz="1200"/>
            </a:lvl8pPr>
            <a:lvl9pPr lvl="8">
              <a:spcBef>
                <a:spcPts val="0"/>
              </a:spcBef>
              <a:buSzPct val="100000"/>
              <a:buChar char="■"/>
              <a:defRPr sz="1200"/>
            </a:lvl9pPr>
          </a:lstStyle>
          <a:p/>
        </p:txBody>
      </p:sp>
      <p:sp>
        <p:nvSpPr>
          <p:cNvPr id="33" name="Shape 33"/>
          <p:cNvSpPr txBox="1"/>
          <p:nvPr>
            <p:ph idx="2" type="body"/>
          </p:nvPr>
        </p:nvSpPr>
        <p:spPr>
          <a:xfrm>
            <a:off x="4832400" y="1266175"/>
            <a:ext cx="3999900" cy="330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buChar char="●"/>
              <a:defRPr sz="1400"/>
            </a:lvl1pPr>
            <a:lvl2pPr lvl="1">
              <a:spcBef>
                <a:spcPts val="0"/>
              </a:spcBef>
              <a:buSzPct val="100000"/>
              <a:buChar char="○"/>
              <a:defRPr sz="1200"/>
            </a:lvl2pPr>
            <a:lvl3pPr lvl="2">
              <a:spcBef>
                <a:spcPts val="0"/>
              </a:spcBef>
              <a:buSzPct val="100000"/>
              <a:buChar char="■"/>
              <a:defRPr sz="1200"/>
            </a:lvl3pPr>
            <a:lvl4pPr lvl="3">
              <a:spcBef>
                <a:spcPts val="0"/>
              </a:spcBef>
              <a:buSzPct val="100000"/>
              <a:buChar char="●"/>
              <a:defRPr sz="1200"/>
            </a:lvl4pPr>
            <a:lvl5pPr lvl="4">
              <a:spcBef>
                <a:spcPts val="0"/>
              </a:spcBef>
              <a:buSzPct val="100000"/>
              <a:buChar char="○"/>
              <a:defRPr sz="1200"/>
            </a:lvl5pPr>
            <a:lvl6pPr lvl="5">
              <a:spcBef>
                <a:spcPts val="0"/>
              </a:spcBef>
              <a:buSzPct val="100000"/>
              <a:buChar char="■"/>
              <a:defRPr sz="1200"/>
            </a:lvl6pPr>
            <a:lvl7pPr lvl="6">
              <a:spcBef>
                <a:spcPts val="0"/>
              </a:spcBef>
              <a:buSzPct val="100000"/>
              <a:buChar char="●"/>
              <a:defRPr sz="1200"/>
            </a:lvl7pPr>
            <a:lvl8pPr lvl="7">
              <a:spcBef>
                <a:spcPts val="0"/>
              </a:spcBef>
              <a:buSzPct val="100000"/>
              <a:buChar char="○"/>
              <a:defRPr sz="1200"/>
            </a:lvl8pPr>
            <a:lvl9pPr lvl="8">
              <a:spcBef>
                <a:spcPts val="0"/>
              </a:spcBef>
              <a:buSzPct val="100000"/>
              <a:buChar char="■"/>
              <a:defRPr sz="1200"/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itleOnly">
  <p:cSld name="Title only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37" name="Shape 37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One column text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/>
        </p:txBody>
      </p:sp>
      <p:sp>
        <p:nvSpPr>
          <p:cNvPr id="40" name="Shape 40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buChar char="●"/>
              <a:defRPr sz="1200"/>
            </a:lvl1pPr>
            <a:lvl2pPr lvl="1">
              <a:spcBef>
                <a:spcPts val="0"/>
              </a:spcBef>
              <a:buSzPct val="100000"/>
              <a:buChar char="○"/>
              <a:defRPr sz="1200"/>
            </a:lvl2pPr>
            <a:lvl3pPr lvl="2">
              <a:spcBef>
                <a:spcPts val="0"/>
              </a:spcBef>
              <a:buSzPct val="100000"/>
              <a:buChar char="■"/>
              <a:defRPr sz="1200"/>
            </a:lvl3pPr>
            <a:lvl4pPr lvl="3">
              <a:spcBef>
                <a:spcPts val="0"/>
              </a:spcBef>
              <a:buSzPct val="100000"/>
              <a:buChar char="●"/>
              <a:defRPr sz="1200"/>
            </a:lvl4pPr>
            <a:lvl5pPr lvl="4">
              <a:spcBef>
                <a:spcPts val="0"/>
              </a:spcBef>
              <a:buSzPct val="100000"/>
              <a:buChar char="○"/>
              <a:defRPr sz="1200"/>
            </a:lvl5pPr>
            <a:lvl6pPr lvl="5">
              <a:spcBef>
                <a:spcPts val="0"/>
              </a:spcBef>
              <a:buSzPct val="100000"/>
              <a:buChar char="■"/>
              <a:defRPr sz="1200"/>
            </a:lvl6pPr>
            <a:lvl7pPr lvl="6">
              <a:spcBef>
                <a:spcPts val="0"/>
              </a:spcBef>
              <a:buSzPct val="100000"/>
              <a:buChar char="●"/>
              <a:defRPr sz="1200"/>
            </a:lvl7pPr>
            <a:lvl8pPr lvl="7">
              <a:spcBef>
                <a:spcPts val="0"/>
              </a:spcBef>
              <a:buSzPct val="100000"/>
              <a:buChar char="○"/>
              <a:defRPr sz="1200"/>
            </a:lvl8pPr>
            <a:lvl9pPr lvl="8">
              <a:spcBef>
                <a:spcPts val="0"/>
              </a:spcBef>
              <a:buSzPct val="100000"/>
              <a:buChar char="■"/>
              <a:defRPr sz="1200"/>
            </a:lvl9pPr>
          </a:lstStyle>
          <a:p/>
        </p:txBody>
      </p:sp>
      <p:sp>
        <p:nvSpPr>
          <p:cNvPr id="41" name="Shape 41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Main point">
    <p:bg>
      <p:bgPr>
        <a:solidFill>
          <a:schemeClr val="accent6"/>
        </a:soli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/>
          <p:nvPr>
            <p:ph type="title"/>
          </p:nvPr>
        </p:nvSpPr>
        <p:spPr>
          <a:xfrm>
            <a:off x="490250" y="526350"/>
            <a:ext cx="5613600" cy="4090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buClr>
                <a:schemeClr val="dk2"/>
              </a:buClr>
              <a:buSzPct val="100000"/>
              <a:defRPr b="0" sz="54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buClr>
                <a:schemeClr val="dk2"/>
              </a:buClr>
              <a:buSzPct val="100000"/>
              <a:defRPr b="0" sz="54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buClr>
                <a:schemeClr val="dk2"/>
              </a:buClr>
              <a:buSzPct val="100000"/>
              <a:defRPr b="0" sz="54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buClr>
                <a:schemeClr val="dk2"/>
              </a:buClr>
              <a:buSzPct val="100000"/>
              <a:defRPr b="0" sz="54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buClr>
                <a:schemeClr val="dk2"/>
              </a:buClr>
              <a:buSzPct val="100000"/>
              <a:defRPr b="0" sz="54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buClr>
                <a:schemeClr val="dk2"/>
              </a:buClr>
              <a:buSzPct val="100000"/>
              <a:defRPr b="0" sz="54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buClr>
                <a:schemeClr val="dk2"/>
              </a:buClr>
              <a:buSzPct val="100000"/>
              <a:defRPr b="0" sz="54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buClr>
                <a:schemeClr val="dk2"/>
              </a:buClr>
              <a:buSzPct val="100000"/>
              <a:defRPr b="0" sz="54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buClr>
                <a:schemeClr val="dk2"/>
              </a:buClr>
              <a:buSzPct val="100000"/>
              <a:defRPr b="0" sz="54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4" name="Shape 44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ection title and description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cxnSp>
        <p:nvCxnSpPr>
          <p:cNvPr id="47" name="Shape 47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48" name="Shape 48"/>
          <p:cNvSpPr txBox="1"/>
          <p:nvPr>
            <p:ph type="title"/>
          </p:nvPr>
        </p:nvSpPr>
        <p:spPr>
          <a:xfrm>
            <a:off x="265500" y="1039675"/>
            <a:ext cx="4045200" cy="16758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/>
        </p:txBody>
      </p:sp>
      <p:sp>
        <p:nvSpPr>
          <p:cNvPr id="49" name="Shape 49"/>
          <p:cNvSpPr txBox="1"/>
          <p:nvPr>
            <p:ph idx="1" type="subTitle"/>
          </p:nvPr>
        </p:nvSpPr>
        <p:spPr>
          <a:xfrm>
            <a:off x="265500" y="2726875"/>
            <a:ext cx="4045200" cy="12351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/>
        </p:txBody>
      </p:sp>
      <p:sp>
        <p:nvSpPr>
          <p:cNvPr id="50" name="Shape 50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buClr>
                <a:schemeClr val="lt1"/>
              </a:buClr>
              <a:buChar char="●"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buChar char="○"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buChar char="■"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buChar char="●"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buChar char="○"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buChar char="■"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buChar char="●"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buChar char="○"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1" name="Shape 51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Caption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/>
          <p:nvPr>
            <p:ph idx="1" type="body"/>
          </p:nvPr>
        </p:nvSpPr>
        <p:spPr>
          <a:xfrm>
            <a:off x="311700" y="4230725"/>
            <a:ext cx="5998800" cy="598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PT Sans Narrow"/>
              <a:buChar char="●"/>
              <a:defRPr sz="2400">
                <a:latin typeface="PT Sans Narrow"/>
                <a:ea typeface="PT Sans Narrow"/>
                <a:cs typeface="PT Sans Narrow"/>
                <a:sym typeface="PT Sans Narrow"/>
              </a:defRPr>
            </a:lvl1pPr>
          </a:lstStyle>
          <a:p/>
        </p:txBody>
      </p:sp>
      <p:sp>
        <p:nvSpPr>
          <p:cNvPr id="54" name="Shape 54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Clr>
                <a:schemeClr val="accent1"/>
              </a:buClr>
              <a:buSzPct val="1000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1pPr>
            <a:lvl2pPr lvl="1">
              <a:spcBef>
                <a:spcPts val="0"/>
              </a:spcBef>
              <a:buClr>
                <a:schemeClr val="accent1"/>
              </a:buClr>
              <a:buSzPct val="1000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2pPr>
            <a:lvl3pPr lvl="2">
              <a:spcBef>
                <a:spcPts val="0"/>
              </a:spcBef>
              <a:buClr>
                <a:schemeClr val="accent1"/>
              </a:buClr>
              <a:buSzPct val="1000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3pPr>
            <a:lvl4pPr lvl="3">
              <a:spcBef>
                <a:spcPts val="0"/>
              </a:spcBef>
              <a:buClr>
                <a:schemeClr val="accent1"/>
              </a:buClr>
              <a:buSzPct val="1000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4pPr>
            <a:lvl5pPr lvl="4">
              <a:spcBef>
                <a:spcPts val="0"/>
              </a:spcBef>
              <a:buClr>
                <a:schemeClr val="accent1"/>
              </a:buClr>
              <a:buSzPct val="1000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5pPr>
            <a:lvl6pPr lvl="5">
              <a:spcBef>
                <a:spcPts val="0"/>
              </a:spcBef>
              <a:buClr>
                <a:schemeClr val="accent1"/>
              </a:buClr>
              <a:buSzPct val="1000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6pPr>
            <a:lvl7pPr lvl="6">
              <a:spcBef>
                <a:spcPts val="0"/>
              </a:spcBef>
              <a:buClr>
                <a:schemeClr val="accent1"/>
              </a:buClr>
              <a:buSzPct val="1000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7pPr>
            <a:lvl8pPr lvl="7">
              <a:spcBef>
                <a:spcPts val="0"/>
              </a:spcBef>
              <a:buClr>
                <a:schemeClr val="accent1"/>
              </a:buClr>
              <a:buSzPct val="1000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8pPr>
            <a:lvl9pPr lvl="8">
              <a:spcBef>
                <a:spcPts val="0"/>
              </a:spcBef>
              <a:buClr>
                <a:schemeClr val="accent1"/>
              </a:buClr>
              <a:buSzPct val="1000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Open Sans"/>
              <a:buChar char="●"/>
              <a:defRPr sz="18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Open Sans"/>
              <a:buChar char="●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Open Sans"/>
              <a:buChar char="●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Shape 6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110276" y="615451"/>
            <a:ext cx="3392799" cy="3650275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Shape 67"/>
          <p:cNvSpPr txBox="1"/>
          <p:nvPr>
            <p:ph idx="4294967295" type="subTitle"/>
          </p:nvPr>
        </p:nvSpPr>
        <p:spPr>
          <a:xfrm>
            <a:off x="568572" y="511950"/>
            <a:ext cx="3879900" cy="41196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 sz="3000">
                <a:highlight>
                  <a:srgbClr val="00FF00"/>
                </a:highlight>
              </a:rPr>
              <a:t>Ευχαριστούμε</a:t>
            </a:r>
            <a:r>
              <a:rPr b="1" lang="en" sz="3000"/>
              <a:t> που δε</a:t>
            </a:r>
            <a:r>
              <a:rPr b="1" lang="en" sz="3000"/>
              <a:t>ν χρησιμοποιείτε το μονοπάτι σαν τουαλ</a:t>
            </a:r>
            <a:r>
              <a:rPr b="1" lang="en" sz="3000"/>
              <a:t>έ</a:t>
            </a:r>
            <a:r>
              <a:rPr b="1" lang="en" sz="3000"/>
              <a:t>τα</a:t>
            </a:r>
          </a:p>
          <a:p>
            <a:pPr lvl="0" rtl="0">
              <a:spcBef>
                <a:spcPts val="0"/>
              </a:spcBef>
              <a:buNone/>
            </a:pPr>
            <a:r>
              <a:rPr b="1" lang="en" sz="3000">
                <a:highlight>
                  <a:srgbClr val="FF0000"/>
                </a:highlight>
              </a:rPr>
              <a:t>Thank you</a:t>
            </a:r>
          </a:p>
          <a:p>
            <a:pPr lvl="0" rtl="0">
              <a:spcBef>
                <a:spcPts val="0"/>
              </a:spcBef>
              <a:buNone/>
            </a:pPr>
            <a:r>
              <a:rPr b="1" lang="en" sz="3000"/>
              <a:t>for NOT using this path as a toilet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ropic">
  <a:themeElements>
    <a:clrScheme name="Tropic">
      <a:dk1>
        <a:srgbClr val="A1E8D9"/>
      </a:dk1>
      <a:lt1>
        <a:srgbClr val="FFFFFF"/>
      </a:lt1>
      <a:dk2>
        <a:srgbClr val="695D46"/>
      </a:dk2>
      <a:lt2>
        <a:srgbClr val="B3A77D"/>
      </a:lt2>
      <a:accent1>
        <a:srgbClr val="EF6C00"/>
      </a:accent1>
      <a:accent2>
        <a:srgbClr val="009668"/>
      </a:accent2>
      <a:accent3>
        <a:srgbClr val="4DB6AC"/>
      </a:accent3>
      <a:accent4>
        <a:srgbClr val="FF9800"/>
      </a:accent4>
      <a:accent5>
        <a:srgbClr val="CE93D8"/>
      </a:accent5>
      <a:accent6>
        <a:srgbClr val="EEFF41"/>
      </a:accent6>
      <a:hlink>
        <a:srgbClr val="CE93D8"/>
      </a:hlink>
      <a:folHlink>
        <a:srgbClr val="CE93D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