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1"/>
    <p:sldMasterId id="2147483728" r:id="rId2"/>
  </p:sldMasterIdLst>
  <p:notesMasterIdLst>
    <p:notesMasterId r:id="rId95"/>
  </p:notesMasterIdLst>
  <p:handoutMasterIdLst>
    <p:handoutMasterId r:id="rId96"/>
  </p:handoutMasterIdLst>
  <p:sldIdLst>
    <p:sldId id="365" r:id="rId3"/>
    <p:sldId id="256" r:id="rId4"/>
    <p:sldId id="389" r:id="rId5"/>
    <p:sldId id="390" r:id="rId6"/>
    <p:sldId id="392" r:id="rId7"/>
    <p:sldId id="391"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366" r:id="rId21"/>
    <p:sldId id="370" r:id="rId22"/>
    <p:sldId id="361" r:id="rId23"/>
    <p:sldId id="362" r:id="rId24"/>
    <p:sldId id="363" r:id="rId25"/>
    <p:sldId id="364" r:id="rId26"/>
    <p:sldId id="358" r:id="rId27"/>
    <p:sldId id="406" r:id="rId28"/>
    <p:sldId id="269" r:id="rId29"/>
    <p:sldId id="308" r:id="rId30"/>
    <p:sldId id="310" r:id="rId31"/>
    <p:sldId id="336" r:id="rId32"/>
    <p:sldId id="337" r:id="rId33"/>
    <p:sldId id="371" r:id="rId34"/>
    <p:sldId id="342" r:id="rId35"/>
    <p:sldId id="293" r:id="rId36"/>
    <p:sldId id="343" r:id="rId37"/>
    <p:sldId id="306" r:id="rId38"/>
    <p:sldId id="307" r:id="rId39"/>
    <p:sldId id="295" r:id="rId40"/>
    <p:sldId id="369" r:id="rId41"/>
    <p:sldId id="359" r:id="rId42"/>
    <p:sldId id="407" r:id="rId43"/>
    <p:sldId id="372" r:id="rId44"/>
    <p:sldId id="373" r:id="rId45"/>
    <p:sldId id="318" r:id="rId46"/>
    <p:sldId id="329" r:id="rId47"/>
    <p:sldId id="331" r:id="rId48"/>
    <p:sldId id="378" r:id="rId49"/>
    <p:sldId id="379" r:id="rId50"/>
    <p:sldId id="380" r:id="rId51"/>
    <p:sldId id="382" r:id="rId52"/>
    <p:sldId id="383" r:id="rId53"/>
    <p:sldId id="384" r:id="rId54"/>
    <p:sldId id="344" r:id="rId55"/>
    <p:sldId id="405" r:id="rId56"/>
    <p:sldId id="386" r:id="rId57"/>
    <p:sldId id="360" r:id="rId58"/>
    <p:sldId id="408" r:id="rId59"/>
    <p:sldId id="332" r:id="rId60"/>
    <p:sldId id="333" r:id="rId61"/>
    <p:sldId id="355" r:id="rId62"/>
    <p:sldId id="280" r:id="rId63"/>
    <p:sldId id="281" r:id="rId64"/>
    <p:sldId id="299" r:id="rId65"/>
    <p:sldId id="298" r:id="rId66"/>
    <p:sldId id="304" r:id="rId67"/>
    <p:sldId id="388" r:id="rId68"/>
    <p:sldId id="288" r:id="rId69"/>
    <p:sldId id="289" r:id="rId70"/>
    <p:sldId id="341" r:id="rId71"/>
    <p:sldId id="301" r:id="rId72"/>
    <p:sldId id="302" r:id="rId73"/>
    <p:sldId id="296" r:id="rId74"/>
    <p:sldId id="346" r:id="rId75"/>
    <p:sldId id="367" r:id="rId76"/>
    <p:sldId id="368" r:id="rId77"/>
    <p:sldId id="297" r:id="rId78"/>
    <p:sldId id="387" r:id="rId79"/>
    <p:sldId id="325" r:id="rId80"/>
    <p:sldId id="257" r:id="rId81"/>
    <p:sldId id="259" r:id="rId82"/>
    <p:sldId id="263" r:id="rId83"/>
    <p:sldId id="284" r:id="rId84"/>
    <p:sldId id="277" r:id="rId85"/>
    <p:sldId id="258" r:id="rId86"/>
    <p:sldId id="265" r:id="rId87"/>
    <p:sldId id="266" r:id="rId88"/>
    <p:sldId id="267" r:id="rId89"/>
    <p:sldId id="268" r:id="rId90"/>
    <p:sldId id="274" r:id="rId91"/>
    <p:sldId id="273" r:id="rId92"/>
    <p:sldId id="285" r:id="rId93"/>
    <p:sldId id="275" r:id="rId94"/>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E1EEA1F4-C43E-4020-95B2-2252E1D62C20}">
          <p14:sldIdLst/>
        </p14:section>
        <p14:section name="Summary Section" id="{DE157A74-CF2C-4E61-8A28-D14174977138}">
          <p14:sldIdLst>
            <p14:sldId id="365"/>
          </p14:sldIdLst>
        </p14:section>
        <p14:section name="Was ist neu am Fachlehrplan?" id="{042938AF-517B-41C5-BE97-4449C64CB329}">
          <p14:sldIdLst>
            <p14:sldId id="256"/>
            <p14:sldId id="389"/>
            <p14:sldId id="390"/>
            <p14:sldId id="392"/>
          </p14:sldIdLst>
        </p14:section>
        <p14:section name="Didaktische Grundsätze" id="{C6F7010D-3CED-40D4-A06D-8F30E6B6DF39}">
          <p14:sldIdLst>
            <p14:sldId id="391"/>
            <p14:sldId id="393"/>
            <p14:sldId id="394"/>
            <p14:sldId id="395"/>
          </p14:sldIdLst>
        </p14:section>
        <p14:section name="Übergreifende Themen" id="{206F42FC-40D9-475B-986E-7669FF65334C}">
          <p14:sldIdLst>
            <p14:sldId id="396"/>
            <p14:sldId id="397"/>
          </p14:sldIdLst>
        </p14:section>
        <p14:section name="ZfK: Zentrale fachliche Konzepte" id="{28396B39-DB52-418B-9C7C-C73BDA466603}">
          <p14:sldIdLst>
            <p14:sldId id="398"/>
            <p14:sldId id="399"/>
            <p14:sldId id="400"/>
            <p14:sldId id="401"/>
          </p14:sldIdLst>
        </p14:section>
        <p14:section name="Kompetenzmodel" id="{BEF07EA5-80B8-4DF3-B95B-746E76EE6807}">
          <p14:sldIdLst>
            <p14:sldId id="402"/>
            <p14:sldId id="403"/>
            <p14:sldId id="404"/>
            <p14:sldId id="366"/>
            <p14:sldId id="370"/>
          </p14:sldIdLst>
        </p14:section>
        <p14:section name="HÖREN" id="{13DC5854-9286-4B38-8D21-C728043DE1B1}">
          <p14:sldIdLst>
            <p14:sldId id="361"/>
            <p14:sldId id="362"/>
            <p14:sldId id="363"/>
            <p14:sldId id="364"/>
          </p14:sldIdLst>
        </p14:section>
        <p14:section name="LESEN" id="{B4CD4C34-87D7-4690-B0B7-366466E4E3EC}">
          <p14:sldIdLst>
            <p14:sldId id="358"/>
            <p14:sldId id="406"/>
            <p14:sldId id="269"/>
            <p14:sldId id="308"/>
            <p14:sldId id="310"/>
            <p14:sldId id="336"/>
            <p14:sldId id="337"/>
            <p14:sldId id="371"/>
            <p14:sldId id="342"/>
            <p14:sldId id="293"/>
            <p14:sldId id="343"/>
            <p14:sldId id="306"/>
            <p14:sldId id="307"/>
            <p14:sldId id="295"/>
            <p14:sldId id="369"/>
          </p14:sldIdLst>
        </p14:section>
        <p14:section name="SPRECHEN" id="{5A96D931-0EC3-4B04-AC89-88BB46894A93}">
          <p14:sldIdLst>
            <p14:sldId id="359"/>
            <p14:sldId id="407"/>
            <p14:sldId id="372"/>
            <p14:sldId id="373"/>
            <p14:sldId id="318"/>
            <p14:sldId id="329"/>
            <p14:sldId id="331"/>
            <p14:sldId id="378"/>
            <p14:sldId id="379"/>
            <p14:sldId id="380"/>
            <p14:sldId id="382"/>
            <p14:sldId id="383"/>
            <p14:sldId id="384"/>
            <p14:sldId id="344"/>
            <p14:sldId id="405"/>
            <p14:sldId id="386"/>
          </p14:sldIdLst>
        </p14:section>
        <p14:section name="Schreiben" id="{196F2943-088D-4D6D-BBD0-62EA9F63D3E1}">
          <p14:sldIdLst>
            <p14:sldId id="360"/>
            <p14:sldId id="408"/>
            <p14:sldId id="332"/>
            <p14:sldId id="333"/>
            <p14:sldId id="355"/>
            <p14:sldId id="280"/>
            <p14:sldId id="281"/>
            <p14:sldId id="299"/>
            <p14:sldId id="298"/>
            <p14:sldId id="304"/>
            <p14:sldId id="388"/>
            <p14:sldId id="288"/>
            <p14:sldId id="289"/>
            <p14:sldId id="341"/>
            <p14:sldId id="301"/>
            <p14:sldId id="302"/>
            <p14:sldId id="296"/>
            <p14:sldId id="346"/>
            <p14:sldId id="367"/>
            <p14:sldId id="368"/>
            <p14:sldId id="297"/>
            <p14:sldId id="387"/>
          </p14:sldIdLst>
        </p14:section>
        <p14:section name="ZweiteLebende-FS" id="{64A7B2FA-786C-4604-BAAA-73F4EAA7C1C9}">
          <p14:sldIdLst>
            <p14:sldId id="325"/>
            <p14:sldId id="257"/>
            <p14:sldId id="259"/>
            <p14:sldId id="263"/>
            <p14:sldId id="284"/>
            <p14:sldId id="277"/>
            <p14:sldId id="258"/>
            <p14:sldId id="265"/>
            <p14:sldId id="266"/>
            <p14:sldId id="267"/>
            <p14:sldId id="268"/>
            <p14:sldId id="274"/>
            <p14:sldId id="273"/>
            <p14:sldId id="285"/>
            <p14:sldId id="275"/>
          </p14:sldIdLst>
        </p14:section>
      </p14:sectionLst>
    </p:ext>
    <p:ext uri="{EFAFB233-063F-42B5-8137-9DF3F51BA10A}">
      <p15:sldGuideLst xmlns:p15="http://schemas.microsoft.com/office/powerpoint/2012/main">
        <p15:guide id="1" orient="horz" pos="524">
          <p15:clr>
            <a:srgbClr val="A4A3A4"/>
          </p15:clr>
        </p15:guide>
        <p15:guide id="2" orient="horz" pos="2902">
          <p15:clr>
            <a:srgbClr val="A4A3A4"/>
          </p15:clr>
        </p15:guide>
        <p15:guide id="3" pos="345">
          <p15:clr>
            <a:srgbClr val="A4A3A4"/>
          </p15:clr>
        </p15:guide>
        <p15:guide id="4" pos="5366">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AABEFD-D168-1326-1136-FB5B6162567A}" name="Bergmann Laura" initials="BL" userId="Bergmann Laur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5F7"/>
    <a:srgbClr val="E6EFF3"/>
    <a:srgbClr val="E632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832" autoAdjust="0"/>
  </p:normalViewPr>
  <p:slideViewPr>
    <p:cSldViewPr snapToGrid="0" snapToObjects="1">
      <p:cViewPr>
        <p:scale>
          <a:sx n="181" d="100"/>
          <a:sy n="181" d="100"/>
        </p:scale>
        <p:origin x="261" y="79"/>
      </p:cViewPr>
      <p:guideLst>
        <p:guide orient="horz" pos="524"/>
        <p:guide orient="horz" pos="2902"/>
        <p:guide pos="345"/>
        <p:guide pos="536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928"/>
    </p:cViewPr>
  </p:sorterViewPr>
  <p:notesViewPr>
    <p:cSldViewPr snapToGrid="0" snapToObjects="1">
      <p:cViewPr varScale="1">
        <p:scale>
          <a:sx n="87" d="100"/>
          <a:sy n="87" d="100"/>
        </p:scale>
        <p:origin x="4238" y="91"/>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s>
</file>

<file path=ppt/diagrams/_rels/data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21.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25.svg"/></Relationships>
</file>

<file path=ppt/diagrams/_rels/data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2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2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8B122-F1C6-4EED-BD3A-E27BF33CDF71}"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C2749B05-ED77-43AD-98B2-8838B6CF7E81}">
      <dgm:prSet/>
      <dgm:spPr/>
      <dgm:t>
        <a:bodyPr/>
        <a:lstStyle/>
        <a:p>
          <a:r>
            <a:rPr lang="de-AT"/>
            <a:t>Vereinzelt einfache A2-Deskriptoren bereits im 1. Lernjahr</a:t>
          </a:r>
          <a:endParaRPr lang="en-US"/>
        </a:p>
      </dgm:t>
    </dgm:pt>
    <dgm:pt modelId="{24C2C787-BD93-437E-979F-C8299A88DD68}" type="parTrans" cxnId="{F5C2D9E2-C0E5-4FD6-BB09-DA95C6DEEFDD}">
      <dgm:prSet/>
      <dgm:spPr/>
      <dgm:t>
        <a:bodyPr/>
        <a:lstStyle/>
        <a:p>
          <a:endParaRPr lang="en-US"/>
        </a:p>
      </dgm:t>
    </dgm:pt>
    <dgm:pt modelId="{32DDED05-1D72-4734-BF19-A4A07C7A571C}" type="sibTrans" cxnId="{F5C2D9E2-C0E5-4FD6-BB09-DA95C6DEEFDD}">
      <dgm:prSet/>
      <dgm:spPr/>
      <dgm:t>
        <a:bodyPr/>
        <a:lstStyle/>
        <a:p>
          <a:endParaRPr lang="en-US"/>
        </a:p>
      </dgm:t>
    </dgm:pt>
    <dgm:pt modelId="{5E9E9DB7-AFB0-4DBB-921E-80C77754AF01}">
      <dgm:prSet/>
      <dgm:spPr/>
      <dgm:t>
        <a:bodyPr/>
        <a:lstStyle/>
        <a:p>
          <a:r>
            <a:rPr lang="de-AT" dirty="0"/>
            <a:t>Lesen von altersadäquater Literatur ab dem 1. Lernjahr</a:t>
          </a:r>
          <a:endParaRPr lang="en-US" dirty="0"/>
        </a:p>
      </dgm:t>
    </dgm:pt>
    <dgm:pt modelId="{4B85489D-0031-4858-9078-53E7D16806BE}" type="parTrans" cxnId="{83D4C312-273F-42E2-8212-AE6BE1A23314}">
      <dgm:prSet/>
      <dgm:spPr/>
      <dgm:t>
        <a:bodyPr/>
        <a:lstStyle/>
        <a:p>
          <a:endParaRPr lang="en-US"/>
        </a:p>
      </dgm:t>
    </dgm:pt>
    <dgm:pt modelId="{ED2ED24D-DE33-41FB-998D-6D9A5B565803}" type="sibTrans" cxnId="{83D4C312-273F-42E2-8212-AE6BE1A23314}">
      <dgm:prSet/>
      <dgm:spPr/>
      <dgm:t>
        <a:bodyPr/>
        <a:lstStyle/>
        <a:p>
          <a:endParaRPr lang="en-US"/>
        </a:p>
      </dgm:t>
    </dgm:pt>
    <dgm:pt modelId="{0E726599-AD5E-4702-B206-3228AEB2D69E}">
      <dgm:prSet/>
      <dgm:spPr/>
      <dgm:t>
        <a:bodyPr/>
        <a:lstStyle/>
        <a:p>
          <a:r>
            <a:rPr lang="de-AT"/>
            <a:t>Hinweise auf übergreifende Themen, z.B. Medienbildung, und zentrale fachliche Konzepte</a:t>
          </a:r>
          <a:endParaRPr lang="en-US"/>
        </a:p>
      </dgm:t>
    </dgm:pt>
    <dgm:pt modelId="{C80BFDDD-EFB3-4AEC-9391-CB4CC6086976}" type="parTrans" cxnId="{9F78D978-B417-43DF-A9EA-41614B0C0305}">
      <dgm:prSet/>
      <dgm:spPr/>
      <dgm:t>
        <a:bodyPr/>
        <a:lstStyle/>
        <a:p>
          <a:endParaRPr lang="en-US"/>
        </a:p>
      </dgm:t>
    </dgm:pt>
    <dgm:pt modelId="{78B28B4E-38F9-484E-94E7-985C685DB7CB}" type="sibTrans" cxnId="{9F78D978-B417-43DF-A9EA-41614B0C0305}">
      <dgm:prSet/>
      <dgm:spPr/>
      <dgm:t>
        <a:bodyPr/>
        <a:lstStyle/>
        <a:p>
          <a:endParaRPr lang="en-US"/>
        </a:p>
      </dgm:t>
    </dgm:pt>
    <dgm:pt modelId="{6EF6FA48-FC4C-4369-A645-016B612A3332}">
      <dgm:prSet/>
      <dgm:spPr/>
      <dgm:t>
        <a:bodyPr/>
        <a:lstStyle/>
        <a:p>
          <a:r>
            <a:rPr lang="de-AT"/>
            <a:t>Deskriptoren stützen sich auf die Deskriptoren aus dem GeR (2004), vor allem aus dem Companion Volume (2018)</a:t>
          </a:r>
          <a:endParaRPr lang="en-US"/>
        </a:p>
      </dgm:t>
    </dgm:pt>
    <dgm:pt modelId="{F6871376-741C-40C1-B091-C97C86C4B5A2}" type="parTrans" cxnId="{CE3739ED-34B0-4645-AB30-AF56B7942D6F}">
      <dgm:prSet/>
      <dgm:spPr/>
      <dgm:t>
        <a:bodyPr/>
        <a:lstStyle/>
        <a:p>
          <a:endParaRPr lang="en-US"/>
        </a:p>
      </dgm:t>
    </dgm:pt>
    <dgm:pt modelId="{0744C8C8-F395-45DA-8405-A40029D15A82}" type="sibTrans" cxnId="{CE3739ED-34B0-4645-AB30-AF56B7942D6F}">
      <dgm:prSet/>
      <dgm:spPr/>
      <dgm:t>
        <a:bodyPr/>
        <a:lstStyle/>
        <a:p>
          <a:endParaRPr lang="en-US"/>
        </a:p>
      </dgm:t>
    </dgm:pt>
    <dgm:pt modelId="{489A8B20-72AF-4667-9D20-44DBFA114E28}">
      <dgm:prSet/>
      <dgm:spPr/>
      <dgm:t>
        <a:bodyPr/>
        <a:lstStyle/>
        <a:p>
          <a:r>
            <a:rPr lang="de-AT"/>
            <a:t>Klarere Niveaubeschreibungen laut GeR für jedes Lernjahr</a:t>
          </a:r>
          <a:endParaRPr lang="en-US"/>
        </a:p>
      </dgm:t>
    </dgm:pt>
    <dgm:pt modelId="{CE501C34-1D52-4F42-9E50-8CE63CA10814}" type="parTrans" cxnId="{F607A624-1C20-4FEA-B728-F7699F5BD83D}">
      <dgm:prSet/>
      <dgm:spPr/>
      <dgm:t>
        <a:bodyPr/>
        <a:lstStyle/>
        <a:p>
          <a:endParaRPr lang="en-US"/>
        </a:p>
      </dgm:t>
    </dgm:pt>
    <dgm:pt modelId="{2108E509-C366-40A3-AACE-A22E95EDA058}" type="sibTrans" cxnId="{F607A624-1C20-4FEA-B728-F7699F5BD83D}">
      <dgm:prSet/>
      <dgm:spPr/>
      <dgm:t>
        <a:bodyPr/>
        <a:lstStyle/>
        <a:p>
          <a:endParaRPr lang="en-US"/>
        </a:p>
      </dgm:t>
    </dgm:pt>
    <dgm:pt modelId="{C675EB5B-4880-45D2-B943-DAABBC7C3DDC}">
      <dgm:prSet/>
      <dgm:spPr/>
      <dgm:t>
        <a:bodyPr/>
        <a:lstStyle/>
        <a:p>
          <a:r>
            <a:rPr lang="de-AT"/>
            <a:t>Definition der Verstehensziele für Lesen und Hören</a:t>
          </a:r>
          <a:endParaRPr lang="en-US"/>
        </a:p>
      </dgm:t>
    </dgm:pt>
    <dgm:pt modelId="{019C838A-EA57-47A8-9F7F-63D15A1EE445}" type="parTrans" cxnId="{7B703CD1-C24B-4AAD-92E3-A4CF8F1CC18F}">
      <dgm:prSet/>
      <dgm:spPr/>
      <dgm:t>
        <a:bodyPr/>
        <a:lstStyle/>
        <a:p>
          <a:endParaRPr lang="en-US"/>
        </a:p>
      </dgm:t>
    </dgm:pt>
    <dgm:pt modelId="{06203A53-51F8-4B46-90CC-717A003432E9}" type="sibTrans" cxnId="{7B703CD1-C24B-4AAD-92E3-A4CF8F1CC18F}">
      <dgm:prSet/>
      <dgm:spPr/>
      <dgm:t>
        <a:bodyPr/>
        <a:lstStyle/>
        <a:p>
          <a:endParaRPr lang="en-US"/>
        </a:p>
      </dgm:t>
    </dgm:pt>
    <dgm:pt modelId="{56A881EE-72C2-4D1E-9EEC-88958FF796B4}">
      <dgm:prSet/>
      <dgm:spPr/>
      <dgm:t>
        <a:bodyPr/>
        <a:lstStyle/>
        <a:p>
          <a:r>
            <a:rPr lang="de-AT"/>
            <a:t>Ausformulierung der zentralen fachlichen Konzepte (ZfK)</a:t>
          </a:r>
          <a:endParaRPr lang="en-US"/>
        </a:p>
      </dgm:t>
    </dgm:pt>
    <dgm:pt modelId="{330BA461-FB93-4C13-883D-4329A2FA4B34}" type="parTrans" cxnId="{11D44AF8-DDD4-4925-A91E-E66D8D0B224A}">
      <dgm:prSet/>
      <dgm:spPr/>
      <dgm:t>
        <a:bodyPr/>
        <a:lstStyle/>
        <a:p>
          <a:endParaRPr lang="en-US"/>
        </a:p>
      </dgm:t>
    </dgm:pt>
    <dgm:pt modelId="{BB72C2EA-5D0D-4046-ADA0-D37CB2C4B755}" type="sibTrans" cxnId="{11D44AF8-DDD4-4925-A91E-E66D8D0B224A}">
      <dgm:prSet/>
      <dgm:spPr/>
      <dgm:t>
        <a:bodyPr/>
        <a:lstStyle/>
        <a:p>
          <a:endParaRPr lang="en-US"/>
        </a:p>
      </dgm:t>
    </dgm:pt>
    <dgm:pt modelId="{DEF75C3F-0C91-484C-A94F-293DEBB4B367}">
      <dgm:prSet/>
      <dgm:spPr/>
      <dgm:t>
        <a:bodyPr/>
        <a:lstStyle/>
        <a:p>
          <a:r>
            <a:rPr lang="de-AT" dirty="0"/>
            <a:t>Klarer Fokus auf „</a:t>
          </a:r>
          <a:r>
            <a:rPr lang="de-AT" dirty="0" err="1"/>
            <a:t>meaning</a:t>
          </a:r>
          <a:r>
            <a:rPr lang="de-AT" dirty="0"/>
            <a:t> </a:t>
          </a:r>
          <a:r>
            <a:rPr lang="de-AT" dirty="0" err="1"/>
            <a:t>into</a:t>
          </a:r>
          <a:r>
            <a:rPr lang="de-AT" dirty="0"/>
            <a:t> form </a:t>
          </a:r>
          <a:r>
            <a:rPr lang="de-AT" dirty="0" err="1"/>
            <a:t>approach</a:t>
          </a:r>
          <a:r>
            <a:rPr lang="de-AT" dirty="0"/>
            <a:t>“ (</a:t>
          </a:r>
          <a:r>
            <a:rPr lang="de-AT" dirty="0" err="1"/>
            <a:t>communicative</a:t>
          </a:r>
          <a:r>
            <a:rPr lang="de-AT" dirty="0"/>
            <a:t> </a:t>
          </a:r>
          <a:r>
            <a:rPr lang="de-AT" dirty="0" err="1"/>
            <a:t>grammar</a:t>
          </a:r>
          <a:r>
            <a:rPr lang="de-AT" dirty="0"/>
            <a:t>)</a:t>
          </a:r>
          <a:endParaRPr lang="en-US" dirty="0"/>
        </a:p>
      </dgm:t>
    </dgm:pt>
    <dgm:pt modelId="{D64D7B4C-2F51-495C-9BD6-DF873EF93F66}" type="parTrans" cxnId="{421B8981-E434-4B9A-BE4F-1127519CF592}">
      <dgm:prSet/>
      <dgm:spPr/>
      <dgm:t>
        <a:bodyPr/>
        <a:lstStyle/>
        <a:p>
          <a:endParaRPr lang="en-AT"/>
        </a:p>
      </dgm:t>
    </dgm:pt>
    <dgm:pt modelId="{6EAB8CA6-1853-491E-A468-3CA8222E2945}" type="sibTrans" cxnId="{421B8981-E434-4B9A-BE4F-1127519CF592}">
      <dgm:prSet/>
      <dgm:spPr/>
      <dgm:t>
        <a:bodyPr/>
        <a:lstStyle/>
        <a:p>
          <a:endParaRPr lang="en-AT"/>
        </a:p>
      </dgm:t>
    </dgm:pt>
    <dgm:pt modelId="{CD64B788-5AAB-438E-8EFE-82121BA8D41A}" type="pres">
      <dgm:prSet presAssocID="{34B8B122-F1C6-4EED-BD3A-E27BF33CDF71}" presName="diagram" presStyleCnt="0">
        <dgm:presLayoutVars>
          <dgm:dir/>
          <dgm:resizeHandles val="exact"/>
        </dgm:presLayoutVars>
      </dgm:prSet>
      <dgm:spPr/>
    </dgm:pt>
    <dgm:pt modelId="{5AC93EEB-4E8C-4A62-B265-3394A3600A5B}" type="pres">
      <dgm:prSet presAssocID="{C2749B05-ED77-43AD-98B2-8838B6CF7E81}" presName="node" presStyleLbl="node1" presStyleIdx="0" presStyleCnt="8">
        <dgm:presLayoutVars>
          <dgm:bulletEnabled val="1"/>
        </dgm:presLayoutVars>
      </dgm:prSet>
      <dgm:spPr/>
    </dgm:pt>
    <dgm:pt modelId="{CAFFD12D-4071-4EF7-87B9-2E243AB88268}" type="pres">
      <dgm:prSet presAssocID="{32DDED05-1D72-4734-BF19-A4A07C7A571C}" presName="sibTrans" presStyleCnt="0"/>
      <dgm:spPr/>
    </dgm:pt>
    <dgm:pt modelId="{91C28EF0-E5D6-43BE-BFA8-F10377547D50}" type="pres">
      <dgm:prSet presAssocID="{5E9E9DB7-AFB0-4DBB-921E-80C77754AF01}" presName="node" presStyleLbl="node1" presStyleIdx="1" presStyleCnt="8">
        <dgm:presLayoutVars>
          <dgm:bulletEnabled val="1"/>
        </dgm:presLayoutVars>
      </dgm:prSet>
      <dgm:spPr/>
    </dgm:pt>
    <dgm:pt modelId="{D4D343A9-2FFE-4097-858A-CB9E437F37E2}" type="pres">
      <dgm:prSet presAssocID="{ED2ED24D-DE33-41FB-998D-6D9A5B565803}" presName="sibTrans" presStyleCnt="0"/>
      <dgm:spPr/>
    </dgm:pt>
    <dgm:pt modelId="{EB5E1AAE-60D7-41A2-A605-686EA1D0D7DD}" type="pres">
      <dgm:prSet presAssocID="{0E726599-AD5E-4702-B206-3228AEB2D69E}" presName="node" presStyleLbl="node1" presStyleIdx="2" presStyleCnt="8">
        <dgm:presLayoutVars>
          <dgm:bulletEnabled val="1"/>
        </dgm:presLayoutVars>
      </dgm:prSet>
      <dgm:spPr/>
    </dgm:pt>
    <dgm:pt modelId="{B6444DC2-CB95-49E1-8DFD-9A3DEC484FBC}" type="pres">
      <dgm:prSet presAssocID="{78B28B4E-38F9-484E-94E7-985C685DB7CB}" presName="sibTrans" presStyleCnt="0"/>
      <dgm:spPr/>
    </dgm:pt>
    <dgm:pt modelId="{288C4ACE-A672-4BE3-81C7-B3B89DA51769}" type="pres">
      <dgm:prSet presAssocID="{6EF6FA48-FC4C-4369-A645-016B612A3332}" presName="node" presStyleLbl="node1" presStyleIdx="3" presStyleCnt="8">
        <dgm:presLayoutVars>
          <dgm:bulletEnabled val="1"/>
        </dgm:presLayoutVars>
      </dgm:prSet>
      <dgm:spPr/>
    </dgm:pt>
    <dgm:pt modelId="{38F3E262-5B7C-4F93-94D3-39B8373AA886}" type="pres">
      <dgm:prSet presAssocID="{0744C8C8-F395-45DA-8405-A40029D15A82}" presName="sibTrans" presStyleCnt="0"/>
      <dgm:spPr/>
    </dgm:pt>
    <dgm:pt modelId="{1FF0D7A2-4D31-4D88-975A-16D35EA8FC06}" type="pres">
      <dgm:prSet presAssocID="{489A8B20-72AF-4667-9D20-44DBFA114E28}" presName="node" presStyleLbl="node1" presStyleIdx="4" presStyleCnt="8">
        <dgm:presLayoutVars>
          <dgm:bulletEnabled val="1"/>
        </dgm:presLayoutVars>
      </dgm:prSet>
      <dgm:spPr/>
    </dgm:pt>
    <dgm:pt modelId="{ED8EF406-5C27-4BB7-9EB8-DD140FDDC5D7}" type="pres">
      <dgm:prSet presAssocID="{2108E509-C366-40A3-AACE-A22E95EDA058}" presName="sibTrans" presStyleCnt="0"/>
      <dgm:spPr/>
    </dgm:pt>
    <dgm:pt modelId="{BEFD3B94-6F80-46C9-8088-6C2BEA7B8BF5}" type="pres">
      <dgm:prSet presAssocID="{C675EB5B-4880-45D2-B943-DAABBC7C3DDC}" presName="node" presStyleLbl="node1" presStyleIdx="5" presStyleCnt="8">
        <dgm:presLayoutVars>
          <dgm:bulletEnabled val="1"/>
        </dgm:presLayoutVars>
      </dgm:prSet>
      <dgm:spPr/>
    </dgm:pt>
    <dgm:pt modelId="{218A3E20-8E07-4ADF-B6D7-D5ED651A20D3}" type="pres">
      <dgm:prSet presAssocID="{06203A53-51F8-4B46-90CC-717A003432E9}" presName="sibTrans" presStyleCnt="0"/>
      <dgm:spPr/>
    </dgm:pt>
    <dgm:pt modelId="{3112BF23-0F5D-40AF-80BA-C4206A64278A}" type="pres">
      <dgm:prSet presAssocID="{56A881EE-72C2-4D1E-9EEC-88958FF796B4}" presName="node" presStyleLbl="node1" presStyleIdx="6" presStyleCnt="8">
        <dgm:presLayoutVars>
          <dgm:bulletEnabled val="1"/>
        </dgm:presLayoutVars>
      </dgm:prSet>
      <dgm:spPr/>
    </dgm:pt>
    <dgm:pt modelId="{0C2B7A73-9283-4EBE-81DE-0FDE418CAE5D}" type="pres">
      <dgm:prSet presAssocID="{BB72C2EA-5D0D-4046-ADA0-D37CB2C4B755}" presName="sibTrans" presStyleCnt="0"/>
      <dgm:spPr/>
    </dgm:pt>
    <dgm:pt modelId="{48B0C9A2-F2B7-4735-A0E6-6DE1E78E9BE0}" type="pres">
      <dgm:prSet presAssocID="{DEF75C3F-0C91-484C-A94F-293DEBB4B367}" presName="node" presStyleLbl="node1" presStyleIdx="7" presStyleCnt="8">
        <dgm:presLayoutVars>
          <dgm:bulletEnabled val="1"/>
        </dgm:presLayoutVars>
      </dgm:prSet>
      <dgm:spPr/>
    </dgm:pt>
  </dgm:ptLst>
  <dgm:cxnLst>
    <dgm:cxn modelId="{83D4C312-273F-42E2-8212-AE6BE1A23314}" srcId="{34B8B122-F1C6-4EED-BD3A-E27BF33CDF71}" destId="{5E9E9DB7-AFB0-4DBB-921E-80C77754AF01}" srcOrd="1" destOrd="0" parTransId="{4B85489D-0031-4858-9078-53E7D16806BE}" sibTransId="{ED2ED24D-DE33-41FB-998D-6D9A5B565803}"/>
    <dgm:cxn modelId="{F607A624-1C20-4FEA-B728-F7699F5BD83D}" srcId="{34B8B122-F1C6-4EED-BD3A-E27BF33CDF71}" destId="{489A8B20-72AF-4667-9D20-44DBFA114E28}" srcOrd="4" destOrd="0" parTransId="{CE501C34-1D52-4F42-9E50-8CE63CA10814}" sibTransId="{2108E509-C366-40A3-AACE-A22E95EDA058}"/>
    <dgm:cxn modelId="{60AF463C-609C-40EE-B242-0B5ADBE8A098}" type="presOf" srcId="{DEF75C3F-0C91-484C-A94F-293DEBB4B367}" destId="{48B0C9A2-F2B7-4735-A0E6-6DE1E78E9BE0}" srcOrd="0" destOrd="0" presId="urn:microsoft.com/office/officeart/2005/8/layout/default"/>
    <dgm:cxn modelId="{98A8875B-4D14-4BC2-A5A7-EAA9E2CD9DF6}" type="presOf" srcId="{6EF6FA48-FC4C-4369-A645-016B612A3332}" destId="{288C4ACE-A672-4BE3-81C7-B3B89DA51769}" srcOrd="0" destOrd="0" presId="urn:microsoft.com/office/officeart/2005/8/layout/default"/>
    <dgm:cxn modelId="{2767C851-061F-426A-A85F-5DB71BE93A53}" type="presOf" srcId="{5E9E9DB7-AFB0-4DBB-921E-80C77754AF01}" destId="{91C28EF0-E5D6-43BE-BFA8-F10377547D50}" srcOrd="0" destOrd="0" presId="urn:microsoft.com/office/officeart/2005/8/layout/default"/>
    <dgm:cxn modelId="{9F78D978-B417-43DF-A9EA-41614B0C0305}" srcId="{34B8B122-F1C6-4EED-BD3A-E27BF33CDF71}" destId="{0E726599-AD5E-4702-B206-3228AEB2D69E}" srcOrd="2" destOrd="0" parTransId="{C80BFDDD-EFB3-4AEC-9391-CB4CC6086976}" sibTransId="{78B28B4E-38F9-484E-94E7-985C685DB7CB}"/>
    <dgm:cxn modelId="{421B8981-E434-4B9A-BE4F-1127519CF592}" srcId="{34B8B122-F1C6-4EED-BD3A-E27BF33CDF71}" destId="{DEF75C3F-0C91-484C-A94F-293DEBB4B367}" srcOrd="7" destOrd="0" parTransId="{D64D7B4C-2F51-495C-9BD6-DF873EF93F66}" sibTransId="{6EAB8CA6-1853-491E-A468-3CA8222E2945}"/>
    <dgm:cxn modelId="{BF122384-C139-404F-A345-9F29E59FDE8A}" type="presOf" srcId="{C2749B05-ED77-43AD-98B2-8838B6CF7E81}" destId="{5AC93EEB-4E8C-4A62-B265-3394A3600A5B}" srcOrd="0" destOrd="0" presId="urn:microsoft.com/office/officeart/2005/8/layout/default"/>
    <dgm:cxn modelId="{BFC6B886-428A-4930-B46A-BAE3802B8968}" type="presOf" srcId="{0E726599-AD5E-4702-B206-3228AEB2D69E}" destId="{EB5E1AAE-60D7-41A2-A605-686EA1D0D7DD}" srcOrd="0" destOrd="0" presId="urn:microsoft.com/office/officeart/2005/8/layout/default"/>
    <dgm:cxn modelId="{EB24C094-D469-4598-8CE7-CC8B9E038C97}" type="presOf" srcId="{489A8B20-72AF-4667-9D20-44DBFA114E28}" destId="{1FF0D7A2-4D31-4D88-975A-16D35EA8FC06}" srcOrd="0" destOrd="0" presId="urn:microsoft.com/office/officeart/2005/8/layout/default"/>
    <dgm:cxn modelId="{6C22C7A8-70DD-42EF-94BC-BC8D1626D37F}" type="presOf" srcId="{C675EB5B-4880-45D2-B943-DAABBC7C3DDC}" destId="{BEFD3B94-6F80-46C9-8088-6C2BEA7B8BF5}" srcOrd="0" destOrd="0" presId="urn:microsoft.com/office/officeart/2005/8/layout/default"/>
    <dgm:cxn modelId="{F626FFC2-BBA8-4184-8261-6571DB5BB57C}" type="presOf" srcId="{34B8B122-F1C6-4EED-BD3A-E27BF33CDF71}" destId="{CD64B788-5AAB-438E-8EFE-82121BA8D41A}" srcOrd="0" destOrd="0" presId="urn:microsoft.com/office/officeart/2005/8/layout/default"/>
    <dgm:cxn modelId="{7B703CD1-C24B-4AAD-92E3-A4CF8F1CC18F}" srcId="{34B8B122-F1C6-4EED-BD3A-E27BF33CDF71}" destId="{C675EB5B-4880-45D2-B943-DAABBC7C3DDC}" srcOrd="5" destOrd="0" parTransId="{019C838A-EA57-47A8-9F7F-63D15A1EE445}" sibTransId="{06203A53-51F8-4B46-90CC-717A003432E9}"/>
    <dgm:cxn modelId="{B31BAED5-63B6-4303-B783-FC844567F2E5}" type="presOf" srcId="{56A881EE-72C2-4D1E-9EEC-88958FF796B4}" destId="{3112BF23-0F5D-40AF-80BA-C4206A64278A}" srcOrd="0" destOrd="0" presId="urn:microsoft.com/office/officeart/2005/8/layout/default"/>
    <dgm:cxn modelId="{F5C2D9E2-C0E5-4FD6-BB09-DA95C6DEEFDD}" srcId="{34B8B122-F1C6-4EED-BD3A-E27BF33CDF71}" destId="{C2749B05-ED77-43AD-98B2-8838B6CF7E81}" srcOrd="0" destOrd="0" parTransId="{24C2C787-BD93-437E-979F-C8299A88DD68}" sibTransId="{32DDED05-1D72-4734-BF19-A4A07C7A571C}"/>
    <dgm:cxn modelId="{CE3739ED-34B0-4645-AB30-AF56B7942D6F}" srcId="{34B8B122-F1C6-4EED-BD3A-E27BF33CDF71}" destId="{6EF6FA48-FC4C-4369-A645-016B612A3332}" srcOrd="3" destOrd="0" parTransId="{F6871376-741C-40C1-B091-C97C86C4B5A2}" sibTransId="{0744C8C8-F395-45DA-8405-A40029D15A82}"/>
    <dgm:cxn modelId="{11D44AF8-DDD4-4925-A91E-E66D8D0B224A}" srcId="{34B8B122-F1C6-4EED-BD3A-E27BF33CDF71}" destId="{56A881EE-72C2-4D1E-9EEC-88958FF796B4}" srcOrd="6" destOrd="0" parTransId="{330BA461-FB93-4C13-883D-4329A2FA4B34}" sibTransId="{BB72C2EA-5D0D-4046-ADA0-D37CB2C4B755}"/>
    <dgm:cxn modelId="{87F10255-CE23-4763-B6A1-699865648A03}" type="presParOf" srcId="{CD64B788-5AAB-438E-8EFE-82121BA8D41A}" destId="{5AC93EEB-4E8C-4A62-B265-3394A3600A5B}" srcOrd="0" destOrd="0" presId="urn:microsoft.com/office/officeart/2005/8/layout/default"/>
    <dgm:cxn modelId="{35262B56-83D2-4E4A-B90A-7AC62D092D83}" type="presParOf" srcId="{CD64B788-5AAB-438E-8EFE-82121BA8D41A}" destId="{CAFFD12D-4071-4EF7-87B9-2E243AB88268}" srcOrd="1" destOrd="0" presId="urn:microsoft.com/office/officeart/2005/8/layout/default"/>
    <dgm:cxn modelId="{E99EA274-04A5-4223-8694-FB46EDF5D31A}" type="presParOf" srcId="{CD64B788-5AAB-438E-8EFE-82121BA8D41A}" destId="{91C28EF0-E5D6-43BE-BFA8-F10377547D50}" srcOrd="2" destOrd="0" presId="urn:microsoft.com/office/officeart/2005/8/layout/default"/>
    <dgm:cxn modelId="{87399657-8FB7-4A09-80F9-FA89F89746B6}" type="presParOf" srcId="{CD64B788-5AAB-438E-8EFE-82121BA8D41A}" destId="{D4D343A9-2FFE-4097-858A-CB9E437F37E2}" srcOrd="3" destOrd="0" presId="urn:microsoft.com/office/officeart/2005/8/layout/default"/>
    <dgm:cxn modelId="{CB5C51B4-EDE2-4E0F-9ACC-0D678581AEF1}" type="presParOf" srcId="{CD64B788-5AAB-438E-8EFE-82121BA8D41A}" destId="{EB5E1AAE-60D7-41A2-A605-686EA1D0D7DD}" srcOrd="4" destOrd="0" presId="urn:microsoft.com/office/officeart/2005/8/layout/default"/>
    <dgm:cxn modelId="{927C1969-1CA0-4D4B-8977-3447A4DDC469}" type="presParOf" srcId="{CD64B788-5AAB-438E-8EFE-82121BA8D41A}" destId="{B6444DC2-CB95-49E1-8DFD-9A3DEC484FBC}" srcOrd="5" destOrd="0" presId="urn:microsoft.com/office/officeart/2005/8/layout/default"/>
    <dgm:cxn modelId="{FBD005FA-6C93-44E8-B084-CFE71B6BD34B}" type="presParOf" srcId="{CD64B788-5AAB-438E-8EFE-82121BA8D41A}" destId="{288C4ACE-A672-4BE3-81C7-B3B89DA51769}" srcOrd="6" destOrd="0" presId="urn:microsoft.com/office/officeart/2005/8/layout/default"/>
    <dgm:cxn modelId="{DD604EE8-3F7B-4A7B-922C-5A12D76A4E36}" type="presParOf" srcId="{CD64B788-5AAB-438E-8EFE-82121BA8D41A}" destId="{38F3E262-5B7C-4F93-94D3-39B8373AA886}" srcOrd="7" destOrd="0" presId="urn:microsoft.com/office/officeart/2005/8/layout/default"/>
    <dgm:cxn modelId="{47374AD2-5B7C-480E-B10A-86EE1AF639E5}" type="presParOf" srcId="{CD64B788-5AAB-438E-8EFE-82121BA8D41A}" destId="{1FF0D7A2-4D31-4D88-975A-16D35EA8FC06}" srcOrd="8" destOrd="0" presId="urn:microsoft.com/office/officeart/2005/8/layout/default"/>
    <dgm:cxn modelId="{EC558D94-81C1-4880-9531-EDD35553AC66}" type="presParOf" srcId="{CD64B788-5AAB-438E-8EFE-82121BA8D41A}" destId="{ED8EF406-5C27-4BB7-9EB8-DD140FDDC5D7}" srcOrd="9" destOrd="0" presId="urn:microsoft.com/office/officeart/2005/8/layout/default"/>
    <dgm:cxn modelId="{9561B5B2-FEE5-46A0-9252-6CDE26AFB208}" type="presParOf" srcId="{CD64B788-5AAB-438E-8EFE-82121BA8D41A}" destId="{BEFD3B94-6F80-46C9-8088-6C2BEA7B8BF5}" srcOrd="10" destOrd="0" presId="urn:microsoft.com/office/officeart/2005/8/layout/default"/>
    <dgm:cxn modelId="{CDD5CD4B-5E17-47E5-809E-E664C27A2F2C}" type="presParOf" srcId="{CD64B788-5AAB-438E-8EFE-82121BA8D41A}" destId="{218A3E20-8E07-4ADF-B6D7-D5ED651A20D3}" srcOrd="11" destOrd="0" presId="urn:microsoft.com/office/officeart/2005/8/layout/default"/>
    <dgm:cxn modelId="{36E0A5EF-5459-46D5-B1F1-13D7FF8F15B5}" type="presParOf" srcId="{CD64B788-5AAB-438E-8EFE-82121BA8D41A}" destId="{3112BF23-0F5D-40AF-80BA-C4206A64278A}" srcOrd="12" destOrd="0" presId="urn:microsoft.com/office/officeart/2005/8/layout/default"/>
    <dgm:cxn modelId="{25E9C8CA-DC69-433F-9143-50306FD1E2CA}" type="presParOf" srcId="{CD64B788-5AAB-438E-8EFE-82121BA8D41A}" destId="{0C2B7A73-9283-4EBE-81DE-0FDE418CAE5D}" srcOrd="13" destOrd="0" presId="urn:microsoft.com/office/officeart/2005/8/layout/default"/>
    <dgm:cxn modelId="{B2D2215E-C42D-4FDF-9BCD-3BDFD3C90697}" type="presParOf" srcId="{CD64B788-5AAB-438E-8EFE-82121BA8D41A}" destId="{48B0C9A2-F2B7-4735-A0E6-6DE1E78E9BE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AA5FCB-DA7D-4EF4-9ABD-92402CC4AF5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95A8D4A-C406-49D9-B8B6-F0BA588DCE98}">
      <dgm:prSet/>
      <dgm:spPr/>
      <dgm:t>
        <a:bodyPr/>
        <a:lstStyle/>
        <a:p>
          <a:r>
            <a:rPr lang="de-AT"/>
            <a:t>Sie konkretisieren und präzisieren die Kompetenzbereiche und richten sich nach der aktuellen, </a:t>
          </a:r>
          <a:r>
            <a:rPr lang="de-AT" b="1"/>
            <a:t>tatsächlichen Lebenswelt und den Interessen der Schülerinnen und Schüler </a:t>
          </a:r>
          <a:r>
            <a:rPr lang="de-AT"/>
            <a:t>sowie nach den Möglichkeiten innerhalb des angestrebten Sprachniveaus.</a:t>
          </a:r>
          <a:endParaRPr lang="en-US"/>
        </a:p>
      </dgm:t>
    </dgm:pt>
    <dgm:pt modelId="{C3AE88FA-D887-453A-9F23-265010314109}" type="parTrans" cxnId="{B81A3418-044F-4DA2-9067-13F9D36D3C59}">
      <dgm:prSet/>
      <dgm:spPr/>
      <dgm:t>
        <a:bodyPr/>
        <a:lstStyle/>
        <a:p>
          <a:endParaRPr lang="en-US"/>
        </a:p>
      </dgm:t>
    </dgm:pt>
    <dgm:pt modelId="{6E99501F-0C9A-4D7C-B173-3009C73F9384}" type="sibTrans" cxnId="{B81A3418-044F-4DA2-9067-13F9D36D3C59}">
      <dgm:prSet/>
      <dgm:spPr/>
      <dgm:t>
        <a:bodyPr/>
        <a:lstStyle/>
        <a:p>
          <a:endParaRPr lang="en-US"/>
        </a:p>
      </dgm:t>
    </dgm:pt>
    <dgm:pt modelId="{819372A7-D08E-4371-A8E7-930A62B620A2}">
      <dgm:prSet custT="1"/>
      <dgm:spPr/>
      <dgm:t>
        <a:bodyPr/>
        <a:lstStyle/>
        <a:p>
          <a:r>
            <a:rPr lang="de-AT" sz="1200" dirty="0"/>
            <a:t>Im Sprachunterricht gilt allgemein das Prinzip der sukzessiven Erweiterung der Lebenswelt. Themen werden daher innerhalb der gesamten Sekundarstufe I </a:t>
          </a:r>
          <a:r>
            <a:rPr lang="de-AT" sz="1200" b="1" dirty="0"/>
            <a:t>wiederkehrend und vertiefend</a:t>
          </a:r>
          <a:r>
            <a:rPr lang="de-AT" sz="1200" dirty="0"/>
            <a:t> behandelt und im Sinne des Transferlernens auf ähnliche Situationen angewendet. Im Laufe der Sekundarstufe I wird der Blick von der </a:t>
          </a:r>
          <a:r>
            <a:rPr lang="de-AT" sz="1200" b="1" dirty="0"/>
            <a:t>persönlichen Lebenswelt um einzelne Aspekte der zielsprachigen Kultur erweitert, und die Wahrnehmung und Akzeptanz von kulturellen Unterschieden werden gefördert.</a:t>
          </a:r>
          <a:r>
            <a:rPr lang="de-AT" sz="1200" b="1" baseline="30000" dirty="0"/>
            <a:t>4</a:t>
          </a:r>
          <a:endParaRPr lang="en-US" sz="1200" dirty="0"/>
        </a:p>
      </dgm:t>
    </dgm:pt>
    <dgm:pt modelId="{882CA94D-19CA-41EE-8332-A6FFE827C102}" type="parTrans" cxnId="{F6242796-2C3D-4090-AD6A-CF217D5003CC}">
      <dgm:prSet/>
      <dgm:spPr/>
      <dgm:t>
        <a:bodyPr/>
        <a:lstStyle/>
        <a:p>
          <a:endParaRPr lang="en-US"/>
        </a:p>
      </dgm:t>
    </dgm:pt>
    <dgm:pt modelId="{6F3E793D-E79A-403C-BEAD-87A9AE8C0399}" type="sibTrans" cxnId="{F6242796-2C3D-4090-AD6A-CF217D5003CC}">
      <dgm:prSet/>
      <dgm:spPr/>
      <dgm:t>
        <a:bodyPr/>
        <a:lstStyle/>
        <a:p>
          <a:endParaRPr lang="en-US"/>
        </a:p>
      </dgm:t>
    </dgm:pt>
    <dgm:pt modelId="{311A5D8E-9A91-4631-8B43-2A3E8176D407}" type="pres">
      <dgm:prSet presAssocID="{13AA5FCB-DA7D-4EF4-9ABD-92402CC4AF54}" presName="root" presStyleCnt="0">
        <dgm:presLayoutVars>
          <dgm:dir/>
          <dgm:resizeHandles val="exact"/>
        </dgm:presLayoutVars>
      </dgm:prSet>
      <dgm:spPr/>
    </dgm:pt>
    <dgm:pt modelId="{EFEA111B-F194-4A32-A0A3-DB4626651FA4}" type="pres">
      <dgm:prSet presAssocID="{195A8D4A-C406-49D9-B8B6-F0BA588DCE98}" presName="compNode" presStyleCnt="0"/>
      <dgm:spPr/>
    </dgm:pt>
    <dgm:pt modelId="{1882FA96-1A83-45F6-A8E5-E6003B4EE9FB}" type="pres">
      <dgm:prSet presAssocID="{195A8D4A-C406-49D9-B8B6-F0BA588DCE98}" presName="bgRect" presStyleLbl="bgShp" presStyleIdx="0" presStyleCnt="2"/>
      <dgm:spPr/>
    </dgm:pt>
    <dgm:pt modelId="{0FFD0C9F-E57E-4AC8-8AFD-949DD5C425CA}" type="pres">
      <dgm:prSet presAssocID="{195A8D4A-C406-49D9-B8B6-F0BA588DCE9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lassenzimmer"/>
        </a:ext>
      </dgm:extLst>
    </dgm:pt>
    <dgm:pt modelId="{346C9DB5-FB57-4441-8506-A53263878D89}" type="pres">
      <dgm:prSet presAssocID="{195A8D4A-C406-49D9-B8B6-F0BA588DCE98}" presName="spaceRect" presStyleCnt="0"/>
      <dgm:spPr/>
    </dgm:pt>
    <dgm:pt modelId="{F7056030-020F-496C-A3CF-5E2830CBD8F0}" type="pres">
      <dgm:prSet presAssocID="{195A8D4A-C406-49D9-B8B6-F0BA588DCE98}" presName="parTx" presStyleLbl="revTx" presStyleIdx="0" presStyleCnt="2">
        <dgm:presLayoutVars>
          <dgm:chMax val="0"/>
          <dgm:chPref val="0"/>
        </dgm:presLayoutVars>
      </dgm:prSet>
      <dgm:spPr/>
    </dgm:pt>
    <dgm:pt modelId="{E2BEA402-62F2-4123-A65B-96C1152EA06C}" type="pres">
      <dgm:prSet presAssocID="{6E99501F-0C9A-4D7C-B173-3009C73F9384}" presName="sibTrans" presStyleCnt="0"/>
      <dgm:spPr/>
    </dgm:pt>
    <dgm:pt modelId="{B59FAB6E-2DF2-4913-A2F3-A9555CE4363F}" type="pres">
      <dgm:prSet presAssocID="{819372A7-D08E-4371-A8E7-930A62B620A2}" presName="compNode" presStyleCnt="0"/>
      <dgm:spPr/>
    </dgm:pt>
    <dgm:pt modelId="{2353C2E1-2E42-4365-8FF8-184199C113CC}" type="pres">
      <dgm:prSet presAssocID="{819372A7-D08E-4371-A8E7-930A62B620A2}" presName="bgRect" presStyleLbl="bgShp" presStyleIdx="1" presStyleCnt="2"/>
      <dgm:spPr/>
    </dgm:pt>
    <dgm:pt modelId="{9F184921-6044-4C1C-B036-7BB9A0B8AF2D}" type="pres">
      <dgm:prSet presAssocID="{819372A7-D08E-4371-A8E7-930A62B620A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führungszeichen"/>
        </a:ext>
      </dgm:extLst>
    </dgm:pt>
    <dgm:pt modelId="{7099A288-5501-41BE-A7AD-69F46FA8C418}" type="pres">
      <dgm:prSet presAssocID="{819372A7-D08E-4371-A8E7-930A62B620A2}" presName="spaceRect" presStyleCnt="0"/>
      <dgm:spPr/>
    </dgm:pt>
    <dgm:pt modelId="{73899AD3-8427-4DA0-B297-AFF9E91C8F8F}" type="pres">
      <dgm:prSet presAssocID="{819372A7-D08E-4371-A8E7-930A62B620A2}" presName="parTx" presStyleLbl="revTx" presStyleIdx="1" presStyleCnt="2">
        <dgm:presLayoutVars>
          <dgm:chMax val="0"/>
          <dgm:chPref val="0"/>
        </dgm:presLayoutVars>
      </dgm:prSet>
      <dgm:spPr/>
    </dgm:pt>
  </dgm:ptLst>
  <dgm:cxnLst>
    <dgm:cxn modelId="{B81A3418-044F-4DA2-9067-13F9D36D3C59}" srcId="{13AA5FCB-DA7D-4EF4-9ABD-92402CC4AF54}" destId="{195A8D4A-C406-49D9-B8B6-F0BA588DCE98}" srcOrd="0" destOrd="0" parTransId="{C3AE88FA-D887-453A-9F23-265010314109}" sibTransId="{6E99501F-0C9A-4D7C-B173-3009C73F9384}"/>
    <dgm:cxn modelId="{340DE430-5B38-48AE-8862-B05294A7D3C5}" type="presOf" srcId="{819372A7-D08E-4371-A8E7-930A62B620A2}" destId="{73899AD3-8427-4DA0-B297-AFF9E91C8F8F}" srcOrd="0" destOrd="0" presId="urn:microsoft.com/office/officeart/2018/2/layout/IconVerticalSolidList"/>
    <dgm:cxn modelId="{DC44A164-C147-4883-B769-0B34FD10D332}" type="presOf" srcId="{195A8D4A-C406-49D9-B8B6-F0BA588DCE98}" destId="{F7056030-020F-496C-A3CF-5E2830CBD8F0}" srcOrd="0" destOrd="0" presId="urn:microsoft.com/office/officeart/2018/2/layout/IconVerticalSolidList"/>
    <dgm:cxn modelId="{CC667C45-015E-407A-B77D-54ABCA71C4FF}" type="presOf" srcId="{13AA5FCB-DA7D-4EF4-9ABD-92402CC4AF54}" destId="{311A5D8E-9A91-4631-8B43-2A3E8176D407}" srcOrd="0" destOrd="0" presId="urn:microsoft.com/office/officeart/2018/2/layout/IconVerticalSolidList"/>
    <dgm:cxn modelId="{F6242796-2C3D-4090-AD6A-CF217D5003CC}" srcId="{13AA5FCB-DA7D-4EF4-9ABD-92402CC4AF54}" destId="{819372A7-D08E-4371-A8E7-930A62B620A2}" srcOrd="1" destOrd="0" parTransId="{882CA94D-19CA-41EE-8332-A6FFE827C102}" sibTransId="{6F3E793D-E79A-403C-BEAD-87A9AE8C0399}"/>
    <dgm:cxn modelId="{2E0FCE34-AF5D-41AF-8FC3-C2D8696B2154}" type="presParOf" srcId="{311A5D8E-9A91-4631-8B43-2A3E8176D407}" destId="{EFEA111B-F194-4A32-A0A3-DB4626651FA4}" srcOrd="0" destOrd="0" presId="urn:microsoft.com/office/officeart/2018/2/layout/IconVerticalSolidList"/>
    <dgm:cxn modelId="{75F57B9A-C73C-4A50-950D-3C5E6A8B953A}" type="presParOf" srcId="{EFEA111B-F194-4A32-A0A3-DB4626651FA4}" destId="{1882FA96-1A83-45F6-A8E5-E6003B4EE9FB}" srcOrd="0" destOrd="0" presId="urn:microsoft.com/office/officeart/2018/2/layout/IconVerticalSolidList"/>
    <dgm:cxn modelId="{61C14A99-CA74-4B28-8534-DA329D32B516}" type="presParOf" srcId="{EFEA111B-F194-4A32-A0A3-DB4626651FA4}" destId="{0FFD0C9F-E57E-4AC8-8AFD-949DD5C425CA}" srcOrd="1" destOrd="0" presId="urn:microsoft.com/office/officeart/2018/2/layout/IconVerticalSolidList"/>
    <dgm:cxn modelId="{B3F3F93F-9350-4F2C-8537-B26E73E99CCE}" type="presParOf" srcId="{EFEA111B-F194-4A32-A0A3-DB4626651FA4}" destId="{346C9DB5-FB57-4441-8506-A53263878D89}" srcOrd="2" destOrd="0" presId="urn:microsoft.com/office/officeart/2018/2/layout/IconVerticalSolidList"/>
    <dgm:cxn modelId="{88E08FE8-7C79-4506-B1D4-6409E6979D03}" type="presParOf" srcId="{EFEA111B-F194-4A32-A0A3-DB4626651FA4}" destId="{F7056030-020F-496C-A3CF-5E2830CBD8F0}" srcOrd="3" destOrd="0" presId="urn:microsoft.com/office/officeart/2018/2/layout/IconVerticalSolidList"/>
    <dgm:cxn modelId="{B512D869-4C53-4972-A1E9-EAAD9DB0EDC4}" type="presParOf" srcId="{311A5D8E-9A91-4631-8B43-2A3E8176D407}" destId="{E2BEA402-62F2-4123-A65B-96C1152EA06C}" srcOrd="1" destOrd="0" presId="urn:microsoft.com/office/officeart/2018/2/layout/IconVerticalSolidList"/>
    <dgm:cxn modelId="{58D3CB13-9EE7-4702-8DCC-9DEBC0030870}" type="presParOf" srcId="{311A5D8E-9A91-4631-8B43-2A3E8176D407}" destId="{B59FAB6E-2DF2-4913-A2F3-A9555CE4363F}" srcOrd="2" destOrd="0" presId="urn:microsoft.com/office/officeart/2018/2/layout/IconVerticalSolidList"/>
    <dgm:cxn modelId="{DA230078-57FE-471A-B5C7-38F2440F7A1D}" type="presParOf" srcId="{B59FAB6E-2DF2-4913-A2F3-A9555CE4363F}" destId="{2353C2E1-2E42-4365-8FF8-184199C113CC}" srcOrd="0" destOrd="0" presId="urn:microsoft.com/office/officeart/2018/2/layout/IconVerticalSolidList"/>
    <dgm:cxn modelId="{B5531BF0-79E2-461F-B041-8C957B211365}" type="presParOf" srcId="{B59FAB6E-2DF2-4913-A2F3-A9555CE4363F}" destId="{9F184921-6044-4C1C-B036-7BB9A0B8AF2D}" srcOrd="1" destOrd="0" presId="urn:microsoft.com/office/officeart/2018/2/layout/IconVerticalSolidList"/>
    <dgm:cxn modelId="{84171FDF-DA49-4A97-B5F9-A9474C63AFD1}" type="presParOf" srcId="{B59FAB6E-2DF2-4913-A2F3-A9555CE4363F}" destId="{7099A288-5501-41BE-A7AD-69F46FA8C418}" srcOrd="2" destOrd="0" presId="urn:microsoft.com/office/officeart/2018/2/layout/IconVerticalSolidList"/>
    <dgm:cxn modelId="{D2C4A312-4B3C-4FEF-A011-6767413E971D}" type="presParOf" srcId="{B59FAB6E-2DF2-4913-A2F3-A9555CE4363F}" destId="{73899AD3-8427-4DA0-B297-AFF9E91C8F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6CE090-B7E6-4D88-83B2-C5E380DEBE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145898C-7655-4FC7-9B27-68C8EEFD2FF8}">
      <dgm:prSet/>
      <dgm:spPr/>
      <dgm:t>
        <a:bodyPr/>
        <a:lstStyle/>
        <a:p>
          <a:r>
            <a:rPr lang="de-AT"/>
            <a:t>Der Fremdsprachenunterricht in der Sekundarstufe I verfolgt das Ziel, </a:t>
          </a:r>
          <a:r>
            <a:rPr lang="de-AT" b="1"/>
            <a:t>kommunikative Kompetenz </a:t>
          </a:r>
          <a:r>
            <a:rPr lang="de-AT"/>
            <a:t>in der Fremdsprache zu entwickeln, die in </a:t>
          </a:r>
          <a:r>
            <a:rPr lang="de-AT" b="1"/>
            <a:t>lebensnahen, altersadäquaten Situationen </a:t>
          </a:r>
          <a:r>
            <a:rPr lang="de-AT"/>
            <a:t>erlernt und erprobt wird. </a:t>
          </a:r>
          <a:endParaRPr lang="en-US"/>
        </a:p>
      </dgm:t>
    </dgm:pt>
    <dgm:pt modelId="{DC6AE35A-6737-44A4-910A-664C0C6CBC59}" type="parTrans" cxnId="{283E3E6F-5397-4906-812D-F253C9ECA67E}">
      <dgm:prSet/>
      <dgm:spPr/>
      <dgm:t>
        <a:bodyPr/>
        <a:lstStyle/>
        <a:p>
          <a:endParaRPr lang="en-US"/>
        </a:p>
      </dgm:t>
    </dgm:pt>
    <dgm:pt modelId="{9CC325BE-90EC-4B9E-9B04-6E6AF6317129}" type="sibTrans" cxnId="{283E3E6F-5397-4906-812D-F253C9ECA67E}">
      <dgm:prSet/>
      <dgm:spPr/>
      <dgm:t>
        <a:bodyPr/>
        <a:lstStyle/>
        <a:p>
          <a:endParaRPr lang="en-US"/>
        </a:p>
      </dgm:t>
    </dgm:pt>
    <dgm:pt modelId="{1369FF18-1D52-4365-A218-C135C236D5D2}">
      <dgm:prSet/>
      <dgm:spPr>
        <a:solidFill>
          <a:schemeClr val="bg1">
            <a:lumMod val="90000"/>
          </a:schemeClr>
        </a:solidFill>
      </dgm:spPr>
      <dgm:t>
        <a:bodyPr/>
        <a:lstStyle/>
        <a:p>
          <a:r>
            <a:rPr lang="de-AT" dirty="0"/>
            <a:t>Die Schülerinnen und Schüler sollen befähigt werden, sich später in Alltag und Beruf </a:t>
          </a:r>
          <a:r>
            <a:rPr lang="de-AT" b="1" dirty="0"/>
            <a:t>in der Fremdsprache zu verständigen und selbstständig einfache fremdsprachliche Sach- und Alltagstexte zu erfassen </a:t>
          </a:r>
          <a:r>
            <a:rPr lang="de-AT" dirty="0"/>
            <a:t>und zu erschließen, um lebenslanges Lernen und Sprachenlernen im Sinne der reflexiven Grundbildung zu gewährleisten. </a:t>
          </a:r>
          <a:endParaRPr lang="en-US" dirty="0"/>
        </a:p>
      </dgm:t>
    </dgm:pt>
    <dgm:pt modelId="{15CB3BFC-061F-486E-B2E4-A974E6559617}" type="parTrans" cxnId="{AE4CE87A-F392-4228-B9EE-471F2514BD88}">
      <dgm:prSet/>
      <dgm:spPr/>
      <dgm:t>
        <a:bodyPr/>
        <a:lstStyle/>
        <a:p>
          <a:endParaRPr lang="en-US"/>
        </a:p>
      </dgm:t>
    </dgm:pt>
    <dgm:pt modelId="{A1AFB1D2-DF00-457D-8669-0DA3170FB2D4}" type="sibTrans" cxnId="{AE4CE87A-F392-4228-B9EE-471F2514BD88}">
      <dgm:prSet/>
      <dgm:spPr/>
      <dgm:t>
        <a:bodyPr/>
        <a:lstStyle/>
        <a:p>
          <a:endParaRPr lang="en-US"/>
        </a:p>
      </dgm:t>
    </dgm:pt>
    <dgm:pt modelId="{6D5ECD70-236C-4695-A072-845CCB1684FF}" type="pres">
      <dgm:prSet presAssocID="{636CE090-B7E6-4D88-83B2-C5E380DEBE87}" presName="root" presStyleCnt="0">
        <dgm:presLayoutVars>
          <dgm:dir/>
          <dgm:resizeHandles val="exact"/>
        </dgm:presLayoutVars>
      </dgm:prSet>
      <dgm:spPr/>
    </dgm:pt>
    <dgm:pt modelId="{87815F2A-794B-4A6B-BCA0-7F0D3A51BE60}" type="pres">
      <dgm:prSet presAssocID="{A145898C-7655-4FC7-9B27-68C8EEFD2FF8}" presName="compNode" presStyleCnt="0"/>
      <dgm:spPr/>
    </dgm:pt>
    <dgm:pt modelId="{78F99A98-C12E-461F-A8A9-DAF500E0AD86}" type="pres">
      <dgm:prSet presAssocID="{A145898C-7655-4FC7-9B27-68C8EEFD2FF8}" presName="bgRect" presStyleLbl="bgShp" presStyleIdx="0" presStyleCnt="2"/>
      <dgm:spPr>
        <a:solidFill>
          <a:schemeClr val="tx2">
            <a:lumMod val="10000"/>
            <a:lumOff val="90000"/>
          </a:schemeClr>
        </a:solidFill>
      </dgm:spPr>
    </dgm:pt>
    <dgm:pt modelId="{054D373C-588B-4C52-BB52-095437042ECB}" type="pres">
      <dgm:prSet presAssocID="{A145898C-7655-4FC7-9B27-68C8EEFD2FF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lltreffer"/>
        </a:ext>
      </dgm:extLst>
    </dgm:pt>
    <dgm:pt modelId="{FF74EB0A-38B8-4EBD-804C-1FC8E7D888FE}" type="pres">
      <dgm:prSet presAssocID="{A145898C-7655-4FC7-9B27-68C8EEFD2FF8}" presName="spaceRect" presStyleCnt="0"/>
      <dgm:spPr/>
    </dgm:pt>
    <dgm:pt modelId="{EA1AB910-59FA-455C-994B-A3B28060C110}" type="pres">
      <dgm:prSet presAssocID="{A145898C-7655-4FC7-9B27-68C8EEFD2FF8}" presName="parTx" presStyleLbl="revTx" presStyleIdx="0" presStyleCnt="2">
        <dgm:presLayoutVars>
          <dgm:chMax val="0"/>
          <dgm:chPref val="0"/>
        </dgm:presLayoutVars>
      </dgm:prSet>
      <dgm:spPr/>
    </dgm:pt>
    <dgm:pt modelId="{F12CD68A-32EC-47CB-A493-BECF93A6C59D}" type="pres">
      <dgm:prSet presAssocID="{9CC325BE-90EC-4B9E-9B04-6E6AF6317129}" presName="sibTrans" presStyleCnt="0"/>
      <dgm:spPr/>
    </dgm:pt>
    <dgm:pt modelId="{5C5040E1-E41A-4D9B-ADE4-B72745674C5B}" type="pres">
      <dgm:prSet presAssocID="{1369FF18-1D52-4365-A218-C135C236D5D2}" presName="compNode" presStyleCnt="0"/>
      <dgm:spPr/>
    </dgm:pt>
    <dgm:pt modelId="{C9F92671-DACD-4213-B845-C759735E602D}" type="pres">
      <dgm:prSet presAssocID="{1369FF18-1D52-4365-A218-C135C236D5D2}" presName="bgRect" presStyleLbl="bgShp" presStyleIdx="1" presStyleCnt="2"/>
      <dgm:spPr>
        <a:solidFill>
          <a:schemeClr val="bg1">
            <a:lumMod val="90000"/>
          </a:schemeClr>
        </a:solidFill>
      </dgm:spPr>
    </dgm:pt>
    <dgm:pt modelId="{6D6BDBD5-6E88-4144-B235-C04EC57CD129}" type="pres">
      <dgm:prSet presAssocID="{1369FF18-1D52-4365-A218-C135C236D5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assenzimmer"/>
        </a:ext>
      </dgm:extLst>
    </dgm:pt>
    <dgm:pt modelId="{86699D35-93F4-4723-8A69-B2F6A96893BA}" type="pres">
      <dgm:prSet presAssocID="{1369FF18-1D52-4365-A218-C135C236D5D2}" presName="spaceRect" presStyleCnt="0"/>
      <dgm:spPr/>
    </dgm:pt>
    <dgm:pt modelId="{DC80CF60-10AE-42D7-8F63-CDED22076064}" type="pres">
      <dgm:prSet presAssocID="{1369FF18-1D52-4365-A218-C135C236D5D2}" presName="parTx" presStyleLbl="revTx" presStyleIdx="1" presStyleCnt="2">
        <dgm:presLayoutVars>
          <dgm:chMax val="0"/>
          <dgm:chPref val="0"/>
        </dgm:presLayoutVars>
      </dgm:prSet>
      <dgm:spPr/>
    </dgm:pt>
  </dgm:ptLst>
  <dgm:cxnLst>
    <dgm:cxn modelId="{283E3E6F-5397-4906-812D-F253C9ECA67E}" srcId="{636CE090-B7E6-4D88-83B2-C5E380DEBE87}" destId="{A145898C-7655-4FC7-9B27-68C8EEFD2FF8}" srcOrd="0" destOrd="0" parTransId="{DC6AE35A-6737-44A4-910A-664C0C6CBC59}" sibTransId="{9CC325BE-90EC-4B9E-9B04-6E6AF6317129}"/>
    <dgm:cxn modelId="{AE4CE87A-F392-4228-B9EE-471F2514BD88}" srcId="{636CE090-B7E6-4D88-83B2-C5E380DEBE87}" destId="{1369FF18-1D52-4365-A218-C135C236D5D2}" srcOrd="1" destOrd="0" parTransId="{15CB3BFC-061F-486E-B2E4-A974E6559617}" sibTransId="{A1AFB1D2-DF00-457D-8669-0DA3170FB2D4}"/>
    <dgm:cxn modelId="{D5A9DFA8-9D53-4BD5-8B9E-7145F536E5DB}" type="presOf" srcId="{636CE090-B7E6-4D88-83B2-C5E380DEBE87}" destId="{6D5ECD70-236C-4695-A072-845CCB1684FF}" srcOrd="0" destOrd="0" presId="urn:microsoft.com/office/officeart/2018/2/layout/IconVerticalSolidList"/>
    <dgm:cxn modelId="{298CA1B6-B9B8-4BFD-A270-5F8F20F0BE98}" type="presOf" srcId="{A145898C-7655-4FC7-9B27-68C8EEFD2FF8}" destId="{EA1AB910-59FA-455C-994B-A3B28060C110}" srcOrd="0" destOrd="0" presId="urn:microsoft.com/office/officeart/2018/2/layout/IconVerticalSolidList"/>
    <dgm:cxn modelId="{BA6419E3-6336-456E-997C-8E1A4A511FCB}" type="presOf" srcId="{1369FF18-1D52-4365-A218-C135C236D5D2}" destId="{DC80CF60-10AE-42D7-8F63-CDED22076064}" srcOrd="0" destOrd="0" presId="urn:microsoft.com/office/officeart/2018/2/layout/IconVerticalSolidList"/>
    <dgm:cxn modelId="{1A18181D-7C4E-47FD-A098-D82655317E40}" type="presParOf" srcId="{6D5ECD70-236C-4695-A072-845CCB1684FF}" destId="{87815F2A-794B-4A6B-BCA0-7F0D3A51BE60}" srcOrd="0" destOrd="0" presId="urn:microsoft.com/office/officeart/2018/2/layout/IconVerticalSolidList"/>
    <dgm:cxn modelId="{4BBD05CE-F918-4618-84C2-7EFE4D141983}" type="presParOf" srcId="{87815F2A-794B-4A6B-BCA0-7F0D3A51BE60}" destId="{78F99A98-C12E-461F-A8A9-DAF500E0AD86}" srcOrd="0" destOrd="0" presId="urn:microsoft.com/office/officeart/2018/2/layout/IconVerticalSolidList"/>
    <dgm:cxn modelId="{EF555BD7-E935-4D7A-9AA2-46BF883F4309}" type="presParOf" srcId="{87815F2A-794B-4A6B-BCA0-7F0D3A51BE60}" destId="{054D373C-588B-4C52-BB52-095437042ECB}" srcOrd="1" destOrd="0" presId="urn:microsoft.com/office/officeart/2018/2/layout/IconVerticalSolidList"/>
    <dgm:cxn modelId="{7F7AF691-C63D-45B6-A783-1C1CFDB6569A}" type="presParOf" srcId="{87815F2A-794B-4A6B-BCA0-7F0D3A51BE60}" destId="{FF74EB0A-38B8-4EBD-804C-1FC8E7D888FE}" srcOrd="2" destOrd="0" presId="urn:microsoft.com/office/officeart/2018/2/layout/IconVerticalSolidList"/>
    <dgm:cxn modelId="{8F8D9A2C-B1FD-40A2-B04B-095D52DC453D}" type="presParOf" srcId="{87815F2A-794B-4A6B-BCA0-7F0D3A51BE60}" destId="{EA1AB910-59FA-455C-994B-A3B28060C110}" srcOrd="3" destOrd="0" presId="urn:microsoft.com/office/officeart/2018/2/layout/IconVerticalSolidList"/>
    <dgm:cxn modelId="{AA61708A-9FEC-4E21-ACB1-151AAD36B70F}" type="presParOf" srcId="{6D5ECD70-236C-4695-A072-845CCB1684FF}" destId="{F12CD68A-32EC-47CB-A493-BECF93A6C59D}" srcOrd="1" destOrd="0" presId="urn:microsoft.com/office/officeart/2018/2/layout/IconVerticalSolidList"/>
    <dgm:cxn modelId="{F36D73A5-A8D1-4C5B-A56D-8232AACDB369}" type="presParOf" srcId="{6D5ECD70-236C-4695-A072-845CCB1684FF}" destId="{5C5040E1-E41A-4D9B-ADE4-B72745674C5B}" srcOrd="2" destOrd="0" presId="urn:microsoft.com/office/officeart/2018/2/layout/IconVerticalSolidList"/>
    <dgm:cxn modelId="{6D9B05B3-F15F-43BB-BDE8-EB2B88A5169F}" type="presParOf" srcId="{5C5040E1-E41A-4D9B-ADE4-B72745674C5B}" destId="{C9F92671-DACD-4213-B845-C759735E602D}" srcOrd="0" destOrd="0" presId="urn:microsoft.com/office/officeart/2018/2/layout/IconVerticalSolidList"/>
    <dgm:cxn modelId="{89FF1F8B-A36D-4AA0-8D9F-5E9DB15BB336}" type="presParOf" srcId="{5C5040E1-E41A-4D9B-ADE4-B72745674C5B}" destId="{6D6BDBD5-6E88-4144-B235-C04EC57CD129}" srcOrd="1" destOrd="0" presId="urn:microsoft.com/office/officeart/2018/2/layout/IconVerticalSolidList"/>
    <dgm:cxn modelId="{3A3D8E22-38BF-4645-9DA1-C8E4D2C29CDA}" type="presParOf" srcId="{5C5040E1-E41A-4D9B-ADE4-B72745674C5B}" destId="{86699D35-93F4-4723-8A69-B2F6A96893BA}" srcOrd="2" destOrd="0" presId="urn:microsoft.com/office/officeart/2018/2/layout/IconVerticalSolidList"/>
    <dgm:cxn modelId="{8719F333-3B3A-4D1A-9D52-004E5FCC62C8}" type="presParOf" srcId="{5C5040E1-E41A-4D9B-ADE4-B72745674C5B}" destId="{DC80CF60-10AE-42D7-8F63-CDED220760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B9DC3-941B-4915-8291-067627F3CC4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124423-AF00-43D4-A2C9-8ABA9C2017DA}">
      <dgm:prSet/>
      <dgm:spPr/>
      <dgm:t>
        <a:bodyPr/>
        <a:lstStyle/>
        <a:p>
          <a:r>
            <a:rPr lang="de-AT"/>
            <a:t>Im Unterricht ist die </a:t>
          </a:r>
          <a:r>
            <a:rPr lang="de-AT" b="1"/>
            <a:t>Zielsprache Medium der Interaktion</a:t>
          </a:r>
          <a:endParaRPr lang="en-US"/>
        </a:p>
      </dgm:t>
    </dgm:pt>
    <dgm:pt modelId="{FCCAE25D-2EBE-489B-AB6E-A37C0BB8364B}" type="parTrans" cxnId="{AF8D2446-EDBA-41D1-83FE-491DC88CDF62}">
      <dgm:prSet/>
      <dgm:spPr/>
      <dgm:t>
        <a:bodyPr/>
        <a:lstStyle/>
        <a:p>
          <a:endParaRPr lang="en-US"/>
        </a:p>
      </dgm:t>
    </dgm:pt>
    <dgm:pt modelId="{298B8EEB-CDBD-41B1-A95E-2837BC2238C3}" type="sibTrans" cxnId="{AF8D2446-EDBA-41D1-83FE-491DC88CDF62}">
      <dgm:prSet/>
      <dgm:spPr/>
      <dgm:t>
        <a:bodyPr/>
        <a:lstStyle/>
        <a:p>
          <a:endParaRPr lang="en-US"/>
        </a:p>
      </dgm:t>
    </dgm:pt>
    <dgm:pt modelId="{6E9F0273-C527-4332-BE66-BE50A7F397C7}">
      <dgm:prSet/>
      <dgm:spPr/>
      <dgm:t>
        <a:bodyPr/>
        <a:lstStyle/>
        <a:p>
          <a:r>
            <a:rPr lang="de-AT"/>
            <a:t>Auf allen Kompetenzstufen ist zu beachten, dass sich Lernende der Zielsprache über </a:t>
          </a:r>
          <a:r>
            <a:rPr lang="de-AT" b="1"/>
            <a:t>lernersprachliche Zwischenschritte </a:t>
          </a:r>
          <a:r>
            <a:rPr lang="de-AT"/>
            <a:t>annähern.</a:t>
          </a:r>
          <a:endParaRPr lang="en-US"/>
        </a:p>
      </dgm:t>
    </dgm:pt>
    <dgm:pt modelId="{798BC468-1B5A-47DD-AD53-0C9B34CE5778}" type="parTrans" cxnId="{FDB95EB4-3987-41A2-A723-338256C93607}">
      <dgm:prSet/>
      <dgm:spPr/>
      <dgm:t>
        <a:bodyPr/>
        <a:lstStyle/>
        <a:p>
          <a:endParaRPr lang="en-US"/>
        </a:p>
      </dgm:t>
    </dgm:pt>
    <dgm:pt modelId="{C1FABAA6-FDDF-43F5-865A-D832C85E59A0}" type="sibTrans" cxnId="{FDB95EB4-3987-41A2-A723-338256C93607}">
      <dgm:prSet/>
      <dgm:spPr/>
      <dgm:t>
        <a:bodyPr/>
        <a:lstStyle/>
        <a:p>
          <a:endParaRPr lang="en-US"/>
        </a:p>
      </dgm:t>
    </dgm:pt>
    <dgm:pt modelId="{47F09E2D-4A74-4F2A-9868-36539BB53A94}" type="pres">
      <dgm:prSet presAssocID="{410B9DC3-941B-4915-8291-067627F3CC46}" presName="root" presStyleCnt="0">
        <dgm:presLayoutVars>
          <dgm:dir/>
          <dgm:resizeHandles val="exact"/>
        </dgm:presLayoutVars>
      </dgm:prSet>
      <dgm:spPr/>
    </dgm:pt>
    <dgm:pt modelId="{EA5E3164-D587-47DD-9DA7-8DDDB34FC9F8}" type="pres">
      <dgm:prSet presAssocID="{50124423-AF00-43D4-A2C9-8ABA9C2017DA}" presName="compNode" presStyleCnt="0"/>
      <dgm:spPr/>
    </dgm:pt>
    <dgm:pt modelId="{4B517545-C058-4EB4-85A5-38FDA606F319}" type="pres">
      <dgm:prSet presAssocID="{50124423-AF00-43D4-A2C9-8ABA9C2017DA}" presName="bgRect" presStyleLbl="bgShp" presStyleIdx="0" presStyleCnt="2"/>
      <dgm:spPr>
        <a:solidFill>
          <a:schemeClr val="tx2">
            <a:lumMod val="10000"/>
            <a:lumOff val="90000"/>
          </a:schemeClr>
        </a:solidFill>
      </dgm:spPr>
    </dgm:pt>
    <dgm:pt modelId="{B8C74A4D-962E-4907-87F8-0BD56FB352EB}" type="pres">
      <dgm:prSet presAssocID="{50124423-AF00-43D4-A2C9-8ABA9C2017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hrer"/>
        </a:ext>
      </dgm:extLst>
    </dgm:pt>
    <dgm:pt modelId="{D0607888-826D-4572-8A90-74DF49E7C835}" type="pres">
      <dgm:prSet presAssocID="{50124423-AF00-43D4-A2C9-8ABA9C2017DA}" presName="spaceRect" presStyleCnt="0"/>
      <dgm:spPr/>
    </dgm:pt>
    <dgm:pt modelId="{B5F2A3CF-892E-4156-A2AE-59E82909CF75}" type="pres">
      <dgm:prSet presAssocID="{50124423-AF00-43D4-A2C9-8ABA9C2017DA}" presName="parTx" presStyleLbl="revTx" presStyleIdx="0" presStyleCnt="2">
        <dgm:presLayoutVars>
          <dgm:chMax val="0"/>
          <dgm:chPref val="0"/>
        </dgm:presLayoutVars>
      </dgm:prSet>
      <dgm:spPr/>
    </dgm:pt>
    <dgm:pt modelId="{48A8C433-69F9-437E-8E88-446220F87A83}" type="pres">
      <dgm:prSet presAssocID="{298B8EEB-CDBD-41B1-A95E-2837BC2238C3}" presName="sibTrans" presStyleCnt="0"/>
      <dgm:spPr/>
    </dgm:pt>
    <dgm:pt modelId="{8B2D84B0-EC83-4F7E-B91A-2FA1BC10BA1A}" type="pres">
      <dgm:prSet presAssocID="{6E9F0273-C527-4332-BE66-BE50A7F397C7}" presName="compNode" presStyleCnt="0"/>
      <dgm:spPr/>
    </dgm:pt>
    <dgm:pt modelId="{F008EAB0-3431-431F-81C4-75139F3D5E00}" type="pres">
      <dgm:prSet presAssocID="{6E9F0273-C527-4332-BE66-BE50A7F397C7}" presName="bgRect" presStyleLbl="bgShp" presStyleIdx="1" presStyleCnt="2"/>
      <dgm:spPr>
        <a:solidFill>
          <a:schemeClr val="tx2">
            <a:lumMod val="10000"/>
            <a:lumOff val="90000"/>
          </a:schemeClr>
        </a:solidFill>
      </dgm:spPr>
    </dgm:pt>
    <dgm:pt modelId="{4F1613E8-62D5-4B83-9159-5A8B97CC29B9}" type="pres">
      <dgm:prSet presAssocID="{6E9F0273-C527-4332-BE66-BE50A7F397C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C0DA4C79-0D64-4BA4-A0C6-40452D226662}" type="pres">
      <dgm:prSet presAssocID="{6E9F0273-C527-4332-BE66-BE50A7F397C7}" presName="spaceRect" presStyleCnt="0"/>
      <dgm:spPr/>
    </dgm:pt>
    <dgm:pt modelId="{F29D6C1E-73AF-410D-985E-48CE1CE52F54}" type="pres">
      <dgm:prSet presAssocID="{6E9F0273-C527-4332-BE66-BE50A7F397C7}" presName="parTx" presStyleLbl="revTx" presStyleIdx="1" presStyleCnt="2">
        <dgm:presLayoutVars>
          <dgm:chMax val="0"/>
          <dgm:chPref val="0"/>
        </dgm:presLayoutVars>
      </dgm:prSet>
      <dgm:spPr/>
    </dgm:pt>
  </dgm:ptLst>
  <dgm:cxnLst>
    <dgm:cxn modelId="{E6C30830-CFDA-4AAC-B01A-5866F9815E37}" type="presOf" srcId="{410B9DC3-941B-4915-8291-067627F3CC46}" destId="{47F09E2D-4A74-4F2A-9868-36539BB53A94}" srcOrd="0" destOrd="0" presId="urn:microsoft.com/office/officeart/2018/2/layout/IconVerticalSolidList"/>
    <dgm:cxn modelId="{AF8D2446-EDBA-41D1-83FE-491DC88CDF62}" srcId="{410B9DC3-941B-4915-8291-067627F3CC46}" destId="{50124423-AF00-43D4-A2C9-8ABA9C2017DA}" srcOrd="0" destOrd="0" parTransId="{FCCAE25D-2EBE-489B-AB6E-A37C0BB8364B}" sibTransId="{298B8EEB-CDBD-41B1-A95E-2837BC2238C3}"/>
    <dgm:cxn modelId="{A046247A-EF2D-45DE-8A08-1141931AE019}" type="presOf" srcId="{50124423-AF00-43D4-A2C9-8ABA9C2017DA}" destId="{B5F2A3CF-892E-4156-A2AE-59E82909CF75}" srcOrd="0" destOrd="0" presId="urn:microsoft.com/office/officeart/2018/2/layout/IconVerticalSolidList"/>
    <dgm:cxn modelId="{FDB95EB4-3987-41A2-A723-338256C93607}" srcId="{410B9DC3-941B-4915-8291-067627F3CC46}" destId="{6E9F0273-C527-4332-BE66-BE50A7F397C7}" srcOrd="1" destOrd="0" parTransId="{798BC468-1B5A-47DD-AD53-0C9B34CE5778}" sibTransId="{C1FABAA6-FDDF-43F5-865A-D832C85E59A0}"/>
    <dgm:cxn modelId="{DF2EBBC0-5B74-4B2C-8AC4-22BF80A8388E}" type="presOf" srcId="{6E9F0273-C527-4332-BE66-BE50A7F397C7}" destId="{F29D6C1E-73AF-410D-985E-48CE1CE52F54}" srcOrd="0" destOrd="0" presId="urn:microsoft.com/office/officeart/2018/2/layout/IconVerticalSolidList"/>
    <dgm:cxn modelId="{26FBFD6C-B027-48CD-83CA-227872C40721}" type="presParOf" srcId="{47F09E2D-4A74-4F2A-9868-36539BB53A94}" destId="{EA5E3164-D587-47DD-9DA7-8DDDB34FC9F8}" srcOrd="0" destOrd="0" presId="urn:microsoft.com/office/officeart/2018/2/layout/IconVerticalSolidList"/>
    <dgm:cxn modelId="{7E0B3A9F-6A12-48E1-99FA-D43A7E4C49F3}" type="presParOf" srcId="{EA5E3164-D587-47DD-9DA7-8DDDB34FC9F8}" destId="{4B517545-C058-4EB4-85A5-38FDA606F319}" srcOrd="0" destOrd="0" presId="urn:microsoft.com/office/officeart/2018/2/layout/IconVerticalSolidList"/>
    <dgm:cxn modelId="{4547ABC3-BC56-441A-BDE6-EE0E0037167B}" type="presParOf" srcId="{EA5E3164-D587-47DD-9DA7-8DDDB34FC9F8}" destId="{B8C74A4D-962E-4907-87F8-0BD56FB352EB}" srcOrd="1" destOrd="0" presId="urn:microsoft.com/office/officeart/2018/2/layout/IconVerticalSolidList"/>
    <dgm:cxn modelId="{F6CE24A2-86C8-4CD5-ACB0-29A8D8276D52}" type="presParOf" srcId="{EA5E3164-D587-47DD-9DA7-8DDDB34FC9F8}" destId="{D0607888-826D-4572-8A90-74DF49E7C835}" srcOrd="2" destOrd="0" presId="urn:microsoft.com/office/officeart/2018/2/layout/IconVerticalSolidList"/>
    <dgm:cxn modelId="{E0DB215A-8B0F-4F67-BBF0-B069BE8FAA1F}" type="presParOf" srcId="{EA5E3164-D587-47DD-9DA7-8DDDB34FC9F8}" destId="{B5F2A3CF-892E-4156-A2AE-59E82909CF75}" srcOrd="3" destOrd="0" presId="urn:microsoft.com/office/officeart/2018/2/layout/IconVerticalSolidList"/>
    <dgm:cxn modelId="{4FCD21DB-1C9B-456C-87AC-E5B8D0F4461E}" type="presParOf" srcId="{47F09E2D-4A74-4F2A-9868-36539BB53A94}" destId="{48A8C433-69F9-437E-8E88-446220F87A83}" srcOrd="1" destOrd="0" presId="urn:microsoft.com/office/officeart/2018/2/layout/IconVerticalSolidList"/>
    <dgm:cxn modelId="{EC1845F1-C6BA-47B4-A7B2-60112D139750}" type="presParOf" srcId="{47F09E2D-4A74-4F2A-9868-36539BB53A94}" destId="{8B2D84B0-EC83-4F7E-B91A-2FA1BC10BA1A}" srcOrd="2" destOrd="0" presId="urn:microsoft.com/office/officeart/2018/2/layout/IconVerticalSolidList"/>
    <dgm:cxn modelId="{A3F1D1CC-F221-4C9E-9D15-2ED0B2303D27}" type="presParOf" srcId="{8B2D84B0-EC83-4F7E-B91A-2FA1BC10BA1A}" destId="{F008EAB0-3431-431F-81C4-75139F3D5E00}" srcOrd="0" destOrd="0" presId="urn:microsoft.com/office/officeart/2018/2/layout/IconVerticalSolidList"/>
    <dgm:cxn modelId="{6D624D12-0F60-40FD-8C24-0F1E10AFB63E}" type="presParOf" srcId="{8B2D84B0-EC83-4F7E-B91A-2FA1BC10BA1A}" destId="{4F1613E8-62D5-4B83-9159-5A8B97CC29B9}" srcOrd="1" destOrd="0" presId="urn:microsoft.com/office/officeart/2018/2/layout/IconVerticalSolidList"/>
    <dgm:cxn modelId="{8CE36286-A375-4B5A-A550-3268CEA62265}" type="presParOf" srcId="{8B2D84B0-EC83-4F7E-B91A-2FA1BC10BA1A}" destId="{C0DA4C79-0D64-4BA4-A0C6-40452D226662}" srcOrd="2" destOrd="0" presId="urn:microsoft.com/office/officeart/2018/2/layout/IconVerticalSolidList"/>
    <dgm:cxn modelId="{4A951204-6D3C-43F3-8BC2-38FE0AB125DB}" type="presParOf" srcId="{8B2D84B0-EC83-4F7E-B91A-2FA1BC10BA1A}" destId="{F29D6C1E-73AF-410D-985E-48CE1CE52F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13575D-A62A-4D45-AF81-C9FA69FE54A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1F1981-AA41-4337-81E1-16E0B71995EA}">
      <dgm:prSet/>
      <dgm:spPr/>
      <dgm:t>
        <a:bodyPr/>
        <a:lstStyle/>
        <a:p>
          <a:r>
            <a:rPr lang="de-AT" dirty="0"/>
            <a:t>Es wird in sinnvollem Maße und auf das jeweilige Kompetenzniveau bezogen Adäquatheit der sprachlichen Mittel angestrebt. </a:t>
          </a:r>
          <a:endParaRPr lang="en-US" dirty="0"/>
        </a:p>
      </dgm:t>
    </dgm:pt>
    <dgm:pt modelId="{FA8EE7EF-C188-46CC-9C1D-96EF5F4EFAC7}" type="parTrans" cxnId="{5AC74AEB-C371-4A66-A971-4D8EC928186A}">
      <dgm:prSet/>
      <dgm:spPr/>
      <dgm:t>
        <a:bodyPr/>
        <a:lstStyle/>
        <a:p>
          <a:endParaRPr lang="en-US"/>
        </a:p>
      </dgm:t>
    </dgm:pt>
    <dgm:pt modelId="{60A1411D-C9D2-4EEE-B7B7-EA11591B0318}" type="sibTrans" cxnId="{5AC74AEB-C371-4A66-A971-4D8EC928186A}">
      <dgm:prSet/>
      <dgm:spPr/>
      <dgm:t>
        <a:bodyPr/>
        <a:lstStyle/>
        <a:p>
          <a:endParaRPr lang="en-US"/>
        </a:p>
      </dgm:t>
    </dgm:pt>
    <dgm:pt modelId="{E67FFB45-3FE3-41C9-9552-2B2BDE8759BF}">
      <dgm:prSet/>
      <dgm:spPr/>
      <dgm:t>
        <a:bodyPr/>
        <a:lstStyle/>
        <a:p>
          <a:r>
            <a:rPr lang="de-AT"/>
            <a:t>Vokabular ist deshalb vorrangig in </a:t>
          </a:r>
          <a:r>
            <a:rPr lang="de-AT" b="1"/>
            <a:t>Phrasen und Sätzen </a:t>
          </a:r>
          <a:r>
            <a:rPr lang="de-AT"/>
            <a:t>zu erarbeiten</a:t>
          </a:r>
          <a:endParaRPr lang="en-US"/>
        </a:p>
      </dgm:t>
    </dgm:pt>
    <dgm:pt modelId="{8768CF12-4F33-406B-957E-2A866A468A50}" type="parTrans" cxnId="{7126448F-A324-4B59-BD33-B7835823E288}">
      <dgm:prSet/>
      <dgm:spPr/>
      <dgm:t>
        <a:bodyPr/>
        <a:lstStyle/>
        <a:p>
          <a:endParaRPr lang="en-US"/>
        </a:p>
      </dgm:t>
    </dgm:pt>
    <dgm:pt modelId="{1F5DE4DE-5A51-4857-9D42-95E51DD38295}" type="sibTrans" cxnId="{7126448F-A324-4B59-BD33-B7835823E288}">
      <dgm:prSet/>
      <dgm:spPr/>
      <dgm:t>
        <a:bodyPr/>
        <a:lstStyle/>
        <a:p>
          <a:endParaRPr lang="en-US"/>
        </a:p>
      </dgm:t>
    </dgm:pt>
    <dgm:pt modelId="{FE74BFE6-0F24-4D6B-B34F-EA1C21748CDB}" type="pres">
      <dgm:prSet presAssocID="{2913575D-A62A-4D45-AF81-C9FA69FE54A9}" presName="root" presStyleCnt="0">
        <dgm:presLayoutVars>
          <dgm:dir/>
          <dgm:resizeHandles val="exact"/>
        </dgm:presLayoutVars>
      </dgm:prSet>
      <dgm:spPr/>
    </dgm:pt>
    <dgm:pt modelId="{BC93B8DB-CE4D-47A1-A251-2326C75973A9}" type="pres">
      <dgm:prSet presAssocID="{951F1981-AA41-4337-81E1-16E0B71995EA}" presName="compNode" presStyleCnt="0"/>
      <dgm:spPr/>
    </dgm:pt>
    <dgm:pt modelId="{95825DAE-2A8F-4C7B-A4C5-3C71409B163D}" type="pres">
      <dgm:prSet presAssocID="{951F1981-AA41-4337-81E1-16E0B71995EA}" presName="bgRect" presStyleLbl="bgShp" presStyleIdx="0" presStyleCnt="2"/>
      <dgm:spPr>
        <a:solidFill>
          <a:schemeClr val="tx2">
            <a:lumMod val="10000"/>
            <a:lumOff val="90000"/>
          </a:schemeClr>
        </a:solidFill>
      </dgm:spPr>
    </dgm:pt>
    <dgm:pt modelId="{AE566123-B960-46CE-84C6-DCF415147668}" type="pres">
      <dgm:prSet presAssocID="{951F1981-AA41-4337-81E1-16E0B71995E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führungszeichen"/>
        </a:ext>
      </dgm:extLst>
    </dgm:pt>
    <dgm:pt modelId="{5FE4A452-4443-485A-9651-60A5D981A0FD}" type="pres">
      <dgm:prSet presAssocID="{951F1981-AA41-4337-81E1-16E0B71995EA}" presName="spaceRect" presStyleCnt="0"/>
      <dgm:spPr/>
    </dgm:pt>
    <dgm:pt modelId="{00B2C7ED-843E-4A24-B878-C52CFC0757C9}" type="pres">
      <dgm:prSet presAssocID="{951F1981-AA41-4337-81E1-16E0B71995EA}" presName="parTx" presStyleLbl="revTx" presStyleIdx="0" presStyleCnt="2">
        <dgm:presLayoutVars>
          <dgm:chMax val="0"/>
          <dgm:chPref val="0"/>
        </dgm:presLayoutVars>
      </dgm:prSet>
      <dgm:spPr/>
    </dgm:pt>
    <dgm:pt modelId="{E55C27CE-E6D1-4831-961B-C8D5C2E8AAFF}" type="pres">
      <dgm:prSet presAssocID="{60A1411D-C9D2-4EEE-B7B7-EA11591B0318}" presName="sibTrans" presStyleCnt="0"/>
      <dgm:spPr/>
    </dgm:pt>
    <dgm:pt modelId="{E22BA2ED-FBFE-4D13-81B7-ED492BB4CFB9}" type="pres">
      <dgm:prSet presAssocID="{E67FFB45-3FE3-41C9-9552-2B2BDE8759BF}" presName="compNode" presStyleCnt="0"/>
      <dgm:spPr/>
    </dgm:pt>
    <dgm:pt modelId="{FBBF6E98-10C3-44E6-9CEA-BA0A53F3B016}" type="pres">
      <dgm:prSet presAssocID="{E67FFB45-3FE3-41C9-9552-2B2BDE8759BF}" presName="bgRect" presStyleLbl="bgShp" presStyleIdx="1" presStyleCnt="2"/>
      <dgm:spPr>
        <a:solidFill>
          <a:schemeClr val="tx2">
            <a:lumMod val="10000"/>
            <a:lumOff val="90000"/>
          </a:schemeClr>
        </a:solidFill>
      </dgm:spPr>
    </dgm:pt>
    <dgm:pt modelId="{1592B57C-DEBE-40C6-9381-D4C607923FF0}" type="pres">
      <dgm:prSet presAssocID="{E67FFB45-3FE3-41C9-9552-2B2BDE8759B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eistift"/>
        </a:ext>
      </dgm:extLst>
    </dgm:pt>
    <dgm:pt modelId="{28083046-099F-4021-8A9E-7EEE83CC7B0D}" type="pres">
      <dgm:prSet presAssocID="{E67FFB45-3FE3-41C9-9552-2B2BDE8759BF}" presName="spaceRect" presStyleCnt="0"/>
      <dgm:spPr/>
    </dgm:pt>
    <dgm:pt modelId="{098244DD-AE18-435A-B4A6-D16DDDB9F7F0}" type="pres">
      <dgm:prSet presAssocID="{E67FFB45-3FE3-41C9-9552-2B2BDE8759BF}" presName="parTx" presStyleLbl="revTx" presStyleIdx="1" presStyleCnt="2">
        <dgm:presLayoutVars>
          <dgm:chMax val="0"/>
          <dgm:chPref val="0"/>
        </dgm:presLayoutVars>
      </dgm:prSet>
      <dgm:spPr/>
    </dgm:pt>
  </dgm:ptLst>
  <dgm:cxnLst>
    <dgm:cxn modelId="{E42FCF6E-CD08-4178-9619-EEB1483F32B2}" type="presOf" srcId="{951F1981-AA41-4337-81E1-16E0B71995EA}" destId="{00B2C7ED-843E-4A24-B878-C52CFC0757C9}" srcOrd="0" destOrd="0" presId="urn:microsoft.com/office/officeart/2018/2/layout/IconVerticalSolidList"/>
    <dgm:cxn modelId="{7126448F-A324-4B59-BD33-B7835823E288}" srcId="{2913575D-A62A-4D45-AF81-C9FA69FE54A9}" destId="{E67FFB45-3FE3-41C9-9552-2B2BDE8759BF}" srcOrd="1" destOrd="0" parTransId="{8768CF12-4F33-406B-957E-2A866A468A50}" sibTransId="{1F5DE4DE-5A51-4857-9D42-95E51DD38295}"/>
    <dgm:cxn modelId="{829F26C0-422C-4D49-9178-D3231DBCD5AE}" type="presOf" srcId="{E67FFB45-3FE3-41C9-9552-2B2BDE8759BF}" destId="{098244DD-AE18-435A-B4A6-D16DDDB9F7F0}" srcOrd="0" destOrd="0" presId="urn:microsoft.com/office/officeart/2018/2/layout/IconVerticalSolidList"/>
    <dgm:cxn modelId="{5AC74AEB-C371-4A66-A971-4D8EC928186A}" srcId="{2913575D-A62A-4D45-AF81-C9FA69FE54A9}" destId="{951F1981-AA41-4337-81E1-16E0B71995EA}" srcOrd="0" destOrd="0" parTransId="{FA8EE7EF-C188-46CC-9C1D-96EF5F4EFAC7}" sibTransId="{60A1411D-C9D2-4EEE-B7B7-EA11591B0318}"/>
    <dgm:cxn modelId="{6D8F53F1-AEFF-44D8-84C7-E062BEA47B27}" type="presOf" srcId="{2913575D-A62A-4D45-AF81-C9FA69FE54A9}" destId="{FE74BFE6-0F24-4D6B-B34F-EA1C21748CDB}" srcOrd="0" destOrd="0" presId="urn:microsoft.com/office/officeart/2018/2/layout/IconVerticalSolidList"/>
    <dgm:cxn modelId="{4F0B2ADF-5A55-4B83-83B6-3AD8A936E9CD}" type="presParOf" srcId="{FE74BFE6-0F24-4D6B-B34F-EA1C21748CDB}" destId="{BC93B8DB-CE4D-47A1-A251-2326C75973A9}" srcOrd="0" destOrd="0" presId="urn:microsoft.com/office/officeart/2018/2/layout/IconVerticalSolidList"/>
    <dgm:cxn modelId="{D9A1ED09-6B0B-46B3-A7B4-EA5C3AE25D4F}" type="presParOf" srcId="{BC93B8DB-CE4D-47A1-A251-2326C75973A9}" destId="{95825DAE-2A8F-4C7B-A4C5-3C71409B163D}" srcOrd="0" destOrd="0" presId="urn:microsoft.com/office/officeart/2018/2/layout/IconVerticalSolidList"/>
    <dgm:cxn modelId="{12E9F878-631C-4E22-BCD0-22BDAB1C1E34}" type="presParOf" srcId="{BC93B8DB-CE4D-47A1-A251-2326C75973A9}" destId="{AE566123-B960-46CE-84C6-DCF415147668}" srcOrd="1" destOrd="0" presId="urn:microsoft.com/office/officeart/2018/2/layout/IconVerticalSolidList"/>
    <dgm:cxn modelId="{67876942-04F3-432B-9A63-E477E72CBFD2}" type="presParOf" srcId="{BC93B8DB-CE4D-47A1-A251-2326C75973A9}" destId="{5FE4A452-4443-485A-9651-60A5D981A0FD}" srcOrd="2" destOrd="0" presId="urn:microsoft.com/office/officeart/2018/2/layout/IconVerticalSolidList"/>
    <dgm:cxn modelId="{E1EDA1F0-0306-4CF1-A1D8-BC1D2C66080F}" type="presParOf" srcId="{BC93B8DB-CE4D-47A1-A251-2326C75973A9}" destId="{00B2C7ED-843E-4A24-B878-C52CFC0757C9}" srcOrd="3" destOrd="0" presId="urn:microsoft.com/office/officeart/2018/2/layout/IconVerticalSolidList"/>
    <dgm:cxn modelId="{931491FD-E40A-41B3-861C-A21D08DA216B}" type="presParOf" srcId="{FE74BFE6-0F24-4D6B-B34F-EA1C21748CDB}" destId="{E55C27CE-E6D1-4831-961B-C8D5C2E8AAFF}" srcOrd="1" destOrd="0" presId="urn:microsoft.com/office/officeart/2018/2/layout/IconVerticalSolidList"/>
    <dgm:cxn modelId="{F455B659-41E7-4C9B-ACA9-A685D6EC50B4}" type="presParOf" srcId="{FE74BFE6-0F24-4D6B-B34F-EA1C21748CDB}" destId="{E22BA2ED-FBFE-4D13-81B7-ED492BB4CFB9}" srcOrd="2" destOrd="0" presId="urn:microsoft.com/office/officeart/2018/2/layout/IconVerticalSolidList"/>
    <dgm:cxn modelId="{2DB9421A-E873-4F49-8397-1CD1A958BD11}" type="presParOf" srcId="{E22BA2ED-FBFE-4D13-81B7-ED492BB4CFB9}" destId="{FBBF6E98-10C3-44E6-9CEA-BA0A53F3B016}" srcOrd="0" destOrd="0" presId="urn:microsoft.com/office/officeart/2018/2/layout/IconVerticalSolidList"/>
    <dgm:cxn modelId="{A62BC91A-5EC3-4BDA-B689-3DF19DDF5F71}" type="presParOf" srcId="{E22BA2ED-FBFE-4D13-81B7-ED492BB4CFB9}" destId="{1592B57C-DEBE-40C6-9381-D4C607923FF0}" srcOrd="1" destOrd="0" presId="urn:microsoft.com/office/officeart/2018/2/layout/IconVerticalSolidList"/>
    <dgm:cxn modelId="{28787E15-BAF6-4E1B-ADFD-8250B19B9E43}" type="presParOf" srcId="{E22BA2ED-FBFE-4D13-81B7-ED492BB4CFB9}" destId="{28083046-099F-4021-8A9E-7EEE83CC7B0D}" srcOrd="2" destOrd="0" presId="urn:microsoft.com/office/officeart/2018/2/layout/IconVerticalSolidList"/>
    <dgm:cxn modelId="{2A1CBB01-C707-4FE8-8FE7-C70F8C2FBA7D}" type="presParOf" srcId="{E22BA2ED-FBFE-4D13-81B7-ED492BB4CFB9}" destId="{098244DD-AE18-435A-B4A6-D16DDDB9F7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6D8463-FDA1-4BC0-9AF5-2C7C72E80C00}"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965CC31B-5CB2-420D-9D7E-0AABCE4A73DA}">
      <dgm:prSet>
        <dgm:style>
          <a:lnRef idx="1">
            <a:schemeClr val="dk1"/>
          </a:lnRef>
          <a:fillRef idx="2">
            <a:schemeClr val="dk1"/>
          </a:fillRef>
          <a:effectRef idx="1">
            <a:schemeClr val="dk1"/>
          </a:effectRef>
          <a:fontRef idx="minor">
            <a:schemeClr val="dk1"/>
          </a:fontRef>
        </dgm:style>
      </dgm:prSet>
      <dgm:spPr>
        <a:solidFill>
          <a:schemeClr val="tx2">
            <a:lumMod val="10000"/>
            <a:lumOff val="90000"/>
          </a:schemeClr>
        </a:solidFill>
        <a:ln>
          <a:noFill/>
        </a:ln>
      </dgm:spPr>
      <dgm:t>
        <a:bodyPr/>
        <a:lstStyle/>
        <a:p>
          <a:r>
            <a:rPr lang="de-AT" dirty="0">
              <a:solidFill>
                <a:schemeClr val="tx1"/>
              </a:solidFill>
            </a:rPr>
            <a:t>Der </a:t>
          </a:r>
          <a:r>
            <a:rPr lang="de-AT" b="1" u="sng" dirty="0">
              <a:solidFill>
                <a:schemeClr val="tx1"/>
              </a:solidFill>
            </a:rPr>
            <a:t>funktionale Aspekt der Grammatik hat Vorrang gegenüber dem formalen Aspekt</a:t>
          </a:r>
          <a:r>
            <a:rPr lang="de-AT" dirty="0">
              <a:solidFill>
                <a:schemeClr val="tx1"/>
              </a:solidFill>
            </a:rPr>
            <a:t>. Die situative Einführung und das </a:t>
          </a:r>
          <a:r>
            <a:rPr lang="de-AT" b="1" dirty="0">
              <a:solidFill>
                <a:schemeClr val="tx1"/>
              </a:solidFill>
            </a:rPr>
            <a:t>induktive Erschließen </a:t>
          </a:r>
          <a:r>
            <a:rPr lang="de-AT" dirty="0">
              <a:solidFill>
                <a:schemeClr val="tx1"/>
              </a:solidFill>
            </a:rPr>
            <a:t>grammatischer Sachverhalte aus kommunikativen Zusammenhängen und Textbeispielen sind anzustreben</a:t>
          </a:r>
          <a:r>
            <a:rPr lang="de-AT" dirty="0"/>
            <a:t>. </a:t>
          </a:r>
          <a:endParaRPr lang="en-US" dirty="0"/>
        </a:p>
      </dgm:t>
    </dgm:pt>
    <dgm:pt modelId="{65C3BFC9-B011-44DC-846F-2DB7CCAD4D26}" type="parTrans" cxnId="{7AD08DC1-1376-4F07-9662-E686CE2DFC68}">
      <dgm:prSet/>
      <dgm:spPr/>
      <dgm:t>
        <a:bodyPr/>
        <a:lstStyle/>
        <a:p>
          <a:endParaRPr lang="en-US"/>
        </a:p>
      </dgm:t>
    </dgm:pt>
    <dgm:pt modelId="{F89FC637-0572-4F59-A044-7AC2C44F79FA}" type="sibTrans" cxnId="{7AD08DC1-1376-4F07-9662-E686CE2DFC68}">
      <dgm:prSet/>
      <dgm:spPr/>
      <dgm:t>
        <a:bodyPr/>
        <a:lstStyle/>
        <a:p>
          <a:endParaRPr lang="en-US"/>
        </a:p>
      </dgm:t>
    </dgm:pt>
    <dgm:pt modelId="{41C59913-8F10-4F35-9F05-27DF9F96983C}">
      <dgm:prSet/>
      <dgm:spPr>
        <a:solidFill>
          <a:srgbClr val="E6EFF3"/>
        </a:solidFill>
      </dgm:spPr>
      <dgm:t>
        <a:bodyPr/>
        <a:lstStyle/>
        <a:p>
          <a:r>
            <a:rPr lang="de-AT" b="1" dirty="0">
              <a:solidFill>
                <a:schemeClr val="tx1"/>
              </a:solidFill>
            </a:rPr>
            <a:t>Grammatische Teilsysteme dürfen nicht zum direkten Lernziel werden</a:t>
          </a:r>
          <a:r>
            <a:rPr lang="de-AT" dirty="0">
              <a:solidFill>
                <a:schemeClr val="tx1"/>
              </a:solidFill>
            </a:rPr>
            <a:t>.</a:t>
          </a:r>
          <a:endParaRPr lang="en-US" dirty="0">
            <a:solidFill>
              <a:schemeClr val="tx1"/>
            </a:solidFill>
          </a:endParaRPr>
        </a:p>
      </dgm:t>
    </dgm:pt>
    <dgm:pt modelId="{1C9899E5-3192-4D30-9F77-DD8D353C62ED}" type="parTrans" cxnId="{16B01C25-FAC3-4E13-A1D3-BFF2E7AB743F}">
      <dgm:prSet/>
      <dgm:spPr/>
      <dgm:t>
        <a:bodyPr/>
        <a:lstStyle/>
        <a:p>
          <a:endParaRPr lang="en-US"/>
        </a:p>
      </dgm:t>
    </dgm:pt>
    <dgm:pt modelId="{8B2DA1B7-B7DF-4F64-A7E7-C406954ACD85}" type="sibTrans" cxnId="{16B01C25-FAC3-4E13-A1D3-BFF2E7AB743F}">
      <dgm:prSet/>
      <dgm:spPr/>
      <dgm:t>
        <a:bodyPr/>
        <a:lstStyle/>
        <a:p>
          <a:endParaRPr lang="en-US"/>
        </a:p>
      </dgm:t>
    </dgm:pt>
    <dgm:pt modelId="{D3C216A2-4623-4F75-AFD0-406259F314BC}" type="pres">
      <dgm:prSet presAssocID="{176D8463-FDA1-4BC0-9AF5-2C7C72E80C00}" presName="Name0" presStyleCnt="0">
        <dgm:presLayoutVars>
          <dgm:dir/>
          <dgm:animLvl val="lvl"/>
          <dgm:resizeHandles val="exact"/>
        </dgm:presLayoutVars>
      </dgm:prSet>
      <dgm:spPr/>
    </dgm:pt>
    <dgm:pt modelId="{93788EFB-438D-411E-BCAE-2E402BB83B55}" type="pres">
      <dgm:prSet presAssocID="{41C59913-8F10-4F35-9F05-27DF9F96983C}" presName="boxAndChildren" presStyleCnt="0"/>
      <dgm:spPr/>
    </dgm:pt>
    <dgm:pt modelId="{39D288EC-3151-4749-9E7E-2D5AAB0F8159}" type="pres">
      <dgm:prSet presAssocID="{41C59913-8F10-4F35-9F05-27DF9F96983C}" presName="parentTextBox" presStyleLbl="node1" presStyleIdx="0" presStyleCnt="2" custLinFactNeighborY="2157"/>
      <dgm:spPr/>
    </dgm:pt>
    <dgm:pt modelId="{5B6720B6-8BB4-4976-A317-CAD2FCF23E70}" type="pres">
      <dgm:prSet presAssocID="{F89FC637-0572-4F59-A044-7AC2C44F79FA}" presName="sp" presStyleCnt="0"/>
      <dgm:spPr/>
    </dgm:pt>
    <dgm:pt modelId="{FAAB573B-4C0D-4050-9B88-8DB086530BCE}" type="pres">
      <dgm:prSet presAssocID="{965CC31B-5CB2-420D-9D7E-0AABCE4A73DA}" presName="arrowAndChildren" presStyleCnt="0"/>
      <dgm:spPr/>
    </dgm:pt>
    <dgm:pt modelId="{22FF1ED4-4E97-431B-9D11-D20B87D4CC63}" type="pres">
      <dgm:prSet presAssocID="{965CC31B-5CB2-420D-9D7E-0AABCE4A73DA}" presName="parentTextArrow" presStyleLbl="node1" presStyleIdx="1" presStyleCnt="2"/>
      <dgm:spPr/>
    </dgm:pt>
  </dgm:ptLst>
  <dgm:cxnLst>
    <dgm:cxn modelId="{16B01C25-FAC3-4E13-A1D3-BFF2E7AB743F}" srcId="{176D8463-FDA1-4BC0-9AF5-2C7C72E80C00}" destId="{41C59913-8F10-4F35-9F05-27DF9F96983C}" srcOrd="1" destOrd="0" parTransId="{1C9899E5-3192-4D30-9F77-DD8D353C62ED}" sibTransId="{8B2DA1B7-B7DF-4F64-A7E7-C406954ACD85}"/>
    <dgm:cxn modelId="{7EDD2734-1323-4716-8D46-D278619779E1}" type="presOf" srcId="{965CC31B-5CB2-420D-9D7E-0AABCE4A73DA}" destId="{22FF1ED4-4E97-431B-9D11-D20B87D4CC63}" srcOrd="0" destOrd="0" presId="urn:microsoft.com/office/officeart/2005/8/layout/process4"/>
    <dgm:cxn modelId="{1FB26C5C-A224-4522-870B-A6F53E30AC27}" type="presOf" srcId="{176D8463-FDA1-4BC0-9AF5-2C7C72E80C00}" destId="{D3C216A2-4623-4F75-AFD0-406259F314BC}" srcOrd="0" destOrd="0" presId="urn:microsoft.com/office/officeart/2005/8/layout/process4"/>
    <dgm:cxn modelId="{5C31B66A-41A7-46B8-8B38-4197551B9FCD}" type="presOf" srcId="{41C59913-8F10-4F35-9F05-27DF9F96983C}" destId="{39D288EC-3151-4749-9E7E-2D5AAB0F8159}" srcOrd="0" destOrd="0" presId="urn:microsoft.com/office/officeart/2005/8/layout/process4"/>
    <dgm:cxn modelId="{7AD08DC1-1376-4F07-9662-E686CE2DFC68}" srcId="{176D8463-FDA1-4BC0-9AF5-2C7C72E80C00}" destId="{965CC31B-5CB2-420D-9D7E-0AABCE4A73DA}" srcOrd="0" destOrd="0" parTransId="{65C3BFC9-B011-44DC-846F-2DB7CCAD4D26}" sibTransId="{F89FC637-0572-4F59-A044-7AC2C44F79FA}"/>
    <dgm:cxn modelId="{C75002CB-B7F6-436C-B5C0-283E6EAF9D83}" type="presParOf" srcId="{D3C216A2-4623-4F75-AFD0-406259F314BC}" destId="{93788EFB-438D-411E-BCAE-2E402BB83B55}" srcOrd="0" destOrd="0" presId="urn:microsoft.com/office/officeart/2005/8/layout/process4"/>
    <dgm:cxn modelId="{10A40B18-01B1-4F3F-9A1A-0DE7CFA28881}" type="presParOf" srcId="{93788EFB-438D-411E-BCAE-2E402BB83B55}" destId="{39D288EC-3151-4749-9E7E-2D5AAB0F8159}" srcOrd="0" destOrd="0" presId="urn:microsoft.com/office/officeart/2005/8/layout/process4"/>
    <dgm:cxn modelId="{9CA691CC-9081-46C2-96C4-66193DCCA882}" type="presParOf" srcId="{D3C216A2-4623-4F75-AFD0-406259F314BC}" destId="{5B6720B6-8BB4-4976-A317-CAD2FCF23E70}" srcOrd="1" destOrd="0" presId="urn:microsoft.com/office/officeart/2005/8/layout/process4"/>
    <dgm:cxn modelId="{BA69A8ED-9654-40A1-BD68-5DB43764EEEE}" type="presParOf" srcId="{D3C216A2-4623-4F75-AFD0-406259F314BC}" destId="{FAAB573B-4C0D-4050-9B88-8DB086530BCE}" srcOrd="2" destOrd="0" presId="urn:microsoft.com/office/officeart/2005/8/layout/process4"/>
    <dgm:cxn modelId="{3D70649E-1266-4FDC-ABA5-7016F92F090F}" type="presParOf" srcId="{FAAB573B-4C0D-4050-9B88-8DB086530BCE}" destId="{22FF1ED4-4E97-431B-9D11-D20B87D4CC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C9C344-BCEE-4F35-A829-BEAC56F308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31D5F4-1567-4324-8DC5-BE37189B02ED}">
      <dgm:prSet/>
      <dgm:spPr>
        <a:solidFill>
          <a:schemeClr val="bg1">
            <a:lumMod val="85000"/>
          </a:schemeClr>
        </a:solidFill>
      </dgm:spPr>
      <dgm:t>
        <a:bodyPr/>
        <a:lstStyle/>
        <a:p>
          <a:r>
            <a:rPr lang="de-AT" dirty="0">
              <a:solidFill>
                <a:schemeClr val="tx1"/>
              </a:solidFill>
            </a:rPr>
            <a:t>Teilkompetenzen sind in dem Maße zu entwickeln, wie sie für erfolgreiche altersgemäße mündliche und schriftliche Kommunikation nötig sind. Hören, Lesen, Sprechen und Schreiben sind regelmäßig und integrativ zu üben. </a:t>
          </a:r>
          <a:endParaRPr lang="en-US" dirty="0">
            <a:solidFill>
              <a:schemeClr val="tx1"/>
            </a:solidFill>
          </a:endParaRPr>
        </a:p>
      </dgm:t>
    </dgm:pt>
    <dgm:pt modelId="{0E0CCB17-0C38-4EA5-B55A-430C23AF8452}" type="parTrans" cxnId="{4D774C64-1F0C-474B-81A3-EBA215FD8245}">
      <dgm:prSet/>
      <dgm:spPr/>
      <dgm:t>
        <a:bodyPr/>
        <a:lstStyle/>
        <a:p>
          <a:endParaRPr lang="en-US"/>
        </a:p>
      </dgm:t>
    </dgm:pt>
    <dgm:pt modelId="{90C98262-A99E-4BCF-99AE-51EA3730D4EB}" type="sibTrans" cxnId="{4D774C64-1F0C-474B-81A3-EBA215FD8245}">
      <dgm:prSet/>
      <dgm:spPr/>
      <dgm:t>
        <a:bodyPr/>
        <a:lstStyle/>
        <a:p>
          <a:endParaRPr lang="en-US"/>
        </a:p>
      </dgm:t>
    </dgm:pt>
    <dgm:pt modelId="{9026F330-E1BB-4CB5-BA5C-722103BE47FD}">
      <dgm:prSet/>
      <dgm:spPr>
        <a:solidFill>
          <a:schemeClr val="bg1">
            <a:lumMod val="85000"/>
          </a:schemeClr>
        </a:solidFill>
      </dgm:spPr>
      <dgm:t>
        <a:bodyPr/>
        <a:lstStyle/>
        <a:p>
          <a:r>
            <a:rPr lang="de-AT" dirty="0">
              <a:solidFill>
                <a:schemeClr val="tx1"/>
              </a:solidFill>
            </a:rPr>
            <a:t>Ein aktiver, vielfältiger, multisensorischer, kreativer Zugang ist dem Spracherwerb förderlich.</a:t>
          </a:r>
          <a:endParaRPr lang="en-US" dirty="0">
            <a:solidFill>
              <a:schemeClr val="tx1"/>
            </a:solidFill>
          </a:endParaRPr>
        </a:p>
      </dgm:t>
    </dgm:pt>
    <dgm:pt modelId="{BE866324-6BFB-45B9-BEA0-B23DE1FEBCD0}" type="parTrans" cxnId="{26E1C494-2074-441D-A4B1-E094040328DF}">
      <dgm:prSet/>
      <dgm:spPr/>
      <dgm:t>
        <a:bodyPr/>
        <a:lstStyle/>
        <a:p>
          <a:endParaRPr lang="en-US"/>
        </a:p>
      </dgm:t>
    </dgm:pt>
    <dgm:pt modelId="{CE19D87C-9065-445B-8F85-314210EFF11D}" type="sibTrans" cxnId="{26E1C494-2074-441D-A4B1-E094040328DF}">
      <dgm:prSet/>
      <dgm:spPr/>
      <dgm:t>
        <a:bodyPr/>
        <a:lstStyle/>
        <a:p>
          <a:endParaRPr lang="en-US"/>
        </a:p>
      </dgm:t>
    </dgm:pt>
    <dgm:pt modelId="{47B3173F-25A2-4080-9E4A-1A887F84C6D1}">
      <dgm:prSet/>
      <dgm:spPr>
        <a:solidFill>
          <a:schemeClr val="bg1">
            <a:lumMod val="85000"/>
          </a:schemeClr>
        </a:solidFill>
      </dgm:spPr>
      <dgm:t>
        <a:bodyPr/>
        <a:lstStyle/>
        <a:p>
          <a:r>
            <a:rPr lang="de-AT" dirty="0">
              <a:solidFill>
                <a:schemeClr val="tx1"/>
              </a:solidFill>
            </a:rPr>
            <a:t>Inter- und transkulturelle Aspekte werden altersadäquat und dem Kompetenzniveau entsprechend erarbeitet. Kultur- und landeskundliche Informationen werden dabei mit kommunikativen zielsprachlichen Situationen verbunden.</a:t>
          </a:r>
          <a:endParaRPr lang="en-US" dirty="0">
            <a:solidFill>
              <a:schemeClr val="tx1"/>
            </a:solidFill>
          </a:endParaRPr>
        </a:p>
      </dgm:t>
    </dgm:pt>
    <dgm:pt modelId="{9C53555D-3AD0-48CA-BF3B-BBEFE83823F3}" type="parTrans" cxnId="{1CF19284-E5A1-4B36-BABE-A3CEFF2C2F08}">
      <dgm:prSet/>
      <dgm:spPr/>
      <dgm:t>
        <a:bodyPr/>
        <a:lstStyle/>
        <a:p>
          <a:endParaRPr lang="en-US"/>
        </a:p>
      </dgm:t>
    </dgm:pt>
    <dgm:pt modelId="{5A36441E-D4ED-4CE8-BF86-A57E793AFD5B}" type="sibTrans" cxnId="{1CF19284-E5A1-4B36-BABE-A3CEFF2C2F08}">
      <dgm:prSet/>
      <dgm:spPr/>
      <dgm:t>
        <a:bodyPr/>
        <a:lstStyle/>
        <a:p>
          <a:endParaRPr lang="en-US"/>
        </a:p>
      </dgm:t>
    </dgm:pt>
    <dgm:pt modelId="{4AC96DEE-A838-41BC-AB73-C455A5B4D5CF}" type="pres">
      <dgm:prSet presAssocID="{EFC9C344-BCEE-4F35-A829-BEAC56F30811}" presName="linear" presStyleCnt="0">
        <dgm:presLayoutVars>
          <dgm:animLvl val="lvl"/>
          <dgm:resizeHandles val="exact"/>
        </dgm:presLayoutVars>
      </dgm:prSet>
      <dgm:spPr/>
    </dgm:pt>
    <dgm:pt modelId="{9BC42332-9A5E-4A38-81D3-D1CB9232F0D7}" type="pres">
      <dgm:prSet presAssocID="{E731D5F4-1567-4324-8DC5-BE37189B02ED}" presName="parentText" presStyleLbl="node1" presStyleIdx="0" presStyleCnt="3">
        <dgm:presLayoutVars>
          <dgm:chMax val="0"/>
          <dgm:bulletEnabled val="1"/>
        </dgm:presLayoutVars>
      </dgm:prSet>
      <dgm:spPr/>
    </dgm:pt>
    <dgm:pt modelId="{01BE8878-4CD3-476A-91F7-3AE910BDF445}" type="pres">
      <dgm:prSet presAssocID="{90C98262-A99E-4BCF-99AE-51EA3730D4EB}" presName="spacer" presStyleCnt="0"/>
      <dgm:spPr/>
    </dgm:pt>
    <dgm:pt modelId="{2C783ED3-EEEC-4947-B03B-DA421863A8AF}" type="pres">
      <dgm:prSet presAssocID="{9026F330-E1BB-4CB5-BA5C-722103BE47FD}" presName="parentText" presStyleLbl="node1" presStyleIdx="1" presStyleCnt="3">
        <dgm:presLayoutVars>
          <dgm:chMax val="0"/>
          <dgm:bulletEnabled val="1"/>
        </dgm:presLayoutVars>
      </dgm:prSet>
      <dgm:spPr/>
    </dgm:pt>
    <dgm:pt modelId="{93D5EBA0-A1BD-4B28-A686-5545866C9083}" type="pres">
      <dgm:prSet presAssocID="{CE19D87C-9065-445B-8F85-314210EFF11D}" presName="spacer" presStyleCnt="0"/>
      <dgm:spPr/>
    </dgm:pt>
    <dgm:pt modelId="{C022B50E-EDBC-49E8-BEEA-00643E67CAA7}" type="pres">
      <dgm:prSet presAssocID="{47B3173F-25A2-4080-9E4A-1A887F84C6D1}" presName="parentText" presStyleLbl="node1" presStyleIdx="2" presStyleCnt="3">
        <dgm:presLayoutVars>
          <dgm:chMax val="0"/>
          <dgm:bulletEnabled val="1"/>
        </dgm:presLayoutVars>
      </dgm:prSet>
      <dgm:spPr/>
    </dgm:pt>
  </dgm:ptLst>
  <dgm:cxnLst>
    <dgm:cxn modelId="{4D774C64-1F0C-474B-81A3-EBA215FD8245}" srcId="{EFC9C344-BCEE-4F35-A829-BEAC56F30811}" destId="{E731D5F4-1567-4324-8DC5-BE37189B02ED}" srcOrd="0" destOrd="0" parTransId="{0E0CCB17-0C38-4EA5-B55A-430C23AF8452}" sibTransId="{90C98262-A99E-4BCF-99AE-51EA3730D4EB}"/>
    <dgm:cxn modelId="{95DB9771-D3C8-49A5-87D1-60DFB19C0BA5}" type="presOf" srcId="{EFC9C344-BCEE-4F35-A829-BEAC56F30811}" destId="{4AC96DEE-A838-41BC-AB73-C455A5B4D5CF}" srcOrd="0" destOrd="0" presId="urn:microsoft.com/office/officeart/2005/8/layout/vList2"/>
    <dgm:cxn modelId="{9BCDBA5A-601D-42BA-8C0C-5FE5ED195FFD}" type="presOf" srcId="{E731D5F4-1567-4324-8DC5-BE37189B02ED}" destId="{9BC42332-9A5E-4A38-81D3-D1CB9232F0D7}" srcOrd="0" destOrd="0" presId="urn:microsoft.com/office/officeart/2005/8/layout/vList2"/>
    <dgm:cxn modelId="{1CF19284-E5A1-4B36-BABE-A3CEFF2C2F08}" srcId="{EFC9C344-BCEE-4F35-A829-BEAC56F30811}" destId="{47B3173F-25A2-4080-9E4A-1A887F84C6D1}" srcOrd="2" destOrd="0" parTransId="{9C53555D-3AD0-48CA-BF3B-BBEFE83823F3}" sibTransId="{5A36441E-D4ED-4CE8-BF86-A57E793AFD5B}"/>
    <dgm:cxn modelId="{26E1C494-2074-441D-A4B1-E094040328DF}" srcId="{EFC9C344-BCEE-4F35-A829-BEAC56F30811}" destId="{9026F330-E1BB-4CB5-BA5C-722103BE47FD}" srcOrd="1" destOrd="0" parTransId="{BE866324-6BFB-45B9-BEA0-B23DE1FEBCD0}" sibTransId="{CE19D87C-9065-445B-8F85-314210EFF11D}"/>
    <dgm:cxn modelId="{7AD8DFA4-E4AC-4936-843A-3843B0B0CE1B}" type="presOf" srcId="{47B3173F-25A2-4080-9E4A-1A887F84C6D1}" destId="{C022B50E-EDBC-49E8-BEEA-00643E67CAA7}" srcOrd="0" destOrd="0" presId="urn:microsoft.com/office/officeart/2005/8/layout/vList2"/>
    <dgm:cxn modelId="{BB76D8D5-5014-49E8-A740-C861B59A030D}" type="presOf" srcId="{9026F330-E1BB-4CB5-BA5C-722103BE47FD}" destId="{2C783ED3-EEEC-4947-B03B-DA421863A8AF}" srcOrd="0" destOrd="0" presId="urn:microsoft.com/office/officeart/2005/8/layout/vList2"/>
    <dgm:cxn modelId="{4B23C6C5-9AAC-4325-BD8F-0AEB7C5A80D3}" type="presParOf" srcId="{4AC96DEE-A838-41BC-AB73-C455A5B4D5CF}" destId="{9BC42332-9A5E-4A38-81D3-D1CB9232F0D7}" srcOrd="0" destOrd="0" presId="urn:microsoft.com/office/officeart/2005/8/layout/vList2"/>
    <dgm:cxn modelId="{9E70F951-8EFD-4480-B644-FEB9F4E2B16D}" type="presParOf" srcId="{4AC96DEE-A838-41BC-AB73-C455A5B4D5CF}" destId="{01BE8878-4CD3-476A-91F7-3AE910BDF445}" srcOrd="1" destOrd="0" presId="urn:microsoft.com/office/officeart/2005/8/layout/vList2"/>
    <dgm:cxn modelId="{8532C9F1-CD49-4703-9B4A-115AD4073925}" type="presParOf" srcId="{4AC96DEE-A838-41BC-AB73-C455A5B4D5CF}" destId="{2C783ED3-EEEC-4947-B03B-DA421863A8AF}" srcOrd="2" destOrd="0" presId="urn:microsoft.com/office/officeart/2005/8/layout/vList2"/>
    <dgm:cxn modelId="{44B31012-D426-4472-BD04-957BAAE03708}" type="presParOf" srcId="{4AC96DEE-A838-41BC-AB73-C455A5B4D5CF}" destId="{93D5EBA0-A1BD-4B28-A686-5545866C9083}" srcOrd="3" destOrd="0" presId="urn:microsoft.com/office/officeart/2005/8/layout/vList2"/>
    <dgm:cxn modelId="{7F3FA877-4743-4C7F-8097-EC29BCC7BB9A}" type="presParOf" srcId="{4AC96DEE-A838-41BC-AB73-C455A5B4D5CF}" destId="{C022B50E-EDBC-49E8-BEEA-00643E67CAA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103A98-0F14-469E-93B8-F2386B8502C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7D6027B-9BD3-4D39-ADEB-7CD588877AE2}">
      <dgm:prSet/>
      <dgm:spPr/>
      <dgm:t>
        <a:bodyPr/>
        <a:lstStyle/>
        <a:p>
          <a:r>
            <a:rPr lang="de-DE"/>
            <a:t>Kommunikation und Wirkung betrachtet das Interagieren in unterschiedlichen Kommunikationssituationen. Sprache dient als Mittel der Kommunikation. Äußerungen sind immer in einen bestimmten situativen Kontext eingebettet und erzielen eine bestimmte Wirkung. Es geht immer um sprachlich angemessenes Handeln. </a:t>
          </a:r>
          <a:endParaRPr lang="en-US"/>
        </a:p>
      </dgm:t>
    </dgm:pt>
    <dgm:pt modelId="{AF48A04A-0563-46A2-9A9F-3A0A86F0F4ED}" type="parTrans" cxnId="{DB996093-9C3A-4E94-B166-C2207988BA30}">
      <dgm:prSet/>
      <dgm:spPr/>
      <dgm:t>
        <a:bodyPr/>
        <a:lstStyle/>
        <a:p>
          <a:endParaRPr lang="en-US"/>
        </a:p>
      </dgm:t>
    </dgm:pt>
    <dgm:pt modelId="{AC27E7B6-3731-4B10-A7C9-8C870D6F4A1A}" type="sibTrans" cxnId="{DB996093-9C3A-4E94-B166-C2207988BA30}">
      <dgm:prSet/>
      <dgm:spPr/>
      <dgm:t>
        <a:bodyPr/>
        <a:lstStyle/>
        <a:p>
          <a:endParaRPr lang="en-US"/>
        </a:p>
      </dgm:t>
    </dgm:pt>
    <dgm:pt modelId="{8FB88B41-4009-4E44-8B75-B0914BDAAF15}">
      <dgm:prSet/>
      <dgm:spPr/>
      <dgm:t>
        <a:bodyPr/>
        <a:lstStyle/>
        <a:p>
          <a:r>
            <a:rPr lang="de-AT"/>
            <a:t>Äußerungen sind immer in einen bestimmten situativen Kontext eingebettet, und erzielen eine bestimmte Wirkung. Es geht immer um sprachlich angemessenes Handeln</a:t>
          </a:r>
          <a:endParaRPr lang="en-US"/>
        </a:p>
      </dgm:t>
    </dgm:pt>
    <dgm:pt modelId="{367291E3-866E-40EE-A676-F2DAF3AE7CAA}" type="parTrans" cxnId="{4FC3A2C8-0ABE-4D6D-B7EE-95061EEC0A7E}">
      <dgm:prSet/>
      <dgm:spPr/>
      <dgm:t>
        <a:bodyPr/>
        <a:lstStyle/>
        <a:p>
          <a:endParaRPr lang="en-US"/>
        </a:p>
      </dgm:t>
    </dgm:pt>
    <dgm:pt modelId="{769C9501-70AD-4FB4-9191-E11AD02EBCA9}" type="sibTrans" cxnId="{4FC3A2C8-0ABE-4D6D-B7EE-95061EEC0A7E}">
      <dgm:prSet/>
      <dgm:spPr/>
      <dgm:t>
        <a:bodyPr/>
        <a:lstStyle/>
        <a:p>
          <a:endParaRPr lang="en-US"/>
        </a:p>
      </dgm:t>
    </dgm:pt>
    <dgm:pt modelId="{D2EEC026-A178-4CF6-8628-EDB3AD99C55A}" type="pres">
      <dgm:prSet presAssocID="{6A103A98-0F14-469E-93B8-F2386B8502CC}" presName="root" presStyleCnt="0">
        <dgm:presLayoutVars>
          <dgm:dir/>
          <dgm:resizeHandles val="exact"/>
        </dgm:presLayoutVars>
      </dgm:prSet>
      <dgm:spPr/>
    </dgm:pt>
    <dgm:pt modelId="{33C25258-3ED6-4BA3-8F6F-679E39C6AD8F}" type="pres">
      <dgm:prSet presAssocID="{A7D6027B-9BD3-4D39-ADEB-7CD588877AE2}" presName="compNode" presStyleCnt="0"/>
      <dgm:spPr/>
    </dgm:pt>
    <dgm:pt modelId="{814D5052-4A46-46CD-B293-F8F3480DE0D1}" type="pres">
      <dgm:prSet presAssocID="{A7D6027B-9BD3-4D39-ADEB-7CD588877AE2}" presName="bgRect" presStyleLbl="bgShp" presStyleIdx="0" presStyleCnt="2"/>
      <dgm:spPr/>
    </dgm:pt>
    <dgm:pt modelId="{4B31A646-56CB-4613-B6E1-A09EB0C6E68C}" type="pres">
      <dgm:prSet presAssocID="{A7D6027B-9BD3-4D39-ADEB-7CD588877A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646674AC-7C56-4AAB-86E4-C4C6BFF0161D}" type="pres">
      <dgm:prSet presAssocID="{A7D6027B-9BD3-4D39-ADEB-7CD588877AE2}" presName="spaceRect" presStyleCnt="0"/>
      <dgm:spPr/>
    </dgm:pt>
    <dgm:pt modelId="{79A89E51-75D4-48B4-8966-92D8AA08FB3E}" type="pres">
      <dgm:prSet presAssocID="{A7D6027B-9BD3-4D39-ADEB-7CD588877AE2}" presName="parTx" presStyleLbl="revTx" presStyleIdx="0" presStyleCnt="2">
        <dgm:presLayoutVars>
          <dgm:chMax val="0"/>
          <dgm:chPref val="0"/>
        </dgm:presLayoutVars>
      </dgm:prSet>
      <dgm:spPr/>
    </dgm:pt>
    <dgm:pt modelId="{3F007626-30B0-4345-BF62-63EEF71DB0A5}" type="pres">
      <dgm:prSet presAssocID="{AC27E7B6-3731-4B10-A7C9-8C870D6F4A1A}" presName="sibTrans" presStyleCnt="0"/>
      <dgm:spPr/>
    </dgm:pt>
    <dgm:pt modelId="{EEB289FE-F082-4F19-9F44-8656AB9988F5}" type="pres">
      <dgm:prSet presAssocID="{8FB88B41-4009-4E44-8B75-B0914BDAAF15}" presName="compNode" presStyleCnt="0"/>
      <dgm:spPr/>
    </dgm:pt>
    <dgm:pt modelId="{C2F41626-D16E-4C33-81FF-736533F66B57}" type="pres">
      <dgm:prSet presAssocID="{8FB88B41-4009-4E44-8B75-B0914BDAAF15}" presName="bgRect" presStyleLbl="bgShp" presStyleIdx="1" presStyleCnt="2"/>
      <dgm:spPr/>
    </dgm:pt>
    <dgm:pt modelId="{FDE5A29C-FECB-4BA4-8C33-8B3046679CFD}" type="pres">
      <dgm:prSet presAssocID="{8FB88B41-4009-4E44-8B75-B0914BDAAF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rbunden"/>
        </a:ext>
      </dgm:extLst>
    </dgm:pt>
    <dgm:pt modelId="{22571B61-CC63-4A39-8321-5B1C3827222C}" type="pres">
      <dgm:prSet presAssocID="{8FB88B41-4009-4E44-8B75-B0914BDAAF15}" presName="spaceRect" presStyleCnt="0"/>
      <dgm:spPr/>
    </dgm:pt>
    <dgm:pt modelId="{3CCBE7F0-8EC6-456E-A3EF-02C6687BF493}" type="pres">
      <dgm:prSet presAssocID="{8FB88B41-4009-4E44-8B75-B0914BDAAF15}" presName="parTx" presStyleLbl="revTx" presStyleIdx="1" presStyleCnt="2">
        <dgm:presLayoutVars>
          <dgm:chMax val="0"/>
          <dgm:chPref val="0"/>
        </dgm:presLayoutVars>
      </dgm:prSet>
      <dgm:spPr/>
    </dgm:pt>
  </dgm:ptLst>
  <dgm:cxnLst>
    <dgm:cxn modelId="{FD56EF11-753F-4CDD-BC15-F1E224D55C8F}" type="presOf" srcId="{A7D6027B-9BD3-4D39-ADEB-7CD588877AE2}" destId="{79A89E51-75D4-48B4-8966-92D8AA08FB3E}" srcOrd="0" destOrd="0" presId="urn:microsoft.com/office/officeart/2018/2/layout/IconVerticalSolidList"/>
    <dgm:cxn modelId="{E7DDA774-2522-4517-8740-7EB42C810D0C}" type="presOf" srcId="{8FB88B41-4009-4E44-8B75-B0914BDAAF15}" destId="{3CCBE7F0-8EC6-456E-A3EF-02C6687BF493}" srcOrd="0" destOrd="0" presId="urn:microsoft.com/office/officeart/2018/2/layout/IconVerticalSolidList"/>
    <dgm:cxn modelId="{DB996093-9C3A-4E94-B166-C2207988BA30}" srcId="{6A103A98-0F14-469E-93B8-F2386B8502CC}" destId="{A7D6027B-9BD3-4D39-ADEB-7CD588877AE2}" srcOrd="0" destOrd="0" parTransId="{AF48A04A-0563-46A2-9A9F-3A0A86F0F4ED}" sibTransId="{AC27E7B6-3731-4B10-A7C9-8C870D6F4A1A}"/>
    <dgm:cxn modelId="{4FC3A2C8-0ABE-4D6D-B7EE-95061EEC0A7E}" srcId="{6A103A98-0F14-469E-93B8-F2386B8502CC}" destId="{8FB88B41-4009-4E44-8B75-B0914BDAAF15}" srcOrd="1" destOrd="0" parTransId="{367291E3-866E-40EE-A676-F2DAF3AE7CAA}" sibTransId="{769C9501-70AD-4FB4-9191-E11AD02EBCA9}"/>
    <dgm:cxn modelId="{353C10E4-A010-40F2-8997-03209A2FCCC6}" type="presOf" srcId="{6A103A98-0F14-469E-93B8-F2386B8502CC}" destId="{D2EEC026-A178-4CF6-8628-EDB3AD99C55A}" srcOrd="0" destOrd="0" presId="urn:microsoft.com/office/officeart/2018/2/layout/IconVerticalSolidList"/>
    <dgm:cxn modelId="{990B72F7-7375-4A13-856E-3BB69919F6EE}" type="presParOf" srcId="{D2EEC026-A178-4CF6-8628-EDB3AD99C55A}" destId="{33C25258-3ED6-4BA3-8F6F-679E39C6AD8F}" srcOrd="0" destOrd="0" presId="urn:microsoft.com/office/officeart/2018/2/layout/IconVerticalSolidList"/>
    <dgm:cxn modelId="{243DF753-FFF1-4C41-ABDD-5B3403E37D1B}" type="presParOf" srcId="{33C25258-3ED6-4BA3-8F6F-679E39C6AD8F}" destId="{814D5052-4A46-46CD-B293-F8F3480DE0D1}" srcOrd="0" destOrd="0" presId="urn:microsoft.com/office/officeart/2018/2/layout/IconVerticalSolidList"/>
    <dgm:cxn modelId="{6F3D52E9-1C38-4454-8C67-A7B01B0C97FB}" type="presParOf" srcId="{33C25258-3ED6-4BA3-8F6F-679E39C6AD8F}" destId="{4B31A646-56CB-4613-B6E1-A09EB0C6E68C}" srcOrd="1" destOrd="0" presId="urn:microsoft.com/office/officeart/2018/2/layout/IconVerticalSolidList"/>
    <dgm:cxn modelId="{DE267784-35B2-4D47-B102-225DFD9BD14E}" type="presParOf" srcId="{33C25258-3ED6-4BA3-8F6F-679E39C6AD8F}" destId="{646674AC-7C56-4AAB-86E4-C4C6BFF0161D}" srcOrd="2" destOrd="0" presId="urn:microsoft.com/office/officeart/2018/2/layout/IconVerticalSolidList"/>
    <dgm:cxn modelId="{AD97D32B-8595-4D6D-A0F4-65E301F682F6}" type="presParOf" srcId="{33C25258-3ED6-4BA3-8F6F-679E39C6AD8F}" destId="{79A89E51-75D4-48B4-8966-92D8AA08FB3E}" srcOrd="3" destOrd="0" presId="urn:microsoft.com/office/officeart/2018/2/layout/IconVerticalSolidList"/>
    <dgm:cxn modelId="{9DC8BFEA-8DF3-4C15-BEE4-9687E5B93248}" type="presParOf" srcId="{D2EEC026-A178-4CF6-8628-EDB3AD99C55A}" destId="{3F007626-30B0-4345-BF62-63EEF71DB0A5}" srcOrd="1" destOrd="0" presId="urn:microsoft.com/office/officeart/2018/2/layout/IconVerticalSolidList"/>
    <dgm:cxn modelId="{30873A51-83B8-4BDF-B432-77F6A4340D92}" type="presParOf" srcId="{D2EEC026-A178-4CF6-8628-EDB3AD99C55A}" destId="{EEB289FE-F082-4F19-9F44-8656AB9988F5}" srcOrd="2" destOrd="0" presId="urn:microsoft.com/office/officeart/2018/2/layout/IconVerticalSolidList"/>
    <dgm:cxn modelId="{0E801129-806C-4554-B618-6F2B355831E4}" type="presParOf" srcId="{EEB289FE-F082-4F19-9F44-8656AB9988F5}" destId="{C2F41626-D16E-4C33-81FF-736533F66B57}" srcOrd="0" destOrd="0" presId="urn:microsoft.com/office/officeart/2018/2/layout/IconVerticalSolidList"/>
    <dgm:cxn modelId="{80066E3D-B4BC-4146-B9D4-64AEB091DE94}" type="presParOf" srcId="{EEB289FE-F082-4F19-9F44-8656AB9988F5}" destId="{FDE5A29C-FECB-4BA4-8C33-8B3046679CFD}" srcOrd="1" destOrd="0" presId="urn:microsoft.com/office/officeart/2018/2/layout/IconVerticalSolidList"/>
    <dgm:cxn modelId="{6EEEE8EC-2ACD-43A0-B509-E120821974B7}" type="presParOf" srcId="{EEB289FE-F082-4F19-9F44-8656AB9988F5}" destId="{22571B61-CC63-4A39-8321-5B1C3827222C}" srcOrd="2" destOrd="0" presId="urn:microsoft.com/office/officeart/2018/2/layout/IconVerticalSolidList"/>
    <dgm:cxn modelId="{EFC5962A-E63C-44F7-A97F-A6972869CBB2}" type="presParOf" srcId="{EEB289FE-F082-4F19-9F44-8656AB9988F5}" destId="{3CCBE7F0-8EC6-456E-A3EF-02C6687BF4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B1847A-40F3-48C2-B27A-37BA5125E9F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FAFF4-594A-4210-8FC2-619A2C49FFFB}">
      <dgm:prSet/>
      <dgm:spPr/>
      <dgm:t>
        <a:bodyPr/>
        <a:lstStyle/>
        <a:p>
          <a:r>
            <a:rPr lang="de-DE" dirty="0"/>
            <a:t>Sprache als beziehungsgestaltendes Element ermöglicht es, das eigene Lebensumfeld eingebettet in Kultur bzw. Gesellschaft darzustellen und andere kulturelle Zugänge auf Basis der inter- und transkulturellen Kommunikation zu entwickeln.</a:t>
          </a:r>
          <a:endParaRPr lang="en-US" dirty="0"/>
        </a:p>
      </dgm:t>
    </dgm:pt>
    <dgm:pt modelId="{F7AC3BD7-441D-4C6D-A4CD-F284FA694732}" type="parTrans" cxnId="{FD563CAE-2EB7-449F-B3E3-D1E592D29304}">
      <dgm:prSet/>
      <dgm:spPr/>
      <dgm:t>
        <a:bodyPr/>
        <a:lstStyle/>
        <a:p>
          <a:endParaRPr lang="en-US"/>
        </a:p>
      </dgm:t>
    </dgm:pt>
    <dgm:pt modelId="{E47EA07C-4A14-4732-8007-1F38E8AFC48D}" type="sibTrans" cxnId="{FD563CAE-2EB7-449F-B3E3-D1E592D29304}">
      <dgm:prSet/>
      <dgm:spPr/>
      <dgm:t>
        <a:bodyPr/>
        <a:lstStyle/>
        <a:p>
          <a:endParaRPr lang="en-US"/>
        </a:p>
      </dgm:t>
    </dgm:pt>
    <dgm:pt modelId="{3EEA6C03-2B22-44D0-9C69-125660AADA56}">
      <dgm:prSet/>
      <dgm:spPr/>
      <dgm:t>
        <a:bodyPr/>
        <a:lstStyle/>
        <a:p>
          <a:r>
            <a:rPr lang="de-AT"/>
            <a:t>Sprache befähigt dazu, Haltungen kritisch zu reflektieren und einen offenen, toleranten und respektvollen Umgang mit anderen Kulturen zu entwickeln.</a:t>
          </a:r>
          <a:endParaRPr lang="en-US"/>
        </a:p>
      </dgm:t>
    </dgm:pt>
    <dgm:pt modelId="{3EFD65A8-597C-490E-AC14-9C345494DA1D}" type="parTrans" cxnId="{ED31BC62-C4F0-4EA7-BBEC-3012FDE7BBC9}">
      <dgm:prSet/>
      <dgm:spPr/>
      <dgm:t>
        <a:bodyPr/>
        <a:lstStyle/>
        <a:p>
          <a:endParaRPr lang="en-US"/>
        </a:p>
      </dgm:t>
    </dgm:pt>
    <dgm:pt modelId="{451F0F02-92A7-455B-84DE-546015974B15}" type="sibTrans" cxnId="{ED31BC62-C4F0-4EA7-BBEC-3012FDE7BBC9}">
      <dgm:prSet/>
      <dgm:spPr/>
      <dgm:t>
        <a:bodyPr/>
        <a:lstStyle/>
        <a:p>
          <a:endParaRPr lang="en-US"/>
        </a:p>
      </dgm:t>
    </dgm:pt>
    <dgm:pt modelId="{7B9EB0CF-DEF9-4931-A39E-2B94A0A7CB6A}" type="pres">
      <dgm:prSet presAssocID="{9DB1847A-40F3-48C2-B27A-37BA5125E9FC}" presName="root" presStyleCnt="0">
        <dgm:presLayoutVars>
          <dgm:dir/>
          <dgm:resizeHandles val="exact"/>
        </dgm:presLayoutVars>
      </dgm:prSet>
      <dgm:spPr/>
    </dgm:pt>
    <dgm:pt modelId="{90CF774A-09C2-4B68-B229-411511EA208E}" type="pres">
      <dgm:prSet presAssocID="{771FAFF4-594A-4210-8FC2-619A2C49FFFB}" presName="compNode" presStyleCnt="0"/>
      <dgm:spPr/>
    </dgm:pt>
    <dgm:pt modelId="{0148F4AE-AF95-4A73-9147-146D314C5B52}" type="pres">
      <dgm:prSet presAssocID="{771FAFF4-594A-4210-8FC2-619A2C49FFFB}" presName="bgRect" presStyleLbl="bgShp" presStyleIdx="0" presStyleCnt="2"/>
      <dgm:spPr/>
    </dgm:pt>
    <dgm:pt modelId="{F21AD448-0B38-40B0-B2F5-E420DC0066E9}" type="pres">
      <dgm:prSet presAssocID="{771FAFF4-594A-4210-8FC2-619A2C49FF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unge"/>
        </a:ext>
      </dgm:extLst>
    </dgm:pt>
    <dgm:pt modelId="{57C84206-AD82-44B8-BC74-57C4A72CDAD7}" type="pres">
      <dgm:prSet presAssocID="{771FAFF4-594A-4210-8FC2-619A2C49FFFB}" presName="spaceRect" presStyleCnt="0"/>
      <dgm:spPr/>
    </dgm:pt>
    <dgm:pt modelId="{F561773F-6DED-481A-8EB9-CBBAA77A4F20}" type="pres">
      <dgm:prSet presAssocID="{771FAFF4-594A-4210-8FC2-619A2C49FFFB}" presName="parTx" presStyleLbl="revTx" presStyleIdx="0" presStyleCnt="2">
        <dgm:presLayoutVars>
          <dgm:chMax val="0"/>
          <dgm:chPref val="0"/>
        </dgm:presLayoutVars>
      </dgm:prSet>
      <dgm:spPr/>
    </dgm:pt>
    <dgm:pt modelId="{DA29AD2D-B445-4554-86F8-2776F5CF8C95}" type="pres">
      <dgm:prSet presAssocID="{E47EA07C-4A14-4732-8007-1F38E8AFC48D}" presName="sibTrans" presStyleCnt="0"/>
      <dgm:spPr/>
    </dgm:pt>
    <dgm:pt modelId="{E21A9AA5-5294-40CC-8647-84A8C4378C0A}" type="pres">
      <dgm:prSet presAssocID="{3EEA6C03-2B22-44D0-9C69-125660AADA56}" presName="compNode" presStyleCnt="0"/>
      <dgm:spPr/>
    </dgm:pt>
    <dgm:pt modelId="{AB7314F9-8151-40B2-A8D6-0C16D2BF4E88}" type="pres">
      <dgm:prSet presAssocID="{3EEA6C03-2B22-44D0-9C69-125660AADA56}" presName="bgRect" presStyleLbl="bgShp" presStyleIdx="1" presStyleCnt="2"/>
      <dgm:spPr/>
    </dgm:pt>
    <dgm:pt modelId="{488C3A8E-D9A5-46A4-8AD8-B6615EDB32AF}" type="pres">
      <dgm:prSet presAssocID="{3EEA6C03-2B22-44D0-9C69-125660AADA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ABC5F69-1689-425D-8DDE-D3B2C3666642}" type="pres">
      <dgm:prSet presAssocID="{3EEA6C03-2B22-44D0-9C69-125660AADA56}" presName="spaceRect" presStyleCnt="0"/>
      <dgm:spPr/>
    </dgm:pt>
    <dgm:pt modelId="{E8D40906-65B7-4166-BEEB-BB0EE2EE5D3A}" type="pres">
      <dgm:prSet presAssocID="{3EEA6C03-2B22-44D0-9C69-125660AADA56}" presName="parTx" presStyleLbl="revTx" presStyleIdx="1" presStyleCnt="2">
        <dgm:presLayoutVars>
          <dgm:chMax val="0"/>
          <dgm:chPref val="0"/>
        </dgm:presLayoutVars>
      </dgm:prSet>
      <dgm:spPr/>
    </dgm:pt>
  </dgm:ptLst>
  <dgm:cxnLst>
    <dgm:cxn modelId="{3A764F23-E2AF-47D0-94EB-6A650A1CB611}" type="presOf" srcId="{3EEA6C03-2B22-44D0-9C69-125660AADA56}" destId="{E8D40906-65B7-4166-BEEB-BB0EE2EE5D3A}" srcOrd="0" destOrd="0" presId="urn:microsoft.com/office/officeart/2018/2/layout/IconVerticalSolidList"/>
    <dgm:cxn modelId="{ED31BC62-C4F0-4EA7-BBEC-3012FDE7BBC9}" srcId="{9DB1847A-40F3-48C2-B27A-37BA5125E9FC}" destId="{3EEA6C03-2B22-44D0-9C69-125660AADA56}" srcOrd="1" destOrd="0" parTransId="{3EFD65A8-597C-490E-AC14-9C345494DA1D}" sibTransId="{451F0F02-92A7-455B-84DE-546015974B15}"/>
    <dgm:cxn modelId="{50020572-8C8C-4917-B89D-BBDC1B0B027A}" type="presOf" srcId="{771FAFF4-594A-4210-8FC2-619A2C49FFFB}" destId="{F561773F-6DED-481A-8EB9-CBBAA77A4F20}" srcOrd="0" destOrd="0" presId="urn:microsoft.com/office/officeart/2018/2/layout/IconVerticalSolidList"/>
    <dgm:cxn modelId="{FD563CAE-2EB7-449F-B3E3-D1E592D29304}" srcId="{9DB1847A-40F3-48C2-B27A-37BA5125E9FC}" destId="{771FAFF4-594A-4210-8FC2-619A2C49FFFB}" srcOrd="0" destOrd="0" parTransId="{F7AC3BD7-441D-4C6D-A4CD-F284FA694732}" sibTransId="{E47EA07C-4A14-4732-8007-1F38E8AFC48D}"/>
    <dgm:cxn modelId="{F1D9DAB5-DFEB-429C-93DD-C1510025159A}" type="presOf" srcId="{9DB1847A-40F3-48C2-B27A-37BA5125E9FC}" destId="{7B9EB0CF-DEF9-4931-A39E-2B94A0A7CB6A}" srcOrd="0" destOrd="0" presId="urn:microsoft.com/office/officeart/2018/2/layout/IconVerticalSolidList"/>
    <dgm:cxn modelId="{50EBCC87-2406-456E-A18E-686E6887065A}" type="presParOf" srcId="{7B9EB0CF-DEF9-4931-A39E-2B94A0A7CB6A}" destId="{90CF774A-09C2-4B68-B229-411511EA208E}" srcOrd="0" destOrd="0" presId="urn:microsoft.com/office/officeart/2018/2/layout/IconVerticalSolidList"/>
    <dgm:cxn modelId="{433CF918-7602-421B-AEB1-472FAD84EB4B}" type="presParOf" srcId="{90CF774A-09C2-4B68-B229-411511EA208E}" destId="{0148F4AE-AF95-4A73-9147-146D314C5B52}" srcOrd="0" destOrd="0" presId="urn:microsoft.com/office/officeart/2018/2/layout/IconVerticalSolidList"/>
    <dgm:cxn modelId="{C81AD99E-4B9D-4B8A-9FCA-D8FD2CA87810}" type="presParOf" srcId="{90CF774A-09C2-4B68-B229-411511EA208E}" destId="{F21AD448-0B38-40B0-B2F5-E420DC0066E9}" srcOrd="1" destOrd="0" presId="urn:microsoft.com/office/officeart/2018/2/layout/IconVerticalSolidList"/>
    <dgm:cxn modelId="{23FA4D4C-460B-44E6-91E5-EA032542682D}" type="presParOf" srcId="{90CF774A-09C2-4B68-B229-411511EA208E}" destId="{57C84206-AD82-44B8-BC74-57C4A72CDAD7}" srcOrd="2" destOrd="0" presId="urn:microsoft.com/office/officeart/2018/2/layout/IconVerticalSolidList"/>
    <dgm:cxn modelId="{BECCA23B-2C34-4F4A-940B-8D113B841784}" type="presParOf" srcId="{90CF774A-09C2-4B68-B229-411511EA208E}" destId="{F561773F-6DED-481A-8EB9-CBBAA77A4F20}" srcOrd="3" destOrd="0" presId="urn:microsoft.com/office/officeart/2018/2/layout/IconVerticalSolidList"/>
    <dgm:cxn modelId="{8C81F5C2-B745-4C7C-84BE-7543A77D10B8}" type="presParOf" srcId="{7B9EB0CF-DEF9-4931-A39E-2B94A0A7CB6A}" destId="{DA29AD2D-B445-4554-86F8-2776F5CF8C95}" srcOrd="1" destOrd="0" presId="urn:microsoft.com/office/officeart/2018/2/layout/IconVerticalSolidList"/>
    <dgm:cxn modelId="{C933BFE3-95A1-4C68-B52C-4C8787534D3F}" type="presParOf" srcId="{7B9EB0CF-DEF9-4931-A39E-2B94A0A7CB6A}" destId="{E21A9AA5-5294-40CC-8647-84A8C4378C0A}" srcOrd="2" destOrd="0" presId="urn:microsoft.com/office/officeart/2018/2/layout/IconVerticalSolidList"/>
    <dgm:cxn modelId="{7073EBFF-403E-4BD4-8DB3-32F727D37E51}" type="presParOf" srcId="{E21A9AA5-5294-40CC-8647-84A8C4378C0A}" destId="{AB7314F9-8151-40B2-A8D6-0C16D2BF4E88}" srcOrd="0" destOrd="0" presId="urn:microsoft.com/office/officeart/2018/2/layout/IconVerticalSolidList"/>
    <dgm:cxn modelId="{4B810CAC-1F23-48EE-B51E-BA935C91F380}" type="presParOf" srcId="{E21A9AA5-5294-40CC-8647-84A8C4378C0A}" destId="{488C3A8E-D9A5-46A4-8AD8-B6615EDB32AF}" srcOrd="1" destOrd="0" presId="urn:microsoft.com/office/officeart/2018/2/layout/IconVerticalSolidList"/>
    <dgm:cxn modelId="{3C59953D-3CB1-4072-9FE0-91292B2F7FA2}" type="presParOf" srcId="{E21A9AA5-5294-40CC-8647-84A8C4378C0A}" destId="{9ABC5F69-1689-425D-8DDE-D3B2C3666642}" srcOrd="2" destOrd="0" presId="urn:microsoft.com/office/officeart/2018/2/layout/IconVerticalSolidList"/>
    <dgm:cxn modelId="{8BE00EB2-CFE1-40BF-9CB8-F18918DBBF98}" type="presParOf" srcId="{E21A9AA5-5294-40CC-8647-84A8C4378C0A}" destId="{E8D40906-65B7-4166-BEEB-BB0EE2EE5D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B1847A-40F3-48C2-B27A-37BA5125E9F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FAFF4-594A-4210-8FC2-619A2C49FFFB}">
      <dgm:prSet/>
      <dgm:spPr/>
      <dgm:t>
        <a:bodyPr/>
        <a:lstStyle/>
        <a:p>
          <a:r>
            <a:rPr lang="de-DE"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dirty="0"/>
        </a:p>
      </dgm:t>
    </dgm:pt>
    <dgm:pt modelId="{F7AC3BD7-441D-4C6D-A4CD-F284FA694732}" type="parTrans" cxnId="{FD563CAE-2EB7-449F-B3E3-D1E592D29304}">
      <dgm:prSet/>
      <dgm:spPr/>
      <dgm:t>
        <a:bodyPr/>
        <a:lstStyle/>
        <a:p>
          <a:endParaRPr lang="en-US"/>
        </a:p>
      </dgm:t>
    </dgm:pt>
    <dgm:pt modelId="{E47EA07C-4A14-4732-8007-1F38E8AFC48D}" type="sibTrans" cxnId="{FD563CAE-2EB7-449F-B3E3-D1E592D29304}">
      <dgm:prSet/>
      <dgm:spPr/>
      <dgm:t>
        <a:bodyPr/>
        <a:lstStyle/>
        <a:p>
          <a:endParaRPr lang="en-US"/>
        </a:p>
      </dgm:t>
    </dgm:pt>
    <dgm:pt modelId="{3EEA6C03-2B22-44D0-9C69-125660AADA56}">
      <dgm:prSet custT="1"/>
      <dgm:spPr/>
      <dgm:t>
        <a:bodyPr/>
        <a:lstStyle/>
        <a:p>
          <a:r>
            <a:rPr lang="de-DE" sz="1400" kern="1200" dirty="0">
              <a:solidFill>
                <a:prstClr val="black">
                  <a:hueOff val="0"/>
                  <a:satOff val="0"/>
                  <a:lumOff val="0"/>
                  <a:alphaOff val="0"/>
                </a:prstClr>
              </a:solidFill>
              <a:latin typeface="Corbel"/>
              <a:ea typeface="+mn-ea"/>
              <a:cs typeface="+mn-cs"/>
            </a:rPr>
            <a:t>In diesem zentralen fachlichen Konzept steht bewusst die Bedeutung an erster Stelle. Es handelt sich also um einen “</a:t>
          </a:r>
          <a:r>
            <a:rPr lang="de-DE" sz="1400" b="1" kern="1200" dirty="0" err="1">
              <a:solidFill>
                <a:prstClr val="black">
                  <a:hueOff val="0"/>
                  <a:satOff val="0"/>
                  <a:lumOff val="0"/>
                  <a:alphaOff val="0"/>
                </a:prstClr>
              </a:solidFill>
              <a:latin typeface="Corbel"/>
              <a:ea typeface="+mn-ea"/>
              <a:cs typeface="+mn-cs"/>
            </a:rPr>
            <a:t>Meaning</a:t>
          </a:r>
          <a:r>
            <a:rPr lang="de-DE" sz="1400" b="1" kern="1200" dirty="0">
              <a:solidFill>
                <a:prstClr val="black">
                  <a:hueOff val="0"/>
                  <a:satOff val="0"/>
                  <a:lumOff val="0"/>
                  <a:alphaOff val="0"/>
                </a:prstClr>
              </a:solidFill>
              <a:latin typeface="Corbel"/>
              <a:ea typeface="+mn-ea"/>
              <a:cs typeface="+mn-cs"/>
            </a:rPr>
            <a:t> </a:t>
          </a:r>
          <a:r>
            <a:rPr lang="de-DE" sz="1400" b="1" kern="1200" dirty="0" err="1">
              <a:solidFill>
                <a:prstClr val="black">
                  <a:hueOff val="0"/>
                  <a:satOff val="0"/>
                  <a:lumOff val="0"/>
                  <a:alphaOff val="0"/>
                </a:prstClr>
              </a:solidFill>
              <a:latin typeface="Corbel"/>
              <a:ea typeface="+mn-ea"/>
              <a:cs typeface="+mn-cs"/>
            </a:rPr>
            <a:t>into</a:t>
          </a:r>
          <a:r>
            <a:rPr lang="de-DE" sz="1400" b="1" kern="1200" dirty="0">
              <a:solidFill>
                <a:prstClr val="black">
                  <a:hueOff val="0"/>
                  <a:satOff val="0"/>
                  <a:lumOff val="0"/>
                  <a:alphaOff val="0"/>
                </a:prstClr>
              </a:solidFill>
              <a:latin typeface="Corbel"/>
              <a:ea typeface="+mn-ea"/>
              <a:cs typeface="+mn-cs"/>
            </a:rPr>
            <a:t> Form</a:t>
          </a:r>
          <a:r>
            <a:rPr lang="de-DE" sz="1400" kern="1200" dirty="0">
              <a:solidFill>
                <a:prstClr val="black">
                  <a:hueOff val="0"/>
                  <a:satOff val="0"/>
                  <a:lumOff val="0"/>
                  <a:alphaOff val="0"/>
                </a:prstClr>
              </a:solidFill>
              <a:latin typeface="Corbel"/>
              <a:ea typeface="+mn-ea"/>
              <a:cs typeface="+mn-cs"/>
            </a:rPr>
            <a:t>” Approach, der vor allem im Grammatikunterricht zum Tragen kommt. Das Hauptaugenmerk soll immer darauf liegen, WAS ausgedrückt werden soll und daraus ergibt sich eine sprachliche Form, die dafür verwendet werden kann/muss.</a:t>
          </a:r>
          <a:endParaRPr lang="en-US" sz="1400" kern="1200" dirty="0">
            <a:solidFill>
              <a:prstClr val="black">
                <a:hueOff val="0"/>
                <a:satOff val="0"/>
                <a:lumOff val="0"/>
                <a:alphaOff val="0"/>
              </a:prstClr>
            </a:solidFill>
            <a:latin typeface="Corbel"/>
            <a:ea typeface="+mn-ea"/>
            <a:cs typeface="+mn-cs"/>
          </a:endParaRPr>
        </a:p>
      </dgm:t>
    </dgm:pt>
    <dgm:pt modelId="{3EFD65A8-597C-490E-AC14-9C345494DA1D}" type="parTrans" cxnId="{ED31BC62-C4F0-4EA7-BBEC-3012FDE7BBC9}">
      <dgm:prSet/>
      <dgm:spPr/>
      <dgm:t>
        <a:bodyPr/>
        <a:lstStyle/>
        <a:p>
          <a:endParaRPr lang="en-US"/>
        </a:p>
      </dgm:t>
    </dgm:pt>
    <dgm:pt modelId="{451F0F02-92A7-455B-84DE-546015974B15}" type="sibTrans" cxnId="{ED31BC62-C4F0-4EA7-BBEC-3012FDE7BBC9}">
      <dgm:prSet/>
      <dgm:spPr/>
      <dgm:t>
        <a:bodyPr/>
        <a:lstStyle/>
        <a:p>
          <a:endParaRPr lang="en-US"/>
        </a:p>
      </dgm:t>
    </dgm:pt>
    <dgm:pt modelId="{7B9EB0CF-DEF9-4931-A39E-2B94A0A7CB6A}" type="pres">
      <dgm:prSet presAssocID="{9DB1847A-40F3-48C2-B27A-37BA5125E9FC}" presName="root" presStyleCnt="0">
        <dgm:presLayoutVars>
          <dgm:dir/>
          <dgm:resizeHandles val="exact"/>
        </dgm:presLayoutVars>
      </dgm:prSet>
      <dgm:spPr/>
    </dgm:pt>
    <dgm:pt modelId="{90CF774A-09C2-4B68-B229-411511EA208E}" type="pres">
      <dgm:prSet presAssocID="{771FAFF4-594A-4210-8FC2-619A2C49FFFB}" presName="compNode" presStyleCnt="0"/>
      <dgm:spPr/>
    </dgm:pt>
    <dgm:pt modelId="{0148F4AE-AF95-4A73-9147-146D314C5B52}" type="pres">
      <dgm:prSet presAssocID="{771FAFF4-594A-4210-8FC2-619A2C49FFFB}" presName="bgRect" presStyleLbl="bgShp" presStyleIdx="0" presStyleCnt="2"/>
      <dgm:spPr/>
    </dgm:pt>
    <dgm:pt modelId="{F21AD448-0B38-40B0-B2F5-E420DC0066E9}" type="pres">
      <dgm:prSet presAssocID="{771FAFF4-594A-4210-8FC2-619A2C49FF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unge"/>
        </a:ext>
      </dgm:extLst>
    </dgm:pt>
    <dgm:pt modelId="{57C84206-AD82-44B8-BC74-57C4A72CDAD7}" type="pres">
      <dgm:prSet presAssocID="{771FAFF4-594A-4210-8FC2-619A2C49FFFB}" presName="spaceRect" presStyleCnt="0"/>
      <dgm:spPr/>
    </dgm:pt>
    <dgm:pt modelId="{F561773F-6DED-481A-8EB9-CBBAA77A4F20}" type="pres">
      <dgm:prSet presAssocID="{771FAFF4-594A-4210-8FC2-619A2C49FFFB}" presName="parTx" presStyleLbl="revTx" presStyleIdx="0" presStyleCnt="2">
        <dgm:presLayoutVars>
          <dgm:chMax val="0"/>
          <dgm:chPref val="0"/>
        </dgm:presLayoutVars>
      </dgm:prSet>
      <dgm:spPr/>
    </dgm:pt>
    <dgm:pt modelId="{DA29AD2D-B445-4554-86F8-2776F5CF8C95}" type="pres">
      <dgm:prSet presAssocID="{E47EA07C-4A14-4732-8007-1F38E8AFC48D}" presName="sibTrans" presStyleCnt="0"/>
      <dgm:spPr/>
    </dgm:pt>
    <dgm:pt modelId="{E21A9AA5-5294-40CC-8647-84A8C4378C0A}" type="pres">
      <dgm:prSet presAssocID="{3EEA6C03-2B22-44D0-9C69-125660AADA56}" presName="compNode" presStyleCnt="0"/>
      <dgm:spPr/>
    </dgm:pt>
    <dgm:pt modelId="{AB7314F9-8151-40B2-A8D6-0C16D2BF4E88}" type="pres">
      <dgm:prSet presAssocID="{3EEA6C03-2B22-44D0-9C69-125660AADA56}" presName="bgRect" presStyleLbl="bgShp" presStyleIdx="1" presStyleCnt="2"/>
      <dgm:spPr/>
    </dgm:pt>
    <dgm:pt modelId="{488C3A8E-D9A5-46A4-8AD8-B6615EDB32AF}" type="pres">
      <dgm:prSet presAssocID="{3EEA6C03-2B22-44D0-9C69-125660AADA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ABC5F69-1689-425D-8DDE-D3B2C3666642}" type="pres">
      <dgm:prSet presAssocID="{3EEA6C03-2B22-44D0-9C69-125660AADA56}" presName="spaceRect" presStyleCnt="0"/>
      <dgm:spPr/>
    </dgm:pt>
    <dgm:pt modelId="{E8D40906-65B7-4166-BEEB-BB0EE2EE5D3A}" type="pres">
      <dgm:prSet presAssocID="{3EEA6C03-2B22-44D0-9C69-125660AADA56}" presName="parTx" presStyleLbl="revTx" presStyleIdx="1" presStyleCnt="2">
        <dgm:presLayoutVars>
          <dgm:chMax val="0"/>
          <dgm:chPref val="0"/>
        </dgm:presLayoutVars>
      </dgm:prSet>
      <dgm:spPr/>
    </dgm:pt>
  </dgm:ptLst>
  <dgm:cxnLst>
    <dgm:cxn modelId="{3A764F23-E2AF-47D0-94EB-6A650A1CB611}" type="presOf" srcId="{3EEA6C03-2B22-44D0-9C69-125660AADA56}" destId="{E8D40906-65B7-4166-BEEB-BB0EE2EE5D3A}" srcOrd="0" destOrd="0" presId="urn:microsoft.com/office/officeart/2018/2/layout/IconVerticalSolidList"/>
    <dgm:cxn modelId="{ED31BC62-C4F0-4EA7-BBEC-3012FDE7BBC9}" srcId="{9DB1847A-40F3-48C2-B27A-37BA5125E9FC}" destId="{3EEA6C03-2B22-44D0-9C69-125660AADA56}" srcOrd="1" destOrd="0" parTransId="{3EFD65A8-597C-490E-AC14-9C345494DA1D}" sibTransId="{451F0F02-92A7-455B-84DE-546015974B15}"/>
    <dgm:cxn modelId="{50020572-8C8C-4917-B89D-BBDC1B0B027A}" type="presOf" srcId="{771FAFF4-594A-4210-8FC2-619A2C49FFFB}" destId="{F561773F-6DED-481A-8EB9-CBBAA77A4F20}" srcOrd="0" destOrd="0" presId="urn:microsoft.com/office/officeart/2018/2/layout/IconVerticalSolidList"/>
    <dgm:cxn modelId="{FD563CAE-2EB7-449F-B3E3-D1E592D29304}" srcId="{9DB1847A-40F3-48C2-B27A-37BA5125E9FC}" destId="{771FAFF4-594A-4210-8FC2-619A2C49FFFB}" srcOrd="0" destOrd="0" parTransId="{F7AC3BD7-441D-4C6D-A4CD-F284FA694732}" sibTransId="{E47EA07C-4A14-4732-8007-1F38E8AFC48D}"/>
    <dgm:cxn modelId="{F1D9DAB5-DFEB-429C-93DD-C1510025159A}" type="presOf" srcId="{9DB1847A-40F3-48C2-B27A-37BA5125E9FC}" destId="{7B9EB0CF-DEF9-4931-A39E-2B94A0A7CB6A}" srcOrd="0" destOrd="0" presId="urn:microsoft.com/office/officeart/2018/2/layout/IconVerticalSolidList"/>
    <dgm:cxn modelId="{50EBCC87-2406-456E-A18E-686E6887065A}" type="presParOf" srcId="{7B9EB0CF-DEF9-4931-A39E-2B94A0A7CB6A}" destId="{90CF774A-09C2-4B68-B229-411511EA208E}" srcOrd="0" destOrd="0" presId="urn:microsoft.com/office/officeart/2018/2/layout/IconVerticalSolidList"/>
    <dgm:cxn modelId="{433CF918-7602-421B-AEB1-472FAD84EB4B}" type="presParOf" srcId="{90CF774A-09C2-4B68-B229-411511EA208E}" destId="{0148F4AE-AF95-4A73-9147-146D314C5B52}" srcOrd="0" destOrd="0" presId="urn:microsoft.com/office/officeart/2018/2/layout/IconVerticalSolidList"/>
    <dgm:cxn modelId="{C81AD99E-4B9D-4B8A-9FCA-D8FD2CA87810}" type="presParOf" srcId="{90CF774A-09C2-4B68-B229-411511EA208E}" destId="{F21AD448-0B38-40B0-B2F5-E420DC0066E9}" srcOrd="1" destOrd="0" presId="urn:microsoft.com/office/officeart/2018/2/layout/IconVerticalSolidList"/>
    <dgm:cxn modelId="{23FA4D4C-460B-44E6-91E5-EA032542682D}" type="presParOf" srcId="{90CF774A-09C2-4B68-B229-411511EA208E}" destId="{57C84206-AD82-44B8-BC74-57C4A72CDAD7}" srcOrd="2" destOrd="0" presId="urn:microsoft.com/office/officeart/2018/2/layout/IconVerticalSolidList"/>
    <dgm:cxn modelId="{BECCA23B-2C34-4F4A-940B-8D113B841784}" type="presParOf" srcId="{90CF774A-09C2-4B68-B229-411511EA208E}" destId="{F561773F-6DED-481A-8EB9-CBBAA77A4F20}" srcOrd="3" destOrd="0" presId="urn:microsoft.com/office/officeart/2018/2/layout/IconVerticalSolidList"/>
    <dgm:cxn modelId="{8C81F5C2-B745-4C7C-84BE-7543A77D10B8}" type="presParOf" srcId="{7B9EB0CF-DEF9-4931-A39E-2B94A0A7CB6A}" destId="{DA29AD2D-B445-4554-86F8-2776F5CF8C95}" srcOrd="1" destOrd="0" presId="urn:microsoft.com/office/officeart/2018/2/layout/IconVerticalSolidList"/>
    <dgm:cxn modelId="{C933BFE3-95A1-4C68-B52C-4C8787534D3F}" type="presParOf" srcId="{7B9EB0CF-DEF9-4931-A39E-2B94A0A7CB6A}" destId="{E21A9AA5-5294-40CC-8647-84A8C4378C0A}" srcOrd="2" destOrd="0" presId="urn:microsoft.com/office/officeart/2018/2/layout/IconVerticalSolidList"/>
    <dgm:cxn modelId="{7073EBFF-403E-4BD4-8DB3-32F727D37E51}" type="presParOf" srcId="{E21A9AA5-5294-40CC-8647-84A8C4378C0A}" destId="{AB7314F9-8151-40B2-A8D6-0C16D2BF4E88}" srcOrd="0" destOrd="0" presId="urn:microsoft.com/office/officeart/2018/2/layout/IconVerticalSolidList"/>
    <dgm:cxn modelId="{4B810CAC-1F23-48EE-B51E-BA935C91F380}" type="presParOf" srcId="{E21A9AA5-5294-40CC-8647-84A8C4378C0A}" destId="{488C3A8E-D9A5-46A4-8AD8-B6615EDB32AF}" srcOrd="1" destOrd="0" presId="urn:microsoft.com/office/officeart/2018/2/layout/IconVerticalSolidList"/>
    <dgm:cxn modelId="{3C59953D-3CB1-4072-9FE0-91292B2F7FA2}" type="presParOf" srcId="{E21A9AA5-5294-40CC-8647-84A8C4378C0A}" destId="{9ABC5F69-1689-425D-8DDE-D3B2C3666642}" srcOrd="2" destOrd="0" presId="urn:microsoft.com/office/officeart/2018/2/layout/IconVerticalSolidList"/>
    <dgm:cxn modelId="{8BE00EB2-CFE1-40BF-9CB8-F18918DBBF98}" type="presParOf" srcId="{E21A9AA5-5294-40CC-8647-84A8C4378C0A}" destId="{E8D40906-65B7-4166-BEEB-BB0EE2EE5D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93EEB-4E8C-4A62-B265-3394A3600A5B}">
      <dsp:nvSpPr>
        <dsp:cNvPr id="0" name=""/>
        <dsp:cNvSpPr/>
      </dsp:nvSpPr>
      <dsp:spPr>
        <a:xfrm>
          <a:off x="2337"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Vereinzelt einfache A2-Deskriptoren bereits im 1. Lernjahr</a:t>
          </a:r>
          <a:endParaRPr lang="en-US" sz="1200" kern="1200"/>
        </a:p>
      </dsp:txBody>
      <dsp:txXfrm>
        <a:off x="2337" y="283212"/>
        <a:ext cx="1854441" cy="1112665"/>
      </dsp:txXfrm>
    </dsp:sp>
    <dsp:sp modelId="{91C28EF0-E5D6-43BE-BFA8-F10377547D50}">
      <dsp:nvSpPr>
        <dsp:cNvPr id="0" name=""/>
        <dsp:cNvSpPr/>
      </dsp:nvSpPr>
      <dsp:spPr>
        <a:xfrm>
          <a:off x="2042223"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dirty="0"/>
            <a:t>Lesen von altersadäquater Literatur ab dem 1. Lernjahr</a:t>
          </a:r>
          <a:endParaRPr lang="en-US" sz="1200" kern="1200" dirty="0"/>
        </a:p>
      </dsp:txBody>
      <dsp:txXfrm>
        <a:off x="2042223" y="283212"/>
        <a:ext cx="1854441" cy="1112665"/>
      </dsp:txXfrm>
    </dsp:sp>
    <dsp:sp modelId="{EB5E1AAE-60D7-41A2-A605-686EA1D0D7DD}">
      <dsp:nvSpPr>
        <dsp:cNvPr id="0" name=""/>
        <dsp:cNvSpPr/>
      </dsp:nvSpPr>
      <dsp:spPr>
        <a:xfrm>
          <a:off x="4082109"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Hinweise auf übergreifende Themen, z.B. Medienbildung, und zentrale fachliche Konzepte</a:t>
          </a:r>
          <a:endParaRPr lang="en-US" sz="1200" kern="1200"/>
        </a:p>
      </dsp:txBody>
      <dsp:txXfrm>
        <a:off x="4082109" y="283212"/>
        <a:ext cx="1854441" cy="1112665"/>
      </dsp:txXfrm>
    </dsp:sp>
    <dsp:sp modelId="{288C4ACE-A672-4BE3-81C7-B3B89DA51769}">
      <dsp:nvSpPr>
        <dsp:cNvPr id="0" name=""/>
        <dsp:cNvSpPr/>
      </dsp:nvSpPr>
      <dsp:spPr>
        <a:xfrm>
          <a:off x="6121995"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Deskriptoren stützen sich auf die Deskriptoren aus dem GeR (2004), vor allem aus dem Companion Volume (2018)</a:t>
          </a:r>
          <a:endParaRPr lang="en-US" sz="1200" kern="1200"/>
        </a:p>
      </dsp:txBody>
      <dsp:txXfrm>
        <a:off x="6121995" y="283212"/>
        <a:ext cx="1854441" cy="1112665"/>
      </dsp:txXfrm>
    </dsp:sp>
    <dsp:sp modelId="{1FF0D7A2-4D31-4D88-975A-16D35EA8FC06}">
      <dsp:nvSpPr>
        <dsp:cNvPr id="0" name=""/>
        <dsp:cNvSpPr/>
      </dsp:nvSpPr>
      <dsp:spPr>
        <a:xfrm>
          <a:off x="2337"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Klarere Niveaubeschreibungen laut GeR für jedes Lernjahr</a:t>
          </a:r>
          <a:endParaRPr lang="en-US" sz="1200" kern="1200"/>
        </a:p>
      </dsp:txBody>
      <dsp:txXfrm>
        <a:off x="2337" y="1581322"/>
        <a:ext cx="1854441" cy="1112665"/>
      </dsp:txXfrm>
    </dsp:sp>
    <dsp:sp modelId="{BEFD3B94-6F80-46C9-8088-6C2BEA7B8BF5}">
      <dsp:nvSpPr>
        <dsp:cNvPr id="0" name=""/>
        <dsp:cNvSpPr/>
      </dsp:nvSpPr>
      <dsp:spPr>
        <a:xfrm>
          <a:off x="2042223"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Definition der Verstehensziele für Lesen und Hören</a:t>
          </a:r>
          <a:endParaRPr lang="en-US" sz="1200" kern="1200"/>
        </a:p>
      </dsp:txBody>
      <dsp:txXfrm>
        <a:off x="2042223" y="1581322"/>
        <a:ext cx="1854441" cy="1112665"/>
      </dsp:txXfrm>
    </dsp:sp>
    <dsp:sp modelId="{3112BF23-0F5D-40AF-80BA-C4206A64278A}">
      <dsp:nvSpPr>
        <dsp:cNvPr id="0" name=""/>
        <dsp:cNvSpPr/>
      </dsp:nvSpPr>
      <dsp:spPr>
        <a:xfrm>
          <a:off x="4082109"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Ausformulierung der zentralen fachlichen Konzepte (ZfK)</a:t>
          </a:r>
          <a:endParaRPr lang="en-US" sz="1200" kern="1200"/>
        </a:p>
      </dsp:txBody>
      <dsp:txXfrm>
        <a:off x="4082109" y="1581322"/>
        <a:ext cx="1854441" cy="1112665"/>
      </dsp:txXfrm>
    </dsp:sp>
    <dsp:sp modelId="{48B0C9A2-F2B7-4735-A0E6-6DE1E78E9BE0}">
      <dsp:nvSpPr>
        <dsp:cNvPr id="0" name=""/>
        <dsp:cNvSpPr/>
      </dsp:nvSpPr>
      <dsp:spPr>
        <a:xfrm>
          <a:off x="6121995"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dirty="0"/>
            <a:t>Klarer Fokus auf „</a:t>
          </a:r>
          <a:r>
            <a:rPr lang="de-AT" sz="1200" kern="1200" dirty="0" err="1"/>
            <a:t>meaning</a:t>
          </a:r>
          <a:r>
            <a:rPr lang="de-AT" sz="1200" kern="1200" dirty="0"/>
            <a:t> </a:t>
          </a:r>
          <a:r>
            <a:rPr lang="de-AT" sz="1200" kern="1200" dirty="0" err="1"/>
            <a:t>into</a:t>
          </a:r>
          <a:r>
            <a:rPr lang="de-AT" sz="1200" kern="1200" dirty="0"/>
            <a:t> form </a:t>
          </a:r>
          <a:r>
            <a:rPr lang="de-AT" sz="1200" kern="1200" dirty="0" err="1"/>
            <a:t>approach</a:t>
          </a:r>
          <a:r>
            <a:rPr lang="de-AT" sz="1200" kern="1200" dirty="0"/>
            <a:t>“ (</a:t>
          </a:r>
          <a:r>
            <a:rPr lang="de-AT" sz="1200" kern="1200" dirty="0" err="1"/>
            <a:t>communicative</a:t>
          </a:r>
          <a:r>
            <a:rPr lang="de-AT" sz="1200" kern="1200" dirty="0"/>
            <a:t> </a:t>
          </a:r>
          <a:r>
            <a:rPr lang="de-AT" sz="1200" kern="1200" dirty="0" err="1"/>
            <a:t>grammar</a:t>
          </a:r>
          <a:r>
            <a:rPr lang="de-AT" sz="1200" kern="1200" dirty="0"/>
            <a:t>)</a:t>
          </a:r>
          <a:endParaRPr lang="en-US" sz="1200" kern="1200" dirty="0"/>
        </a:p>
      </dsp:txBody>
      <dsp:txXfrm>
        <a:off x="6121995" y="1581322"/>
        <a:ext cx="1854441" cy="11126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2FA96-1A83-45F6-A8E5-E6003B4EE9FB}">
      <dsp:nvSpPr>
        <dsp:cNvPr id="0" name=""/>
        <dsp:cNvSpPr/>
      </dsp:nvSpPr>
      <dsp:spPr>
        <a:xfrm>
          <a:off x="0" y="317092"/>
          <a:ext cx="7978525" cy="1063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D0C9F-E57E-4AC8-8AFD-949DD5C425CA}">
      <dsp:nvSpPr>
        <dsp:cNvPr id="0" name=""/>
        <dsp:cNvSpPr/>
      </dsp:nvSpPr>
      <dsp:spPr>
        <a:xfrm>
          <a:off x="321615" y="556310"/>
          <a:ext cx="584755" cy="584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056030-020F-496C-A3CF-5E2830CBD8F0}">
      <dsp:nvSpPr>
        <dsp:cNvPr id="0" name=""/>
        <dsp:cNvSpPr/>
      </dsp:nvSpPr>
      <dsp:spPr>
        <a:xfrm>
          <a:off x="1227987" y="317092"/>
          <a:ext cx="6750537" cy="106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21" tIns="112521" rIns="112521" bIns="112521" numCol="1" spcCol="1270" anchor="ctr" anchorCtr="0">
          <a:noAutofit/>
        </a:bodyPr>
        <a:lstStyle/>
        <a:p>
          <a:pPr marL="0" lvl="0" indent="0" algn="l" defTabSz="666750">
            <a:lnSpc>
              <a:spcPct val="90000"/>
            </a:lnSpc>
            <a:spcBef>
              <a:spcPct val="0"/>
            </a:spcBef>
            <a:spcAft>
              <a:spcPct val="35000"/>
            </a:spcAft>
            <a:buNone/>
          </a:pPr>
          <a:r>
            <a:rPr lang="de-AT" sz="1500" kern="1200"/>
            <a:t>Sie konkretisieren und präzisieren die Kompetenzbereiche und richten sich nach der aktuellen, </a:t>
          </a:r>
          <a:r>
            <a:rPr lang="de-AT" sz="1500" b="1" kern="1200"/>
            <a:t>tatsächlichen Lebenswelt und den Interessen der Schülerinnen und Schüler </a:t>
          </a:r>
          <a:r>
            <a:rPr lang="de-AT" sz="1500" kern="1200"/>
            <a:t>sowie nach den Möglichkeiten innerhalb des angestrebten Sprachniveaus.</a:t>
          </a:r>
          <a:endParaRPr lang="en-US" sz="1500" kern="1200"/>
        </a:p>
      </dsp:txBody>
      <dsp:txXfrm>
        <a:off x="1227987" y="317092"/>
        <a:ext cx="6750537" cy="1063192"/>
      </dsp:txXfrm>
    </dsp:sp>
    <dsp:sp modelId="{2353C2E1-2E42-4365-8FF8-184199C113CC}">
      <dsp:nvSpPr>
        <dsp:cNvPr id="0" name=""/>
        <dsp:cNvSpPr/>
      </dsp:nvSpPr>
      <dsp:spPr>
        <a:xfrm>
          <a:off x="0" y="1604115"/>
          <a:ext cx="7978525" cy="1063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84921-6044-4C1C-B036-7BB9A0B8AF2D}">
      <dsp:nvSpPr>
        <dsp:cNvPr id="0" name=""/>
        <dsp:cNvSpPr/>
      </dsp:nvSpPr>
      <dsp:spPr>
        <a:xfrm>
          <a:off x="321615" y="1843333"/>
          <a:ext cx="584755" cy="5847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899AD3-8427-4DA0-B297-AFF9E91C8F8F}">
      <dsp:nvSpPr>
        <dsp:cNvPr id="0" name=""/>
        <dsp:cNvSpPr/>
      </dsp:nvSpPr>
      <dsp:spPr>
        <a:xfrm>
          <a:off x="1227987" y="1604115"/>
          <a:ext cx="6750537" cy="106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21" tIns="112521" rIns="112521" bIns="112521" numCol="1" spcCol="1270" anchor="ctr" anchorCtr="0">
          <a:noAutofit/>
        </a:bodyPr>
        <a:lstStyle/>
        <a:p>
          <a:pPr marL="0" lvl="0" indent="0" algn="l" defTabSz="533400">
            <a:lnSpc>
              <a:spcPct val="90000"/>
            </a:lnSpc>
            <a:spcBef>
              <a:spcPct val="0"/>
            </a:spcBef>
            <a:spcAft>
              <a:spcPct val="35000"/>
            </a:spcAft>
            <a:buNone/>
          </a:pPr>
          <a:r>
            <a:rPr lang="de-AT" sz="1200" kern="1200" dirty="0"/>
            <a:t>Im Sprachunterricht gilt allgemein das Prinzip der sukzessiven Erweiterung der Lebenswelt. Themen werden daher innerhalb der gesamten Sekundarstufe I </a:t>
          </a:r>
          <a:r>
            <a:rPr lang="de-AT" sz="1200" b="1" kern="1200" dirty="0"/>
            <a:t>wiederkehrend und vertiefend</a:t>
          </a:r>
          <a:r>
            <a:rPr lang="de-AT" sz="1200" kern="1200" dirty="0"/>
            <a:t> behandelt und im Sinne des Transferlernens auf ähnliche Situationen angewendet. Im Laufe der Sekundarstufe I wird der Blick von der </a:t>
          </a:r>
          <a:r>
            <a:rPr lang="de-AT" sz="1200" b="1" kern="1200" dirty="0"/>
            <a:t>persönlichen Lebenswelt um einzelne Aspekte der zielsprachigen Kultur erweitert, und die Wahrnehmung und Akzeptanz von kulturellen Unterschieden werden gefördert.</a:t>
          </a:r>
          <a:r>
            <a:rPr lang="de-AT" sz="1200" b="1" kern="1200" baseline="30000" dirty="0"/>
            <a:t>4</a:t>
          </a:r>
          <a:endParaRPr lang="en-US" sz="1200" kern="1200" dirty="0"/>
        </a:p>
      </dsp:txBody>
      <dsp:txXfrm>
        <a:off x="1227987" y="1604115"/>
        <a:ext cx="6750537" cy="1063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99A98-C12E-461F-A8A9-DAF500E0AD86}">
      <dsp:nvSpPr>
        <dsp:cNvPr id="0" name=""/>
        <dsp:cNvSpPr/>
      </dsp:nvSpPr>
      <dsp:spPr>
        <a:xfrm>
          <a:off x="0" y="372149"/>
          <a:ext cx="7978775" cy="1004805"/>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054D373C-588B-4C52-BB52-095437042ECB}">
      <dsp:nvSpPr>
        <dsp:cNvPr id="0" name=""/>
        <dsp:cNvSpPr/>
      </dsp:nvSpPr>
      <dsp:spPr>
        <a:xfrm>
          <a:off x="303953" y="598231"/>
          <a:ext cx="552642" cy="552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1AB910-59FA-455C-994B-A3B28060C110}">
      <dsp:nvSpPr>
        <dsp:cNvPr id="0" name=""/>
        <dsp:cNvSpPr/>
      </dsp:nvSpPr>
      <dsp:spPr>
        <a:xfrm>
          <a:off x="1160549" y="372149"/>
          <a:ext cx="6818225" cy="100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AT" sz="1400" kern="1200"/>
            <a:t>Der Fremdsprachenunterricht in der Sekundarstufe I verfolgt das Ziel, </a:t>
          </a:r>
          <a:r>
            <a:rPr lang="de-AT" sz="1400" b="1" kern="1200"/>
            <a:t>kommunikative Kompetenz </a:t>
          </a:r>
          <a:r>
            <a:rPr lang="de-AT" sz="1400" kern="1200"/>
            <a:t>in der Fremdsprache zu entwickeln, die in </a:t>
          </a:r>
          <a:r>
            <a:rPr lang="de-AT" sz="1400" b="1" kern="1200"/>
            <a:t>lebensnahen, altersadäquaten Situationen </a:t>
          </a:r>
          <a:r>
            <a:rPr lang="de-AT" sz="1400" kern="1200"/>
            <a:t>erlernt und erprobt wird. </a:t>
          </a:r>
          <a:endParaRPr lang="en-US" sz="1400" kern="1200"/>
        </a:p>
      </dsp:txBody>
      <dsp:txXfrm>
        <a:off x="1160549" y="372149"/>
        <a:ext cx="6818225" cy="1004805"/>
      </dsp:txXfrm>
    </dsp:sp>
    <dsp:sp modelId="{C9F92671-DACD-4213-B845-C759735E602D}">
      <dsp:nvSpPr>
        <dsp:cNvPr id="0" name=""/>
        <dsp:cNvSpPr/>
      </dsp:nvSpPr>
      <dsp:spPr>
        <a:xfrm>
          <a:off x="0" y="1600245"/>
          <a:ext cx="7978775" cy="1004805"/>
        </a:xfrm>
        <a:prstGeom prst="roundRect">
          <a:avLst>
            <a:gd name="adj" fmla="val 10000"/>
          </a:avLst>
        </a:prstGeom>
        <a:solidFill>
          <a:schemeClr val="bg1">
            <a:lumMod val="90000"/>
          </a:schemeClr>
        </a:solidFill>
        <a:ln>
          <a:noFill/>
        </a:ln>
        <a:effectLst/>
      </dsp:spPr>
      <dsp:style>
        <a:lnRef idx="0">
          <a:scrgbClr r="0" g="0" b="0"/>
        </a:lnRef>
        <a:fillRef idx="1">
          <a:scrgbClr r="0" g="0" b="0"/>
        </a:fillRef>
        <a:effectRef idx="0">
          <a:scrgbClr r="0" g="0" b="0"/>
        </a:effectRef>
        <a:fontRef idx="minor"/>
      </dsp:style>
    </dsp:sp>
    <dsp:sp modelId="{6D6BDBD5-6E88-4144-B235-C04EC57CD129}">
      <dsp:nvSpPr>
        <dsp:cNvPr id="0" name=""/>
        <dsp:cNvSpPr/>
      </dsp:nvSpPr>
      <dsp:spPr>
        <a:xfrm>
          <a:off x="303953" y="1826326"/>
          <a:ext cx="552642" cy="552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80CF60-10AE-42D7-8F63-CDED22076064}">
      <dsp:nvSpPr>
        <dsp:cNvPr id="0" name=""/>
        <dsp:cNvSpPr/>
      </dsp:nvSpPr>
      <dsp:spPr>
        <a:xfrm>
          <a:off x="1160549" y="1600245"/>
          <a:ext cx="6818225" cy="1004805"/>
        </a:xfrm>
        <a:prstGeom prst="rect">
          <a:avLst/>
        </a:prstGeom>
        <a:solidFill>
          <a:schemeClr val="bg1">
            <a:lumMod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AT" sz="1400" kern="1200" dirty="0"/>
            <a:t>Die Schülerinnen und Schüler sollen befähigt werden, sich später in Alltag und Beruf </a:t>
          </a:r>
          <a:r>
            <a:rPr lang="de-AT" sz="1400" b="1" kern="1200" dirty="0"/>
            <a:t>in der Fremdsprache zu verständigen und selbstständig einfache fremdsprachliche Sach- und Alltagstexte zu erfassen </a:t>
          </a:r>
          <a:r>
            <a:rPr lang="de-AT" sz="1400" kern="1200" dirty="0"/>
            <a:t>und zu erschließen, um lebenslanges Lernen und Sprachenlernen im Sinne der reflexiven Grundbildung zu gewährleisten. </a:t>
          </a:r>
          <a:endParaRPr lang="en-US" sz="1400" kern="1200" dirty="0"/>
        </a:p>
      </dsp:txBody>
      <dsp:txXfrm>
        <a:off x="1160549" y="1600245"/>
        <a:ext cx="6818225" cy="1004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17545-C058-4EB4-85A5-38FDA606F319}">
      <dsp:nvSpPr>
        <dsp:cNvPr id="0" name=""/>
        <dsp:cNvSpPr/>
      </dsp:nvSpPr>
      <dsp:spPr>
        <a:xfrm>
          <a:off x="0" y="483794"/>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B8C74A4D-962E-4907-87F8-0BD56FB352EB}">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F2A3CF-892E-4156-A2AE-59E82909CF75}">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a:t>Im Unterricht ist die </a:t>
          </a:r>
          <a:r>
            <a:rPr lang="de-AT" sz="1900" b="1" kern="1200"/>
            <a:t>Zielsprache Medium der Interaktion</a:t>
          </a:r>
          <a:endParaRPr lang="en-US" sz="1900" kern="1200"/>
        </a:p>
      </dsp:txBody>
      <dsp:txXfrm>
        <a:off x="1031599" y="483794"/>
        <a:ext cx="6947175" cy="893160"/>
      </dsp:txXfrm>
    </dsp:sp>
    <dsp:sp modelId="{F008EAB0-3431-431F-81C4-75139F3D5E00}">
      <dsp:nvSpPr>
        <dsp:cNvPr id="0" name=""/>
        <dsp:cNvSpPr/>
      </dsp:nvSpPr>
      <dsp:spPr>
        <a:xfrm>
          <a:off x="0" y="1600245"/>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4F1613E8-62D5-4B83-9159-5A8B97CC29B9}">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9D6C1E-73AF-410D-985E-48CE1CE52F54}">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a:t>Auf allen Kompetenzstufen ist zu beachten, dass sich Lernende der Zielsprache über </a:t>
          </a:r>
          <a:r>
            <a:rPr lang="de-AT" sz="1900" b="1" kern="1200"/>
            <a:t>lernersprachliche Zwischenschritte </a:t>
          </a:r>
          <a:r>
            <a:rPr lang="de-AT" sz="1900" kern="1200"/>
            <a:t>annähern.</a:t>
          </a:r>
          <a:endParaRPr lang="en-US" sz="1900" kern="1200"/>
        </a:p>
      </dsp:txBody>
      <dsp:txXfrm>
        <a:off x="1031599" y="1600245"/>
        <a:ext cx="6947175" cy="893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25DAE-2A8F-4C7B-A4C5-3C71409B163D}">
      <dsp:nvSpPr>
        <dsp:cNvPr id="0" name=""/>
        <dsp:cNvSpPr/>
      </dsp:nvSpPr>
      <dsp:spPr>
        <a:xfrm>
          <a:off x="0" y="483794"/>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AE566123-B960-46CE-84C6-DCF415147668}">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B2C7ED-843E-4A24-B878-C52CFC0757C9}">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dirty="0"/>
            <a:t>Es wird in sinnvollem Maße und auf das jeweilige Kompetenzniveau bezogen Adäquatheit der sprachlichen Mittel angestrebt. </a:t>
          </a:r>
          <a:endParaRPr lang="en-US" sz="1900" kern="1200" dirty="0"/>
        </a:p>
      </dsp:txBody>
      <dsp:txXfrm>
        <a:off x="1031599" y="483794"/>
        <a:ext cx="6947175" cy="893160"/>
      </dsp:txXfrm>
    </dsp:sp>
    <dsp:sp modelId="{FBBF6E98-10C3-44E6-9CEA-BA0A53F3B016}">
      <dsp:nvSpPr>
        <dsp:cNvPr id="0" name=""/>
        <dsp:cNvSpPr/>
      </dsp:nvSpPr>
      <dsp:spPr>
        <a:xfrm>
          <a:off x="0" y="1600245"/>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1592B57C-DEBE-40C6-9381-D4C607923FF0}">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8244DD-AE18-435A-B4A6-D16DDDB9F7F0}">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a:t>Vokabular ist deshalb vorrangig in </a:t>
          </a:r>
          <a:r>
            <a:rPr lang="de-AT" sz="1900" b="1" kern="1200"/>
            <a:t>Phrasen und Sätzen </a:t>
          </a:r>
          <a:r>
            <a:rPr lang="de-AT" sz="1900" kern="1200"/>
            <a:t>zu erarbeiten</a:t>
          </a:r>
          <a:endParaRPr lang="en-US" sz="1900" kern="1200"/>
        </a:p>
      </dsp:txBody>
      <dsp:txXfrm>
        <a:off x="1031599" y="1600245"/>
        <a:ext cx="6947175" cy="893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88EC-3151-4749-9E7E-2D5AAB0F8159}">
      <dsp:nvSpPr>
        <dsp:cNvPr id="0" name=""/>
        <dsp:cNvSpPr/>
      </dsp:nvSpPr>
      <dsp:spPr>
        <a:xfrm>
          <a:off x="0" y="1798240"/>
          <a:ext cx="7978775" cy="1178959"/>
        </a:xfrm>
        <a:prstGeom prst="rect">
          <a:avLst/>
        </a:prstGeom>
        <a:solidFill>
          <a:srgbClr val="E6EFF3"/>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AT" sz="1600" b="1" kern="1200" dirty="0">
              <a:solidFill>
                <a:schemeClr val="tx1"/>
              </a:solidFill>
            </a:rPr>
            <a:t>Grammatische Teilsysteme dürfen nicht zum direkten Lernziel werden</a:t>
          </a:r>
          <a:r>
            <a:rPr lang="de-AT" sz="1600" kern="1200" dirty="0">
              <a:solidFill>
                <a:schemeClr val="tx1"/>
              </a:solidFill>
            </a:rPr>
            <a:t>.</a:t>
          </a:r>
          <a:endParaRPr lang="en-US" sz="1600" kern="1200" dirty="0">
            <a:solidFill>
              <a:schemeClr val="tx1"/>
            </a:solidFill>
          </a:endParaRPr>
        </a:p>
      </dsp:txBody>
      <dsp:txXfrm>
        <a:off x="0" y="1798240"/>
        <a:ext cx="7978775" cy="1178959"/>
      </dsp:txXfrm>
    </dsp:sp>
    <dsp:sp modelId="{22FF1ED4-4E97-431B-9D11-D20B87D4CC63}">
      <dsp:nvSpPr>
        <dsp:cNvPr id="0" name=""/>
        <dsp:cNvSpPr/>
      </dsp:nvSpPr>
      <dsp:spPr>
        <a:xfrm rot="10800000">
          <a:off x="0" y="1342"/>
          <a:ext cx="7978775" cy="1813239"/>
        </a:xfrm>
        <a:prstGeom prst="upArrowCallout">
          <a:avLst/>
        </a:prstGeom>
        <a:solidFill>
          <a:schemeClr val="tx2">
            <a:lumMod val="10000"/>
            <a:lumOff val="90000"/>
          </a:schemeClr>
        </a:solidFill>
        <a:ln w="9525" cap="flat" cmpd="sng" algn="ctr">
          <a:noFill/>
          <a:prstDash val="solid"/>
        </a:ln>
        <a:effectLst/>
      </dsp:spPr>
      <dsp:style>
        <a:lnRef idx="1">
          <a:schemeClr val="dk1"/>
        </a:lnRef>
        <a:fillRef idx="2">
          <a:schemeClr val="dk1"/>
        </a:fillRef>
        <a:effectRef idx="1">
          <a:schemeClr val="dk1"/>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AT" sz="1600" kern="1200" dirty="0">
              <a:solidFill>
                <a:schemeClr val="tx1"/>
              </a:solidFill>
            </a:rPr>
            <a:t>Der </a:t>
          </a:r>
          <a:r>
            <a:rPr lang="de-AT" sz="1600" b="1" u="sng" kern="1200" dirty="0">
              <a:solidFill>
                <a:schemeClr val="tx1"/>
              </a:solidFill>
            </a:rPr>
            <a:t>funktionale Aspekt der Grammatik hat Vorrang gegenüber dem formalen Aspekt</a:t>
          </a:r>
          <a:r>
            <a:rPr lang="de-AT" sz="1600" kern="1200" dirty="0">
              <a:solidFill>
                <a:schemeClr val="tx1"/>
              </a:solidFill>
            </a:rPr>
            <a:t>. Die situative Einführung und das </a:t>
          </a:r>
          <a:r>
            <a:rPr lang="de-AT" sz="1600" b="1" kern="1200" dirty="0">
              <a:solidFill>
                <a:schemeClr val="tx1"/>
              </a:solidFill>
            </a:rPr>
            <a:t>induktive Erschließen </a:t>
          </a:r>
          <a:r>
            <a:rPr lang="de-AT" sz="1600" kern="1200" dirty="0">
              <a:solidFill>
                <a:schemeClr val="tx1"/>
              </a:solidFill>
            </a:rPr>
            <a:t>grammatischer Sachverhalte aus kommunikativen Zusammenhängen und Textbeispielen sind anzustreben</a:t>
          </a:r>
          <a:r>
            <a:rPr lang="de-AT" sz="1600" kern="1200" dirty="0"/>
            <a:t>. </a:t>
          </a:r>
          <a:endParaRPr lang="en-US" sz="1600" kern="1200" dirty="0"/>
        </a:p>
      </dsp:txBody>
      <dsp:txXfrm rot="10800000">
        <a:off x="0" y="1342"/>
        <a:ext cx="7978775" cy="11781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42332-9A5E-4A38-81D3-D1CB9232F0D7}">
      <dsp:nvSpPr>
        <dsp:cNvPr id="0" name=""/>
        <dsp:cNvSpPr/>
      </dsp:nvSpPr>
      <dsp:spPr>
        <a:xfrm>
          <a:off x="0" y="37395"/>
          <a:ext cx="7978775" cy="934830"/>
        </a:xfrm>
        <a:prstGeom prst="roundRect">
          <a:avLst/>
        </a:prstGeom>
        <a:solidFill>
          <a:schemeClr val="bg1">
            <a:lumMod val="8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AT" sz="1700" kern="1200" dirty="0">
              <a:solidFill>
                <a:schemeClr val="tx1"/>
              </a:solidFill>
            </a:rPr>
            <a:t>Teilkompetenzen sind in dem Maße zu entwickeln, wie sie für erfolgreiche altersgemäße mündliche und schriftliche Kommunikation nötig sind. Hören, Lesen, Sprechen und Schreiben sind regelmäßig und integrativ zu üben. </a:t>
          </a:r>
          <a:endParaRPr lang="en-US" sz="1700" kern="1200" dirty="0">
            <a:solidFill>
              <a:schemeClr val="tx1"/>
            </a:solidFill>
          </a:endParaRPr>
        </a:p>
      </dsp:txBody>
      <dsp:txXfrm>
        <a:off x="45635" y="83030"/>
        <a:ext cx="7887505" cy="843560"/>
      </dsp:txXfrm>
    </dsp:sp>
    <dsp:sp modelId="{2C783ED3-EEEC-4947-B03B-DA421863A8AF}">
      <dsp:nvSpPr>
        <dsp:cNvPr id="0" name=""/>
        <dsp:cNvSpPr/>
      </dsp:nvSpPr>
      <dsp:spPr>
        <a:xfrm>
          <a:off x="0" y="1021185"/>
          <a:ext cx="7978775" cy="934830"/>
        </a:xfrm>
        <a:prstGeom prst="roundRect">
          <a:avLst/>
        </a:prstGeom>
        <a:solidFill>
          <a:schemeClr val="bg1">
            <a:lumMod val="8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AT" sz="1700" kern="1200" dirty="0">
              <a:solidFill>
                <a:schemeClr val="tx1"/>
              </a:solidFill>
            </a:rPr>
            <a:t>Ein aktiver, vielfältiger, multisensorischer, kreativer Zugang ist dem Spracherwerb förderlich.</a:t>
          </a:r>
          <a:endParaRPr lang="en-US" sz="1700" kern="1200" dirty="0">
            <a:solidFill>
              <a:schemeClr val="tx1"/>
            </a:solidFill>
          </a:endParaRPr>
        </a:p>
      </dsp:txBody>
      <dsp:txXfrm>
        <a:off x="45635" y="1066820"/>
        <a:ext cx="7887505" cy="843560"/>
      </dsp:txXfrm>
    </dsp:sp>
    <dsp:sp modelId="{C022B50E-EDBC-49E8-BEEA-00643E67CAA7}">
      <dsp:nvSpPr>
        <dsp:cNvPr id="0" name=""/>
        <dsp:cNvSpPr/>
      </dsp:nvSpPr>
      <dsp:spPr>
        <a:xfrm>
          <a:off x="0" y="2004975"/>
          <a:ext cx="7978775" cy="934830"/>
        </a:xfrm>
        <a:prstGeom prst="roundRect">
          <a:avLst/>
        </a:prstGeom>
        <a:solidFill>
          <a:schemeClr val="bg1">
            <a:lumMod val="8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AT" sz="1700" kern="1200" dirty="0">
              <a:solidFill>
                <a:schemeClr val="tx1"/>
              </a:solidFill>
            </a:rPr>
            <a:t>Inter- und transkulturelle Aspekte werden altersadäquat und dem Kompetenzniveau entsprechend erarbeitet. Kultur- und landeskundliche Informationen werden dabei mit kommunikativen zielsprachlichen Situationen verbunden.</a:t>
          </a:r>
          <a:endParaRPr lang="en-US" sz="1700" kern="1200" dirty="0">
            <a:solidFill>
              <a:schemeClr val="tx1"/>
            </a:solidFill>
          </a:endParaRPr>
        </a:p>
      </dsp:txBody>
      <dsp:txXfrm>
        <a:off x="45635" y="2050610"/>
        <a:ext cx="7887505" cy="843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D5052-4A46-46CD-B293-F8F3480DE0D1}">
      <dsp:nvSpPr>
        <dsp:cNvPr id="0" name=""/>
        <dsp:cNvSpPr/>
      </dsp:nvSpPr>
      <dsp:spPr>
        <a:xfrm>
          <a:off x="0" y="372149"/>
          <a:ext cx="7978775" cy="10048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1A646-56CB-4613-B6E1-A09EB0C6E68C}">
      <dsp:nvSpPr>
        <dsp:cNvPr id="0" name=""/>
        <dsp:cNvSpPr/>
      </dsp:nvSpPr>
      <dsp:spPr>
        <a:xfrm>
          <a:off x="303953" y="598231"/>
          <a:ext cx="552642" cy="552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A89E51-75D4-48B4-8966-92D8AA08FB3E}">
      <dsp:nvSpPr>
        <dsp:cNvPr id="0" name=""/>
        <dsp:cNvSpPr/>
      </dsp:nvSpPr>
      <dsp:spPr>
        <a:xfrm>
          <a:off x="1160549" y="372149"/>
          <a:ext cx="6818225" cy="100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DE" sz="1400" kern="1200"/>
            <a:t>Kommunikation und Wirkung betrachtet das Interagieren in unterschiedlichen Kommunikationssituationen. Sprache dient als Mittel der Kommunikation. Äußerungen sind immer in einen bestimmten situativen Kontext eingebettet und erzielen eine bestimmte Wirkung. Es geht immer um sprachlich angemessenes Handeln. </a:t>
          </a:r>
          <a:endParaRPr lang="en-US" sz="1400" kern="1200"/>
        </a:p>
      </dsp:txBody>
      <dsp:txXfrm>
        <a:off x="1160549" y="372149"/>
        <a:ext cx="6818225" cy="1004805"/>
      </dsp:txXfrm>
    </dsp:sp>
    <dsp:sp modelId="{C2F41626-D16E-4C33-81FF-736533F66B57}">
      <dsp:nvSpPr>
        <dsp:cNvPr id="0" name=""/>
        <dsp:cNvSpPr/>
      </dsp:nvSpPr>
      <dsp:spPr>
        <a:xfrm>
          <a:off x="0" y="1600245"/>
          <a:ext cx="7978775" cy="10048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5A29C-FECB-4BA4-8C33-8B3046679CFD}">
      <dsp:nvSpPr>
        <dsp:cNvPr id="0" name=""/>
        <dsp:cNvSpPr/>
      </dsp:nvSpPr>
      <dsp:spPr>
        <a:xfrm>
          <a:off x="303953" y="1826326"/>
          <a:ext cx="552642" cy="552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CBE7F0-8EC6-456E-A3EF-02C6687BF493}">
      <dsp:nvSpPr>
        <dsp:cNvPr id="0" name=""/>
        <dsp:cNvSpPr/>
      </dsp:nvSpPr>
      <dsp:spPr>
        <a:xfrm>
          <a:off x="1160549" y="1600245"/>
          <a:ext cx="6818225" cy="100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AT" sz="1400" kern="1200"/>
            <a:t>Äußerungen sind immer in einen bestimmten situativen Kontext eingebettet, und erzielen eine bestimmte Wirkung. Es geht immer um sprachlich angemessenes Handeln</a:t>
          </a:r>
          <a:endParaRPr lang="en-US" sz="1400" kern="1200"/>
        </a:p>
      </dsp:txBody>
      <dsp:txXfrm>
        <a:off x="1160549" y="1600245"/>
        <a:ext cx="6818225" cy="10048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F4AE-AF95-4A73-9147-146D314C5B52}">
      <dsp:nvSpPr>
        <dsp:cNvPr id="0" name=""/>
        <dsp:cNvSpPr/>
      </dsp:nvSpPr>
      <dsp:spPr>
        <a:xfrm>
          <a:off x="0" y="483794"/>
          <a:ext cx="7978775" cy="893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AD448-0B38-40B0-B2F5-E420DC0066E9}">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1773F-6DED-481A-8EB9-CBBAA77A4F20}">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666750">
            <a:lnSpc>
              <a:spcPct val="90000"/>
            </a:lnSpc>
            <a:spcBef>
              <a:spcPct val="0"/>
            </a:spcBef>
            <a:spcAft>
              <a:spcPct val="35000"/>
            </a:spcAft>
            <a:buNone/>
          </a:pPr>
          <a:r>
            <a:rPr lang="de-DE" sz="1500" kern="1200" dirty="0"/>
            <a:t>Sprache als beziehungsgestaltendes Element ermöglicht es, das eigene Lebensumfeld eingebettet in Kultur bzw. Gesellschaft darzustellen und andere kulturelle Zugänge auf Basis der inter- und transkulturellen Kommunikation zu entwickeln.</a:t>
          </a:r>
          <a:endParaRPr lang="en-US" sz="1500" kern="1200" dirty="0"/>
        </a:p>
      </dsp:txBody>
      <dsp:txXfrm>
        <a:off x="1031599" y="483794"/>
        <a:ext cx="6947175" cy="893160"/>
      </dsp:txXfrm>
    </dsp:sp>
    <dsp:sp modelId="{AB7314F9-8151-40B2-A8D6-0C16D2BF4E88}">
      <dsp:nvSpPr>
        <dsp:cNvPr id="0" name=""/>
        <dsp:cNvSpPr/>
      </dsp:nvSpPr>
      <dsp:spPr>
        <a:xfrm>
          <a:off x="0" y="1600245"/>
          <a:ext cx="7978775" cy="893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3A8E-D9A5-46A4-8AD8-B6615EDB32AF}">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D40906-65B7-4166-BEEB-BB0EE2EE5D3A}">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666750">
            <a:lnSpc>
              <a:spcPct val="90000"/>
            </a:lnSpc>
            <a:spcBef>
              <a:spcPct val="0"/>
            </a:spcBef>
            <a:spcAft>
              <a:spcPct val="35000"/>
            </a:spcAft>
            <a:buNone/>
          </a:pPr>
          <a:r>
            <a:rPr lang="de-AT" sz="1500" kern="1200"/>
            <a:t>Sprache befähigt dazu, Haltungen kritisch zu reflektieren und einen offenen, toleranten und respektvollen Umgang mit anderen Kulturen zu entwickeln.</a:t>
          </a:r>
          <a:endParaRPr lang="en-US" sz="1500" kern="1200"/>
        </a:p>
      </dsp:txBody>
      <dsp:txXfrm>
        <a:off x="1031599" y="1600245"/>
        <a:ext cx="6947175" cy="8931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F4AE-AF95-4A73-9147-146D314C5B52}">
      <dsp:nvSpPr>
        <dsp:cNvPr id="0" name=""/>
        <dsp:cNvSpPr/>
      </dsp:nvSpPr>
      <dsp:spPr>
        <a:xfrm>
          <a:off x="0" y="374329"/>
          <a:ext cx="7978775" cy="10018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AD448-0B38-40B0-B2F5-E420DC0066E9}">
      <dsp:nvSpPr>
        <dsp:cNvPr id="0" name=""/>
        <dsp:cNvSpPr/>
      </dsp:nvSpPr>
      <dsp:spPr>
        <a:xfrm>
          <a:off x="303063" y="599748"/>
          <a:ext cx="551563" cy="551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1773F-6DED-481A-8EB9-CBBAA77A4F20}">
      <dsp:nvSpPr>
        <dsp:cNvPr id="0" name=""/>
        <dsp:cNvSpPr/>
      </dsp:nvSpPr>
      <dsp:spPr>
        <a:xfrm>
          <a:off x="1157691" y="374329"/>
          <a:ext cx="6818818" cy="100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34" tIns="106134" rIns="106134" bIns="106134" numCol="1" spcCol="1270" anchor="ctr" anchorCtr="0">
          <a:noAutofit/>
        </a:bodyPr>
        <a:lstStyle/>
        <a:p>
          <a:pPr marL="0" lvl="0" indent="0" algn="l" defTabSz="622300">
            <a:lnSpc>
              <a:spcPct val="90000"/>
            </a:lnSpc>
            <a:spcBef>
              <a:spcPct val="0"/>
            </a:spcBef>
            <a:spcAft>
              <a:spcPct val="35000"/>
            </a:spcAft>
            <a:buNone/>
          </a:pPr>
          <a:r>
            <a:rPr lang="de-DE" sz="1400" kern="1200"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sz="1400" kern="1200" dirty="0"/>
        </a:p>
      </dsp:txBody>
      <dsp:txXfrm>
        <a:off x="1157691" y="374329"/>
        <a:ext cx="6818818" cy="1002843"/>
      </dsp:txXfrm>
    </dsp:sp>
    <dsp:sp modelId="{AB7314F9-8151-40B2-A8D6-0C16D2BF4E88}">
      <dsp:nvSpPr>
        <dsp:cNvPr id="0" name=""/>
        <dsp:cNvSpPr/>
      </dsp:nvSpPr>
      <dsp:spPr>
        <a:xfrm>
          <a:off x="0" y="1600027"/>
          <a:ext cx="7978775" cy="10018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3A8E-D9A5-46A4-8AD8-B6615EDB32AF}">
      <dsp:nvSpPr>
        <dsp:cNvPr id="0" name=""/>
        <dsp:cNvSpPr/>
      </dsp:nvSpPr>
      <dsp:spPr>
        <a:xfrm>
          <a:off x="303063" y="1825446"/>
          <a:ext cx="551563" cy="551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D40906-65B7-4166-BEEB-BB0EE2EE5D3A}">
      <dsp:nvSpPr>
        <dsp:cNvPr id="0" name=""/>
        <dsp:cNvSpPr/>
      </dsp:nvSpPr>
      <dsp:spPr>
        <a:xfrm>
          <a:off x="1157691" y="1600027"/>
          <a:ext cx="6818818" cy="100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34" tIns="106134" rIns="106134" bIns="106134" numCol="1" spcCol="1270" anchor="ctr" anchorCtr="0">
          <a:noAutofit/>
        </a:bodyPr>
        <a:lstStyle/>
        <a:p>
          <a:pPr marL="0" lvl="0" indent="0" algn="l" defTabSz="622300">
            <a:lnSpc>
              <a:spcPct val="90000"/>
            </a:lnSpc>
            <a:spcBef>
              <a:spcPct val="0"/>
            </a:spcBef>
            <a:spcAft>
              <a:spcPct val="35000"/>
            </a:spcAft>
            <a:buNone/>
          </a:pPr>
          <a:r>
            <a:rPr lang="de-DE" sz="1400" kern="1200" dirty="0">
              <a:solidFill>
                <a:prstClr val="black">
                  <a:hueOff val="0"/>
                  <a:satOff val="0"/>
                  <a:lumOff val="0"/>
                  <a:alphaOff val="0"/>
                </a:prstClr>
              </a:solidFill>
              <a:latin typeface="Corbel"/>
              <a:ea typeface="+mn-ea"/>
              <a:cs typeface="+mn-cs"/>
            </a:rPr>
            <a:t>In diesem zentralen fachlichen Konzept steht bewusst die Bedeutung an erster Stelle. Es handelt sich also um einen “</a:t>
          </a:r>
          <a:r>
            <a:rPr lang="de-DE" sz="1400" b="1" kern="1200" dirty="0" err="1">
              <a:solidFill>
                <a:prstClr val="black">
                  <a:hueOff val="0"/>
                  <a:satOff val="0"/>
                  <a:lumOff val="0"/>
                  <a:alphaOff val="0"/>
                </a:prstClr>
              </a:solidFill>
              <a:latin typeface="Corbel"/>
              <a:ea typeface="+mn-ea"/>
              <a:cs typeface="+mn-cs"/>
            </a:rPr>
            <a:t>Meaning</a:t>
          </a:r>
          <a:r>
            <a:rPr lang="de-DE" sz="1400" b="1" kern="1200" dirty="0">
              <a:solidFill>
                <a:prstClr val="black">
                  <a:hueOff val="0"/>
                  <a:satOff val="0"/>
                  <a:lumOff val="0"/>
                  <a:alphaOff val="0"/>
                </a:prstClr>
              </a:solidFill>
              <a:latin typeface="Corbel"/>
              <a:ea typeface="+mn-ea"/>
              <a:cs typeface="+mn-cs"/>
            </a:rPr>
            <a:t> </a:t>
          </a:r>
          <a:r>
            <a:rPr lang="de-DE" sz="1400" b="1" kern="1200" dirty="0" err="1">
              <a:solidFill>
                <a:prstClr val="black">
                  <a:hueOff val="0"/>
                  <a:satOff val="0"/>
                  <a:lumOff val="0"/>
                  <a:alphaOff val="0"/>
                </a:prstClr>
              </a:solidFill>
              <a:latin typeface="Corbel"/>
              <a:ea typeface="+mn-ea"/>
              <a:cs typeface="+mn-cs"/>
            </a:rPr>
            <a:t>into</a:t>
          </a:r>
          <a:r>
            <a:rPr lang="de-DE" sz="1400" b="1" kern="1200" dirty="0">
              <a:solidFill>
                <a:prstClr val="black">
                  <a:hueOff val="0"/>
                  <a:satOff val="0"/>
                  <a:lumOff val="0"/>
                  <a:alphaOff val="0"/>
                </a:prstClr>
              </a:solidFill>
              <a:latin typeface="Corbel"/>
              <a:ea typeface="+mn-ea"/>
              <a:cs typeface="+mn-cs"/>
            </a:rPr>
            <a:t> Form</a:t>
          </a:r>
          <a:r>
            <a:rPr lang="de-DE" sz="1400" kern="1200" dirty="0">
              <a:solidFill>
                <a:prstClr val="black">
                  <a:hueOff val="0"/>
                  <a:satOff val="0"/>
                  <a:lumOff val="0"/>
                  <a:alphaOff val="0"/>
                </a:prstClr>
              </a:solidFill>
              <a:latin typeface="Corbel"/>
              <a:ea typeface="+mn-ea"/>
              <a:cs typeface="+mn-cs"/>
            </a:rPr>
            <a:t>” Approach, der vor allem im Grammatikunterricht zum Tragen kommt. Das Hauptaugenmerk soll immer darauf liegen, WAS ausgedrückt werden soll und daraus ergibt sich eine sprachliche Form, die dafür verwendet werden kann/muss.</a:t>
          </a:r>
          <a:endParaRPr lang="en-US" sz="1400" kern="1200" dirty="0">
            <a:solidFill>
              <a:prstClr val="black">
                <a:hueOff val="0"/>
                <a:satOff val="0"/>
                <a:lumOff val="0"/>
                <a:alphaOff val="0"/>
              </a:prstClr>
            </a:solidFill>
            <a:latin typeface="Corbel"/>
            <a:ea typeface="+mn-ea"/>
            <a:cs typeface="+mn-cs"/>
          </a:endParaRPr>
        </a:p>
      </dsp:txBody>
      <dsp:txXfrm>
        <a:off x="1157691" y="1600027"/>
        <a:ext cx="6818818" cy="10028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52016" y="9430306"/>
            <a:ext cx="2945659" cy="496332"/>
          </a:xfrm>
          <a:prstGeom prst="rect">
            <a:avLst/>
          </a:prstGeom>
        </p:spPr>
        <p:txBody>
          <a:bodyPr vert="horz" lIns="91440" tIns="45720" rIns="91440" bIns="45720" rtlCol="0" anchor="b" anchorCtr="0"/>
          <a:lstStyle>
            <a:lvl1pPr algn="r">
              <a:defRPr sz="1200"/>
            </a:lvl1pPr>
          </a:lstStyle>
          <a:p>
            <a:fld id="{A4F87B00-D7D7-4E73-88E5-5DF5797B2681}" type="datetimeFigureOut">
              <a:rPr lang="de-AT" smtClean="0"/>
              <a:t>29.03.2023</a:t>
            </a:fld>
            <a:endParaRPr lang="de-AT"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dirty="0"/>
          </a:p>
        </p:txBody>
      </p:sp>
      <p:sp>
        <p:nvSpPr>
          <p:cNvPr id="6" name="Foliennummernplatzhalter 5"/>
          <p:cNvSpPr>
            <a:spLocks noGrp="1"/>
          </p:cNvSpPr>
          <p:nvPr>
            <p:ph type="sldNum" sz="quarter" idx="3"/>
          </p:nvPr>
        </p:nvSpPr>
        <p:spPr>
          <a:xfrm>
            <a:off x="2945659" y="9428583"/>
            <a:ext cx="904784" cy="496332"/>
          </a:xfrm>
          <a:prstGeom prst="rect">
            <a:avLst/>
          </a:prstGeom>
        </p:spPr>
        <p:txBody>
          <a:bodyPr vert="horz" lIns="91440" tIns="45720" rIns="91440" bIns="45720" rtlCol="0" anchor="b"/>
          <a:lstStyle>
            <a:lvl1pPr algn="r">
              <a:defRPr sz="1200"/>
            </a:lvl1pPr>
          </a:lstStyle>
          <a:p>
            <a:pPr algn="ctr"/>
            <a:fld id="{1BCACBB0-6C6B-4B3E-B6E6-54B62284C21B}" type="slidenum">
              <a:rPr lang="de-AT" smtClean="0"/>
              <a:pPr algn="ctr"/>
              <a:t>‹#›</a:t>
            </a:fld>
            <a:endParaRPr lang="de-AT" dirty="0"/>
          </a:p>
        </p:txBody>
      </p:sp>
      <p:pic>
        <p:nvPicPr>
          <p:cNvPr id="7" name="Grafik 6" descr="Bundesministerium &#10;&#10;&#10;Bildung, Wissenschaft und Forschu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00" y="432000"/>
            <a:ext cx="1476000" cy="460800"/>
          </a:xfrm>
          <a:prstGeom prst="rect">
            <a:avLst/>
          </a:prstGeom>
          <a:noFill/>
          <a:ln>
            <a:noFill/>
          </a:ln>
        </p:spPr>
      </p:pic>
    </p:spTree>
    <p:extLst>
      <p:ext uri="{BB962C8B-B14F-4D97-AF65-F5344CB8AC3E}">
        <p14:creationId xmlns:p14="http://schemas.microsoft.com/office/powerpoint/2010/main" val="1483347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2016" y="9428582"/>
            <a:ext cx="2945659" cy="496332"/>
          </a:xfrm>
          <a:prstGeom prst="rect">
            <a:avLst/>
          </a:prstGeom>
        </p:spPr>
        <p:txBody>
          <a:bodyPr vert="horz" lIns="91440" tIns="45720" rIns="91440" bIns="45720" rtlCol="0" anchor="b" anchorCtr="0"/>
          <a:lstStyle>
            <a:lvl1pPr algn="r">
              <a:defRPr sz="1200"/>
            </a:lvl1pPr>
          </a:lstStyle>
          <a:p>
            <a:fld id="{64F923B6-97FF-4AF0-A17D-1758840DBBE2}" type="datetimeFigureOut">
              <a:rPr lang="de-AT" smtClean="0"/>
              <a:t>29.03.2023</a:t>
            </a:fld>
            <a:endParaRPr lang="de-AT"/>
          </a:p>
        </p:txBody>
      </p:sp>
      <p:sp>
        <p:nvSpPr>
          <p:cNvPr id="4" name="Folienbildplatzhalter 3"/>
          <p:cNvSpPr>
            <a:spLocks noGrp="1" noRot="1" noChangeAspect="1"/>
          </p:cNvSpPr>
          <p:nvPr>
            <p:ph type="sldImg" idx="2"/>
          </p:nvPr>
        </p:nvSpPr>
        <p:spPr>
          <a:xfrm>
            <a:off x="-317500" y="674688"/>
            <a:ext cx="7432675" cy="41814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854894" y="4963319"/>
            <a:ext cx="5090351" cy="4218821"/>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2945659" y="9428582"/>
            <a:ext cx="904784" cy="498056"/>
          </a:xfrm>
          <a:prstGeom prst="rect">
            <a:avLst/>
          </a:prstGeom>
        </p:spPr>
        <p:txBody>
          <a:bodyPr vert="horz" lIns="91440" tIns="45720" rIns="91440" bIns="45720" rtlCol="0" anchor="b"/>
          <a:lstStyle>
            <a:lvl1pPr algn="ctr">
              <a:defRPr sz="1200"/>
            </a:lvl1pPr>
          </a:lstStyle>
          <a:p>
            <a:fld id="{F0A5DA3B-92D6-4D4B-9895-D15CB563B5E4}" type="slidenum">
              <a:rPr lang="de-AT" smtClean="0"/>
              <a:pPr/>
              <a:t>‹#›</a:t>
            </a:fld>
            <a:endParaRPr lang="de-AT"/>
          </a:p>
        </p:txBody>
      </p:sp>
    </p:spTree>
    <p:extLst>
      <p:ext uri="{BB962C8B-B14F-4D97-AF65-F5344CB8AC3E}">
        <p14:creationId xmlns:p14="http://schemas.microsoft.com/office/powerpoint/2010/main" val="1136113356"/>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200"/>
      </a:spcBef>
      <a:defRPr sz="1200" kern="1200">
        <a:solidFill>
          <a:schemeClr val="tx1"/>
        </a:solidFill>
        <a:latin typeface="+mn-lt"/>
        <a:ea typeface="+mn-ea"/>
        <a:cs typeface="+mn-cs"/>
      </a:defRPr>
    </a:lvl1pPr>
    <a:lvl2pPr marL="396000" indent="-171450" algn="l" defTabSz="914400" rtl="0" eaLnBrk="1" latinLnBrk="0" hangingPunct="1">
      <a:spcBef>
        <a:spcPts val="200"/>
      </a:spcBef>
      <a:buFont typeface="Arial" pitchFamily="34" charset="0"/>
      <a:buChar char="•"/>
      <a:defRPr sz="1200" kern="1200">
        <a:solidFill>
          <a:schemeClr val="tx1"/>
        </a:solidFill>
        <a:latin typeface="+mn-lt"/>
        <a:ea typeface="+mn-ea"/>
        <a:cs typeface="+mn-cs"/>
      </a:defRPr>
    </a:lvl2pPr>
    <a:lvl3pPr marL="792000" indent="-171450" algn="l" defTabSz="914400" rtl="0" eaLnBrk="1" latinLnBrk="0" hangingPunct="1">
      <a:spcBef>
        <a:spcPts val="200"/>
      </a:spcBef>
      <a:buFont typeface="Courier New" pitchFamily="49" charset="0"/>
      <a:buChar char="o"/>
      <a:defRPr sz="1200" kern="1200">
        <a:solidFill>
          <a:schemeClr val="tx1"/>
        </a:solidFill>
        <a:latin typeface="+mn-lt"/>
        <a:ea typeface="+mn-ea"/>
        <a:cs typeface="+mn-cs"/>
      </a:defRPr>
    </a:lvl3pPr>
    <a:lvl4pPr marL="1188000" indent="-171450" algn="l" defTabSz="914400" rtl="0" eaLnBrk="1" latinLnBrk="0" hangingPunct="1">
      <a:spcBef>
        <a:spcPts val="200"/>
      </a:spcBef>
      <a:buFont typeface="Wingdings" pitchFamily="2" charset="2"/>
      <a:buChar char="§"/>
      <a:defRPr sz="1200" kern="1200">
        <a:solidFill>
          <a:schemeClr val="tx1"/>
        </a:solidFill>
        <a:latin typeface="+mn-lt"/>
        <a:ea typeface="+mn-ea"/>
        <a:cs typeface="+mn-cs"/>
      </a:defRPr>
    </a:lvl4pPr>
    <a:lvl5pPr marL="1584000" indent="-171450" algn="l" defTabSz="914400" rtl="0" eaLnBrk="1" latinLnBrk="0" hangingPunct="1">
      <a:spcBef>
        <a:spcPts val="200"/>
      </a:spcBef>
      <a:buFont typeface="Symbol"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0A5DA3B-92D6-4D4B-9895-D15CB563B5E4}" type="slidenum">
              <a:rPr lang="de-AT" smtClean="0"/>
              <a:pPr/>
              <a:t>2</a:t>
            </a:fld>
            <a:endParaRPr lang="de-AT"/>
          </a:p>
        </p:txBody>
      </p:sp>
    </p:spTree>
    <p:extLst>
      <p:ext uri="{BB962C8B-B14F-4D97-AF65-F5344CB8AC3E}">
        <p14:creationId xmlns:p14="http://schemas.microsoft.com/office/powerpoint/2010/main" val="99634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Dann Lieblingssport, Lieblingsstadt, Lieblingsbuch,…</a:t>
            </a:r>
          </a:p>
        </p:txBody>
      </p:sp>
      <p:sp>
        <p:nvSpPr>
          <p:cNvPr id="4" name="Foliennummernplatzhalter 3"/>
          <p:cNvSpPr>
            <a:spLocks noGrp="1"/>
          </p:cNvSpPr>
          <p:nvPr>
            <p:ph type="sldNum" sz="quarter" idx="5"/>
          </p:nvPr>
        </p:nvSpPr>
        <p:spPr/>
        <p:txBody>
          <a:bodyPr/>
          <a:lstStyle/>
          <a:p>
            <a:fld id="{AD1504EE-38F2-4D5D-89A1-B2C9C9ABF852}" type="slidenum">
              <a:rPr lang="de-AT" smtClean="0"/>
              <a:t>89</a:t>
            </a:fld>
            <a:endParaRPr lang="de-AT"/>
          </a:p>
        </p:txBody>
      </p:sp>
    </p:spTree>
    <p:extLst>
      <p:ext uri="{BB962C8B-B14F-4D97-AF65-F5344CB8AC3E}">
        <p14:creationId xmlns:p14="http://schemas.microsoft.com/office/powerpoint/2010/main" val="4097202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Wirthenstätter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91</a:t>
            </a:fld>
            <a:endParaRPr lang="de-AT"/>
          </a:p>
        </p:txBody>
      </p:sp>
    </p:spTree>
    <p:extLst>
      <p:ext uri="{BB962C8B-B14F-4D97-AF65-F5344CB8AC3E}">
        <p14:creationId xmlns:p14="http://schemas.microsoft.com/office/powerpoint/2010/main" val="320756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z.B. die Instruktionen bei Aufgabenstellungen/Schularbeiten</a:t>
            </a:r>
          </a:p>
        </p:txBody>
      </p:sp>
      <p:sp>
        <p:nvSpPr>
          <p:cNvPr id="4" name="Foliennummernplatzhalter 3"/>
          <p:cNvSpPr>
            <a:spLocks noGrp="1"/>
          </p:cNvSpPr>
          <p:nvPr>
            <p:ph type="sldNum" sz="quarter" idx="5"/>
          </p:nvPr>
        </p:nvSpPr>
        <p:spPr/>
        <p:txBody>
          <a:bodyPr/>
          <a:lstStyle/>
          <a:p>
            <a:fld id="{AD1504EE-38F2-4D5D-89A1-B2C9C9ABF852}" type="slidenum">
              <a:rPr lang="de-AT" smtClean="0"/>
              <a:t>80</a:t>
            </a:fld>
            <a:endParaRPr lang="de-AT"/>
          </a:p>
        </p:txBody>
      </p:sp>
    </p:spTree>
    <p:extLst>
      <p:ext uri="{BB962C8B-B14F-4D97-AF65-F5344CB8AC3E}">
        <p14:creationId xmlns:p14="http://schemas.microsoft.com/office/powerpoint/2010/main" val="255415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Ennsmann</a:t>
            </a:r>
            <a:r>
              <a:rPr lang="de-AT" dirty="0"/>
              <a:t>; </a:t>
            </a:r>
          </a:p>
        </p:txBody>
      </p:sp>
      <p:sp>
        <p:nvSpPr>
          <p:cNvPr id="4" name="Foliennummernplatzhalter 3"/>
          <p:cNvSpPr>
            <a:spLocks noGrp="1"/>
          </p:cNvSpPr>
          <p:nvPr>
            <p:ph type="sldNum" sz="quarter" idx="5"/>
          </p:nvPr>
        </p:nvSpPr>
        <p:spPr/>
        <p:txBody>
          <a:bodyPr/>
          <a:lstStyle/>
          <a:p>
            <a:fld id="{AD1504EE-38F2-4D5D-89A1-B2C9C9ABF852}" type="slidenum">
              <a:rPr lang="de-AT" smtClean="0"/>
              <a:t>81</a:t>
            </a:fld>
            <a:endParaRPr lang="de-AT"/>
          </a:p>
        </p:txBody>
      </p:sp>
    </p:spTree>
    <p:extLst>
      <p:ext uri="{BB962C8B-B14F-4D97-AF65-F5344CB8AC3E}">
        <p14:creationId xmlns:p14="http://schemas.microsoft.com/office/powerpoint/2010/main" val="62150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Gracher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82</a:t>
            </a:fld>
            <a:endParaRPr lang="de-AT"/>
          </a:p>
        </p:txBody>
      </p:sp>
    </p:spTree>
    <p:extLst>
      <p:ext uri="{BB962C8B-B14F-4D97-AF65-F5344CB8AC3E}">
        <p14:creationId xmlns:p14="http://schemas.microsoft.com/office/powerpoint/2010/main" val="72422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Ad 1) Morgens gehe ich in die Schule; am Nachmittag esse ich etwas, höre Musik, treffe Freunde, spiele am Computer, mache HÜ,…</a:t>
            </a:r>
          </a:p>
          <a:p>
            <a:r>
              <a:rPr lang="de-AT" dirty="0"/>
              <a:t>Ad 2) Ich wache um 6:00 auf, putze mir die Zähne, gehe duschen, ziehe mich an,… : Achtung: einige Verben nicht reflexiv, </a:t>
            </a:r>
            <a:r>
              <a:rPr lang="de-AT" dirty="0" err="1"/>
              <a:t>zB</a:t>
            </a:r>
            <a:r>
              <a:rPr lang="de-AT" dirty="0"/>
              <a:t> frühstücken </a:t>
            </a:r>
          </a:p>
          <a:p>
            <a:r>
              <a:rPr lang="de-AT" dirty="0"/>
              <a:t>Ad 3) Steh auf, zieh dich an, putz dir die Zähne, iss noch etwas bevor du aus dem Haus gehst,…</a:t>
            </a:r>
          </a:p>
          <a:p>
            <a:r>
              <a:rPr lang="de-AT" dirty="0"/>
              <a:t>          Heute bin ich um 6:00 aufgestanden, dann bin ins Bad gegangen, habe geduscht,…</a:t>
            </a:r>
          </a:p>
        </p:txBody>
      </p:sp>
      <p:sp>
        <p:nvSpPr>
          <p:cNvPr id="4" name="Foliennummernplatzhalter 3"/>
          <p:cNvSpPr>
            <a:spLocks noGrp="1"/>
          </p:cNvSpPr>
          <p:nvPr>
            <p:ph type="sldNum" sz="quarter" idx="5"/>
          </p:nvPr>
        </p:nvSpPr>
        <p:spPr/>
        <p:txBody>
          <a:bodyPr/>
          <a:lstStyle/>
          <a:p>
            <a:fld id="{AD1504EE-38F2-4D5D-89A1-B2C9C9ABF852}" type="slidenum">
              <a:rPr lang="de-AT" smtClean="0"/>
              <a:t>83</a:t>
            </a:fld>
            <a:endParaRPr lang="de-AT"/>
          </a:p>
        </p:txBody>
      </p:sp>
    </p:spTree>
    <p:extLst>
      <p:ext uri="{BB962C8B-B14F-4D97-AF65-F5344CB8AC3E}">
        <p14:creationId xmlns:p14="http://schemas.microsoft.com/office/powerpoint/2010/main" val="1612899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84</a:t>
            </a:fld>
            <a:endParaRPr lang="de-AT"/>
          </a:p>
        </p:txBody>
      </p:sp>
    </p:spTree>
    <p:extLst>
      <p:ext uri="{BB962C8B-B14F-4D97-AF65-F5344CB8AC3E}">
        <p14:creationId xmlns:p14="http://schemas.microsoft.com/office/powerpoint/2010/main" val="238252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zB</a:t>
            </a:r>
            <a:r>
              <a:rPr lang="de-AT" dirty="0"/>
              <a:t> mit Freunden chatten</a:t>
            </a:r>
          </a:p>
          <a:p>
            <a:r>
              <a:rPr lang="de-AT" dirty="0"/>
              <a:t>In einem Email darüber schreiben, was man gerne macht,…</a:t>
            </a:r>
          </a:p>
        </p:txBody>
      </p:sp>
      <p:sp>
        <p:nvSpPr>
          <p:cNvPr id="4" name="Foliennummernplatzhalter 3"/>
          <p:cNvSpPr>
            <a:spLocks noGrp="1"/>
          </p:cNvSpPr>
          <p:nvPr>
            <p:ph type="sldNum" sz="quarter" idx="5"/>
          </p:nvPr>
        </p:nvSpPr>
        <p:spPr/>
        <p:txBody>
          <a:bodyPr/>
          <a:lstStyle/>
          <a:p>
            <a:fld id="{AD1504EE-38F2-4D5D-89A1-B2C9C9ABF852}" type="slidenum">
              <a:rPr lang="de-AT" smtClean="0"/>
              <a:t>85</a:t>
            </a:fld>
            <a:endParaRPr lang="de-AT"/>
          </a:p>
        </p:txBody>
      </p:sp>
    </p:spTree>
    <p:extLst>
      <p:ext uri="{BB962C8B-B14F-4D97-AF65-F5344CB8AC3E}">
        <p14:creationId xmlns:p14="http://schemas.microsoft.com/office/powerpoint/2010/main" val="303809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Leseportfolio, Cosas del </a:t>
            </a:r>
            <a:r>
              <a:rPr lang="de-AT" dirty="0" err="1"/>
              <a:t>amor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87</a:t>
            </a:fld>
            <a:endParaRPr lang="de-AT"/>
          </a:p>
        </p:txBody>
      </p:sp>
    </p:spTree>
    <p:extLst>
      <p:ext uri="{BB962C8B-B14F-4D97-AF65-F5344CB8AC3E}">
        <p14:creationId xmlns:p14="http://schemas.microsoft.com/office/powerpoint/2010/main" val="391785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Beginn 2. Lernjahr; </a:t>
            </a:r>
            <a:r>
              <a:rPr lang="de-AT" dirty="0" err="1"/>
              <a:t>Gracher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88</a:t>
            </a:fld>
            <a:endParaRPr lang="de-AT"/>
          </a:p>
        </p:txBody>
      </p:sp>
    </p:spTree>
    <p:extLst>
      <p:ext uri="{BB962C8B-B14F-4D97-AF65-F5344CB8AC3E}">
        <p14:creationId xmlns:p14="http://schemas.microsoft.com/office/powerpoint/2010/main" val="3150128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1" name="Picture 2" descr="C:\BKA-2018\BKA2018-Brief\REPUBLIK-AT-DOKUMENTVORLAGEN\POTX\HG_Powerpoint_4zu3.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28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1"/>
          <p:cNvSpPr>
            <a:spLocks noGrp="1"/>
          </p:cNvSpPr>
          <p:nvPr>
            <p:ph type="subTitle" idx="1"/>
          </p:nvPr>
        </p:nvSpPr>
        <p:spPr>
          <a:xfrm>
            <a:off x="539999" y="2124000"/>
            <a:ext cx="7978526" cy="1389600"/>
          </a:xfrm>
        </p:spPr>
        <p:txBody>
          <a:bodyPr/>
          <a:lstStyle>
            <a:lvl1pPr marL="0" indent="0" algn="l">
              <a:lnSpc>
                <a:spcPts val="4000"/>
              </a:lnSpc>
              <a:spcBef>
                <a:spcPts val="0"/>
              </a:spcBef>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539750" y="4191000"/>
            <a:ext cx="3422650" cy="415529"/>
          </a:xfrm>
        </p:spPr>
        <p:txBody>
          <a:bodyPr anchor="b" anchorCtr="0"/>
          <a:lstStyle>
            <a:lvl1pPr marL="0" indent="0">
              <a:lnSpc>
                <a:spcPts val="1800"/>
              </a:lnSpc>
              <a:spcAft>
                <a:spcPts val="0"/>
              </a:spcAft>
              <a:buNone/>
              <a:defRPr sz="1400"/>
            </a:lvl1pPr>
          </a:lstStyle>
          <a:p>
            <a:pPr lvl="0"/>
            <a:r>
              <a:rPr lang="de-DE"/>
              <a:t>Formatvorlagen des Textmasters bearbeiten</a:t>
            </a:r>
          </a:p>
        </p:txBody>
      </p:sp>
      <p:sp>
        <p:nvSpPr>
          <p:cNvPr id="13" name="Textfeld 12"/>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pic>
        <p:nvPicPr>
          <p:cNvPr id="18" name="Grafik 17" descr="Bundesministerium &#10;&#10;&#10;Bildung, Wissenschaft und Forschu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6800" y="208800"/>
            <a:ext cx="3023870" cy="939165"/>
          </a:xfrm>
          <a:prstGeom prst="rect">
            <a:avLst/>
          </a:prstGeom>
          <a:noFill/>
          <a:ln>
            <a:noFill/>
          </a:ln>
        </p:spPr>
      </p:pic>
      <p:sp>
        <p:nvSpPr>
          <p:cNvPr id="2" name="Titel 1"/>
          <p:cNvSpPr>
            <a:spLocks noGrp="1"/>
          </p:cNvSpPr>
          <p:nvPr>
            <p:ph type="ctrTitle" hasCustomPrompt="1"/>
          </p:nvPr>
        </p:nvSpPr>
        <p:spPr>
          <a:xfrm>
            <a:off x="539999" y="1062000"/>
            <a:ext cx="7978526" cy="997200"/>
          </a:xfrm>
        </p:spPr>
        <p:txBody>
          <a:bodyPr anchor="b" anchorCtr="0"/>
          <a:lstStyle>
            <a:lvl1pPr>
              <a:lnSpc>
                <a:spcPts val="4000"/>
              </a:lnSpc>
              <a:defRPr sz="36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Tree>
    <p:extLst>
      <p:ext uri="{BB962C8B-B14F-4D97-AF65-F5344CB8AC3E}">
        <p14:creationId xmlns:p14="http://schemas.microsoft.com/office/powerpoint/2010/main" val="3897482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3C64A-6CB7-4254-85AA-AD7E2A16AD8D}"/>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73E938F4-D88F-4EEA-8854-38C7958D2495}"/>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4" name="Fußzeilenplatzhalter 3">
            <a:extLst>
              <a:ext uri="{FF2B5EF4-FFF2-40B4-BE49-F238E27FC236}">
                <a16:creationId xmlns:a16="http://schemas.microsoft.com/office/drawing/2014/main" id="{5987D692-C3CA-4E7F-81AB-22AFEAE78F3D}"/>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19EFFB2B-5615-41DC-9358-67A53AF4C8E8}"/>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67217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C3BC15-46AB-4732-8467-93AE70E9F8FD}"/>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3" name="Fußzeilenplatzhalter 2">
            <a:extLst>
              <a:ext uri="{FF2B5EF4-FFF2-40B4-BE49-F238E27FC236}">
                <a16:creationId xmlns:a16="http://schemas.microsoft.com/office/drawing/2014/main" id="{569D0AA6-92C7-4B81-B5FE-BEFFF13AA933}"/>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37FE4639-003A-449D-A7AE-976D5137B4B6}"/>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3225241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D0158-3725-4307-8265-5079C5D573D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BC8213C-CA17-4EB2-A8C9-5B90C64A1389}"/>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A774F8A5-87BD-4670-A5C5-F14592CE1EF4}"/>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B4F04FC9-2E23-4AC8-B100-B88B538480DD}"/>
              </a:ext>
            </a:extLst>
          </p:cNvPr>
          <p:cNvSpPr>
            <a:spLocks noGrp="1"/>
          </p:cNvSpPr>
          <p:nvPr>
            <p:ph type="dt" sz="half" idx="10"/>
          </p:nvPr>
        </p:nvSpPr>
        <p:spPr/>
        <p:txBody>
          <a:bodyPr/>
          <a:lstStyle/>
          <a:p>
            <a:fld id="{EFA06485-F6E0-4D02-8C08-35A58F24DB75}" type="datetimeFigureOut">
              <a:rPr lang="de-AT" smtClean="0"/>
              <a:t>29.03.2023</a:t>
            </a:fld>
            <a:endParaRPr lang="de-AT"/>
          </a:p>
        </p:txBody>
      </p:sp>
      <p:sp>
        <p:nvSpPr>
          <p:cNvPr id="6" name="Fußzeilenplatzhalter 5">
            <a:extLst>
              <a:ext uri="{FF2B5EF4-FFF2-40B4-BE49-F238E27FC236}">
                <a16:creationId xmlns:a16="http://schemas.microsoft.com/office/drawing/2014/main" id="{57C80406-DB8D-4AAD-AE64-06B79897BBA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5837F31-2F9F-4831-9288-F836897C0496}"/>
              </a:ext>
            </a:extLst>
          </p:cNvPr>
          <p:cNvSpPr>
            <a:spLocks noGrp="1"/>
          </p:cNvSpPr>
          <p:nvPr>
            <p:ph type="sldNum" sz="quarter" idx="12"/>
          </p:nvPr>
        </p:nvSpPr>
        <p:spPr/>
        <p:txBody>
          <a:bodyPr/>
          <a:lstStyle/>
          <a:p>
            <a:fld id="{85D6B036-2D10-4184-9328-23D5C46EEEB9}" type="slidenum">
              <a:rPr lang="de-AT" smtClean="0"/>
              <a:t>‹#›</a:t>
            </a:fld>
            <a:endParaRPr lang="de-AT"/>
          </a:p>
        </p:txBody>
      </p:sp>
    </p:spTree>
    <p:extLst>
      <p:ext uri="{BB962C8B-B14F-4D97-AF65-F5344CB8AC3E}">
        <p14:creationId xmlns:p14="http://schemas.microsoft.com/office/powerpoint/2010/main" val="318276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1" name="Picture 2" descr="C:\BKA-2018\BKA2018-Brief\REPUBLIK-AT-DOKUMENTVORLAGEN\POTX\HG_Powerpoint_4zu3.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28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1"/>
          <p:cNvSpPr>
            <a:spLocks noGrp="1"/>
          </p:cNvSpPr>
          <p:nvPr>
            <p:ph type="subTitle" idx="1"/>
          </p:nvPr>
        </p:nvSpPr>
        <p:spPr>
          <a:xfrm>
            <a:off x="539999" y="2124000"/>
            <a:ext cx="7978526" cy="1389600"/>
          </a:xfrm>
        </p:spPr>
        <p:txBody>
          <a:bodyPr/>
          <a:lstStyle>
            <a:lvl1pPr marL="0" indent="0" algn="l">
              <a:lnSpc>
                <a:spcPts val="4000"/>
              </a:lnSpc>
              <a:spcBef>
                <a:spcPts val="0"/>
              </a:spcBef>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539750" y="4191000"/>
            <a:ext cx="3422650" cy="415529"/>
          </a:xfrm>
        </p:spPr>
        <p:txBody>
          <a:bodyPr anchor="b" anchorCtr="0"/>
          <a:lstStyle>
            <a:lvl1pPr marL="0" indent="0">
              <a:lnSpc>
                <a:spcPts val="1800"/>
              </a:lnSpc>
              <a:spcAft>
                <a:spcPts val="0"/>
              </a:spcAft>
              <a:buNone/>
              <a:defRPr sz="1400"/>
            </a:lvl1pPr>
          </a:lstStyle>
          <a:p>
            <a:pPr lvl="0"/>
            <a:r>
              <a:rPr lang="de-DE"/>
              <a:t>Formatvorlagen des Textmasters bearbeiten</a:t>
            </a:r>
          </a:p>
        </p:txBody>
      </p:sp>
      <p:sp>
        <p:nvSpPr>
          <p:cNvPr id="13" name="Textfeld 12"/>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pic>
        <p:nvPicPr>
          <p:cNvPr id="18" name="Grafik 17" descr="Bundesministerium &#10;&#10;&#10;Bildung, Wissenschaft und Forschu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6800" y="208800"/>
            <a:ext cx="3023870" cy="939165"/>
          </a:xfrm>
          <a:prstGeom prst="rect">
            <a:avLst/>
          </a:prstGeom>
          <a:noFill/>
          <a:ln>
            <a:noFill/>
          </a:ln>
        </p:spPr>
      </p:pic>
      <p:sp>
        <p:nvSpPr>
          <p:cNvPr id="2" name="Titel 1"/>
          <p:cNvSpPr>
            <a:spLocks noGrp="1"/>
          </p:cNvSpPr>
          <p:nvPr>
            <p:ph type="ctrTitle" hasCustomPrompt="1"/>
          </p:nvPr>
        </p:nvSpPr>
        <p:spPr>
          <a:xfrm>
            <a:off x="539999" y="1062000"/>
            <a:ext cx="7978526" cy="997200"/>
          </a:xfrm>
        </p:spPr>
        <p:txBody>
          <a:bodyPr anchor="b" anchorCtr="0"/>
          <a:lstStyle>
            <a:lvl1pPr>
              <a:lnSpc>
                <a:spcPts val="4000"/>
              </a:lnSpc>
              <a:defRPr sz="36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Tree>
    <p:extLst>
      <p:ext uri="{BB962C8B-B14F-4D97-AF65-F5344CB8AC3E}">
        <p14:creationId xmlns:p14="http://schemas.microsoft.com/office/powerpoint/2010/main" val="2039212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539751" y="1623600"/>
            <a:ext cx="7978775" cy="29844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lvl1pPr>
              <a:defRPr/>
            </a:lvl1pPr>
          </a:lstStyle>
          <a:p>
            <a:r>
              <a:rPr lang="de-DE"/>
              <a:t>Kompetenzraster Lebende Fremdsprachen Sek I</a:t>
            </a:r>
            <a:endParaRPr lang="de-AT" dirty="0"/>
          </a:p>
        </p:txBody>
      </p:sp>
      <p:sp>
        <p:nvSpPr>
          <p:cNvPr id="5"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9711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540001" y="1054800"/>
            <a:ext cx="7978525" cy="622091"/>
          </a:xfrm>
        </p:spPr>
        <p:txBody>
          <a:bodyPr/>
          <a:lstStyle/>
          <a:p>
            <a:r>
              <a:rPr lang="de-DE"/>
              <a:t>Titelmasterformat durch Klicken bearbeiten</a:t>
            </a:r>
            <a:endParaRPr lang="de-DE" dirty="0"/>
          </a:p>
        </p:txBody>
      </p:sp>
      <p:sp>
        <p:nvSpPr>
          <p:cNvPr id="7" name="Bildplatzhalter 6"/>
          <p:cNvSpPr>
            <a:spLocks noGrp="1"/>
          </p:cNvSpPr>
          <p:nvPr>
            <p:ph type="pic" sz="quarter" idx="13"/>
          </p:nvPr>
        </p:nvSpPr>
        <p:spPr>
          <a:xfrm>
            <a:off x="539751" y="1630800"/>
            <a:ext cx="7978775" cy="2977200"/>
          </a:xfrm>
        </p:spPr>
        <p:txBody>
          <a:bodyPr/>
          <a:lstStyle/>
          <a:p>
            <a:r>
              <a:rPr lang="de-DE"/>
              <a:t>Bild durch Klicken auf Symbol hinzufügen</a:t>
            </a:r>
            <a:endParaRPr lang="de-DE" dirty="0"/>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3618045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5" name="Bildplatzhalter 6"/>
          <p:cNvSpPr>
            <a:spLocks noGrp="1"/>
          </p:cNvSpPr>
          <p:nvPr>
            <p:ph type="pic" sz="quarter" idx="13"/>
          </p:nvPr>
        </p:nvSpPr>
        <p:spPr>
          <a:xfrm>
            <a:off x="539750" y="1630800"/>
            <a:ext cx="3813175" cy="29772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4706125" y="1630800"/>
            <a:ext cx="3812400" cy="2977200"/>
          </a:xfrm>
        </p:spPr>
        <p:txBody>
          <a:bodyPr/>
          <a:lstStyle/>
          <a:p>
            <a:pPr lvl="0"/>
            <a:r>
              <a:rPr lang="de-DE"/>
              <a:t>Formatvorlagen des Textmasters bearbeiten</a:t>
            </a:r>
          </a:p>
        </p:txBody>
      </p:sp>
    </p:spTree>
    <p:extLst>
      <p:ext uri="{BB962C8B-B14F-4D97-AF65-F5344CB8AC3E}">
        <p14:creationId xmlns:p14="http://schemas.microsoft.com/office/powerpoint/2010/main" val="126574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8" name="Inhaltsplatzhalter 7"/>
          <p:cNvSpPr>
            <a:spLocks noGrp="1"/>
          </p:cNvSpPr>
          <p:nvPr>
            <p:ph sz="quarter" idx="15"/>
          </p:nvPr>
        </p:nvSpPr>
        <p:spPr>
          <a:xfrm>
            <a:off x="540000" y="1630800"/>
            <a:ext cx="3838575" cy="2977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4679951" y="1630800"/>
            <a:ext cx="3838575" cy="29772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3907169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1" y="1630800"/>
            <a:ext cx="7978775" cy="2977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61701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999" y="1004400"/>
            <a:ext cx="5389200" cy="1062000"/>
          </a:xfrm>
        </p:spPr>
        <p:txBody>
          <a:bodyPr/>
          <a:lstStyle>
            <a:lvl1pPr>
              <a:lnSpc>
                <a:spcPts val="4000"/>
              </a:lnSpc>
              <a:defRPr sz="3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539750" y="3643313"/>
            <a:ext cx="3423600" cy="963216"/>
          </a:xfrm>
        </p:spPr>
        <p:txBody>
          <a:bodyPr anchor="b" anchorCtr="0"/>
          <a:lstStyle>
            <a:lvl1pPr marL="0" indent="0">
              <a:lnSpc>
                <a:spcPts val="1800"/>
              </a:lnSpc>
              <a:spcAft>
                <a:spcPts val="0"/>
              </a:spcAft>
              <a:buNone/>
              <a:defRPr sz="1400"/>
            </a:lvl1pPr>
          </a:lstStyle>
          <a:p>
            <a:pPr lvl="0"/>
            <a:r>
              <a:rPr lang="de-DE"/>
              <a:t>Formatvorlagen des Textmasters bearbeiten</a:t>
            </a:r>
          </a:p>
        </p:txBody>
      </p:sp>
    </p:spTree>
    <p:extLst>
      <p:ext uri="{BB962C8B-B14F-4D97-AF65-F5344CB8AC3E}">
        <p14:creationId xmlns:p14="http://schemas.microsoft.com/office/powerpoint/2010/main" val="2341791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539751" y="1623600"/>
            <a:ext cx="7978775" cy="29844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lvl1pPr>
              <a:defRPr/>
            </a:lvl1pPr>
          </a:lstStyle>
          <a:p>
            <a:r>
              <a:rPr lang="de-DE"/>
              <a:t>Kompetenzraster Lebende Fremdsprachen Sek I</a:t>
            </a:r>
            <a:endParaRPr lang="de-AT" dirty="0"/>
          </a:p>
        </p:txBody>
      </p:sp>
      <p:sp>
        <p:nvSpPr>
          <p:cNvPr id="5"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95316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BCC85-A5A5-48C2-9051-4C0CD9F809B6}"/>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516C24EC-3971-45EE-9044-9E93FF3A8B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1CA7BBA3-A4AC-4186-8BBE-4D1812BB4D56}"/>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5" name="Fußzeilenplatzhalter 4">
            <a:extLst>
              <a:ext uri="{FF2B5EF4-FFF2-40B4-BE49-F238E27FC236}">
                <a16:creationId xmlns:a16="http://schemas.microsoft.com/office/drawing/2014/main" id="{2E193E9B-A8C6-4EF9-8D09-3A870A49C53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6E6A325C-AFB9-4948-93D5-72BC61B2325F}"/>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323707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0BB3B-B750-4AC6-83A8-3D90674128D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48D22AC-3B63-4B17-996E-E41F146E8A1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DD6388A-F215-4CAA-B61E-4F23D8A58797}"/>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5" name="Fußzeilenplatzhalter 4">
            <a:extLst>
              <a:ext uri="{FF2B5EF4-FFF2-40B4-BE49-F238E27FC236}">
                <a16:creationId xmlns:a16="http://schemas.microsoft.com/office/drawing/2014/main" id="{4DFEE34A-20CC-4ABE-94FC-5CBEABFD2A7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14C839C-BF2A-4640-BE7F-D6AF4375DB5B}"/>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3526337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3C64A-6CB7-4254-85AA-AD7E2A16AD8D}"/>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73E938F4-D88F-4EEA-8854-38C7958D2495}"/>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4" name="Fußzeilenplatzhalter 3">
            <a:extLst>
              <a:ext uri="{FF2B5EF4-FFF2-40B4-BE49-F238E27FC236}">
                <a16:creationId xmlns:a16="http://schemas.microsoft.com/office/drawing/2014/main" id="{5987D692-C3CA-4E7F-81AB-22AFEAE78F3D}"/>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19EFFB2B-5615-41DC-9358-67A53AF4C8E8}"/>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4051584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C3BC15-46AB-4732-8467-93AE70E9F8FD}"/>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3" name="Fußzeilenplatzhalter 2">
            <a:extLst>
              <a:ext uri="{FF2B5EF4-FFF2-40B4-BE49-F238E27FC236}">
                <a16:creationId xmlns:a16="http://schemas.microsoft.com/office/drawing/2014/main" id="{569D0AA6-92C7-4B81-B5FE-BEFFF13AA933}"/>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37FE4639-003A-449D-A7AE-976D5137B4B6}"/>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16740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D0158-3725-4307-8265-5079C5D573D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BC8213C-CA17-4EB2-A8C9-5B90C64A1389}"/>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A774F8A5-87BD-4670-A5C5-F14592CE1EF4}"/>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B4F04FC9-2E23-4AC8-B100-B88B538480DD}"/>
              </a:ext>
            </a:extLst>
          </p:cNvPr>
          <p:cNvSpPr>
            <a:spLocks noGrp="1"/>
          </p:cNvSpPr>
          <p:nvPr>
            <p:ph type="dt" sz="half" idx="10"/>
          </p:nvPr>
        </p:nvSpPr>
        <p:spPr/>
        <p:txBody>
          <a:bodyPr/>
          <a:lstStyle/>
          <a:p>
            <a:fld id="{EFA06485-F6E0-4D02-8C08-35A58F24DB75}" type="datetimeFigureOut">
              <a:rPr lang="de-AT" smtClean="0"/>
              <a:t>29.03.2023</a:t>
            </a:fld>
            <a:endParaRPr lang="de-AT"/>
          </a:p>
        </p:txBody>
      </p:sp>
      <p:sp>
        <p:nvSpPr>
          <p:cNvPr id="6" name="Fußzeilenplatzhalter 5">
            <a:extLst>
              <a:ext uri="{FF2B5EF4-FFF2-40B4-BE49-F238E27FC236}">
                <a16:creationId xmlns:a16="http://schemas.microsoft.com/office/drawing/2014/main" id="{57C80406-DB8D-4AAD-AE64-06B79897BBA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5837F31-2F9F-4831-9288-F836897C0496}"/>
              </a:ext>
            </a:extLst>
          </p:cNvPr>
          <p:cNvSpPr>
            <a:spLocks noGrp="1"/>
          </p:cNvSpPr>
          <p:nvPr>
            <p:ph type="sldNum" sz="quarter" idx="12"/>
          </p:nvPr>
        </p:nvSpPr>
        <p:spPr/>
        <p:txBody>
          <a:bodyPr/>
          <a:lstStyle/>
          <a:p>
            <a:fld id="{85D6B036-2D10-4184-9328-23D5C46EEEB9}" type="slidenum">
              <a:rPr lang="de-AT" smtClean="0"/>
              <a:t>‹#›</a:t>
            </a:fld>
            <a:endParaRPr lang="de-AT"/>
          </a:p>
        </p:txBody>
      </p:sp>
    </p:spTree>
    <p:extLst>
      <p:ext uri="{BB962C8B-B14F-4D97-AF65-F5344CB8AC3E}">
        <p14:creationId xmlns:p14="http://schemas.microsoft.com/office/powerpoint/2010/main" val="353787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540001" y="1054800"/>
            <a:ext cx="7978525" cy="622091"/>
          </a:xfrm>
        </p:spPr>
        <p:txBody>
          <a:bodyPr/>
          <a:lstStyle/>
          <a:p>
            <a:r>
              <a:rPr lang="de-DE"/>
              <a:t>Titelmasterformat durch Klicken bearbeiten</a:t>
            </a:r>
            <a:endParaRPr lang="de-DE" dirty="0"/>
          </a:p>
        </p:txBody>
      </p:sp>
      <p:sp>
        <p:nvSpPr>
          <p:cNvPr id="7" name="Bildplatzhalter 6"/>
          <p:cNvSpPr>
            <a:spLocks noGrp="1"/>
          </p:cNvSpPr>
          <p:nvPr>
            <p:ph type="pic" sz="quarter" idx="13"/>
          </p:nvPr>
        </p:nvSpPr>
        <p:spPr>
          <a:xfrm>
            <a:off x="539751" y="1630800"/>
            <a:ext cx="7978775" cy="2977200"/>
          </a:xfrm>
        </p:spPr>
        <p:txBody>
          <a:bodyPr/>
          <a:lstStyle/>
          <a:p>
            <a:r>
              <a:rPr lang="de-DE"/>
              <a:t>Bild durch Klicken auf Symbol hinzufügen</a:t>
            </a:r>
            <a:endParaRPr lang="de-DE" dirty="0"/>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26073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5" name="Bildplatzhalter 6"/>
          <p:cNvSpPr>
            <a:spLocks noGrp="1"/>
          </p:cNvSpPr>
          <p:nvPr>
            <p:ph type="pic" sz="quarter" idx="13"/>
          </p:nvPr>
        </p:nvSpPr>
        <p:spPr>
          <a:xfrm>
            <a:off x="539750" y="1630800"/>
            <a:ext cx="3813175" cy="29772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4706125" y="1630800"/>
            <a:ext cx="3812400" cy="2977200"/>
          </a:xfrm>
        </p:spPr>
        <p:txBody>
          <a:bodyPr/>
          <a:lstStyle/>
          <a:p>
            <a:pPr lvl="0"/>
            <a:r>
              <a:rPr lang="de-DE"/>
              <a:t>Formatvorlagen des Textmasters bearbeiten</a:t>
            </a:r>
          </a:p>
        </p:txBody>
      </p:sp>
    </p:spTree>
    <p:extLst>
      <p:ext uri="{BB962C8B-B14F-4D97-AF65-F5344CB8AC3E}">
        <p14:creationId xmlns:p14="http://schemas.microsoft.com/office/powerpoint/2010/main" val="239426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8" name="Inhaltsplatzhalter 7"/>
          <p:cNvSpPr>
            <a:spLocks noGrp="1"/>
          </p:cNvSpPr>
          <p:nvPr>
            <p:ph sz="quarter" idx="15"/>
          </p:nvPr>
        </p:nvSpPr>
        <p:spPr>
          <a:xfrm>
            <a:off x="540000" y="1630800"/>
            <a:ext cx="3838575" cy="2977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4679951" y="1630800"/>
            <a:ext cx="3838575" cy="29772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666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1" y="1630800"/>
            <a:ext cx="7978775" cy="2977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55044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999" y="1004400"/>
            <a:ext cx="5389200" cy="1062000"/>
          </a:xfrm>
        </p:spPr>
        <p:txBody>
          <a:bodyPr/>
          <a:lstStyle>
            <a:lvl1pPr>
              <a:lnSpc>
                <a:spcPts val="4000"/>
              </a:lnSpc>
              <a:defRPr sz="3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539750" y="3643313"/>
            <a:ext cx="3423600" cy="963216"/>
          </a:xfrm>
        </p:spPr>
        <p:txBody>
          <a:bodyPr anchor="b" anchorCtr="0"/>
          <a:lstStyle>
            <a:lvl1pPr marL="0" indent="0">
              <a:lnSpc>
                <a:spcPts val="1800"/>
              </a:lnSpc>
              <a:spcAft>
                <a:spcPts val="0"/>
              </a:spcAft>
              <a:buNone/>
              <a:defRPr sz="1400"/>
            </a:lvl1pPr>
          </a:lstStyle>
          <a:p>
            <a:pPr lvl="0"/>
            <a:r>
              <a:rPr lang="de-DE"/>
              <a:t>Formatvorlagen des Textmasters bearbeiten</a:t>
            </a:r>
          </a:p>
        </p:txBody>
      </p:sp>
    </p:spTree>
    <p:extLst>
      <p:ext uri="{BB962C8B-B14F-4D97-AF65-F5344CB8AC3E}">
        <p14:creationId xmlns:p14="http://schemas.microsoft.com/office/powerpoint/2010/main" val="127436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BCC85-A5A5-48C2-9051-4C0CD9F809B6}"/>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516C24EC-3971-45EE-9044-9E93FF3A8B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1CA7BBA3-A4AC-4186-8BBE-4D1812BB4D56}"/>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5" name="Fußzeilenplatzhalter 4">
            <a:extLst>
              <a:ext uri="{FF2B5EF4-FFF2-40B4-BE49-F238E27FC236}">
                <a16:creationId xmlns:a16="http://schemas.microsoft.com/office/drawing/2014/main" id="{2E193E9B-A8C6-4EF9-8D09-3A870A49C53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6E6A325C-AFB9-4948-93D5-72BC61B2325F}"/>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217978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0BB3B-B750-4AC6-83A8-3D90674128D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48D22AC-3B63-4B17-996E-E41F146E8A1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DD6388A-F215-4CAA-B61E-4F23D8A58797}"/>
              </a:ext>
            </a:extLst>
          </p:cNvPr>
          <p:cNvSpPr>
            <a:spLocks noGrp="1"/>
          </p:cNvSpPr>
          <p:nvPr>
            <p:ph type="dt" sz="half" idx="10"/>
          </p:nvPr>
        </p:nvSpPr>
        <p:spPr/>
        <p:txBody>
          <a:bodyPr/>
          <a:lstStyle/>
          <a:p>
            <a:fld id="{7F18624D-CD20-4BA4-9419-BB0FA3FDB40D}" type="datetimeFigureOut">
              <a:rPr lang="de-AT" smtClean="0"/>
              <a:t>29.03.2023</a:t>
            </a:fld>
            <a:endParaRPr lang="de-AT"/>
          </a:p>
        </p:txBody>
      </p:sp>
      <p:sp>
        <p:nvSpPr>
          <p:cNvPr id="5" name="Fußzeilenplatzhalter 4">
            <a:extLst>
              <a:ext uri="{FF2B5EF4-FFF2-40B4-BE49-F238E27FC236}">
                <a16:creationId xmlns:a16="http://schemas.microsoft.com/office/drawing/2014/main" id="{4DFEE34A-20CC-4ABE-94FC-5CBEABFD2A7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14C839C-BF2A-4640-BE7F-D6AF4375DB5B}"/>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48569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BKA-2018\BKA2018-Brief\REPUBLIK-AT-DOKUMENTVORLAGEN\POTX\HG_Powerpoint_4zu3.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74370" cy="514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540001" y="1623600"/>
            <a:ext cx="7978525" cy="2984400"/>
          </a:xfrm>
          <a:prstGeom prst="rect">
            <a:avLst/>
          </a:prstGeom>
        </p:spPr>
        <p:txBody>
          <a:bodyPr vert="horz" lIns="0" tIns="0" rIns="0" bIns="0" rtlCol="0">
            <a:noAutofit/>
          </a:bodyPr>
          <a:lstStyle/>
          <a:p>
            <a:pPr lvl="0"/>
            <a:r>
              <a:rPr lang="de-DE" dirty="0"/>
              <a:t>Textmasterformat bearbeiten </a:t>
            </a:r>
            <a:br>
              <a:rPr lang="de-DE" dirty="0"/>
            </a:br>
            <a:r>
              <a:rPr lang="de-DE" dirty="0"/>
              <a:t>Erste Ebene </a:t>
            </a:r>
          </a:p>
          <a:p>
            <a:pPr lvl="1"/>
            <a:r>
              <a:rPr lang="de-DE" dirty="0"/>
              <a:t>Zweite Ebene – wie Ebene zuvor</a:t>
            </a:r>
          </a:p>
          <a:p>
            <a:pPr lvl="2"/>
            <a:r>
              <a:rPr lang="de-DE" dirty="0"/>
              <a:t>Dritte Ebene – wie Ebene zuvor</a:t>
            </a:r>
          </a:p>
        </p:txBody>
      </p:sp>
      <p:sp>
        <p:nvSpPr>
          <p:cNvPr id="9" name="Fußzeilenplatzhalter 12"/>
          <p:cNvSpPr>
            <a:spLocks noGrp="1"/>
          </p:cNvSpPr>
          <p:nvPr>
            <p:ph type="ftr" sz="quarter" idx="3"/>
          </p:nvPr>
        </p:nvSpPr>
        <p:spPr>
          <a:xfrm>
            <a:off x="540000" y="4790252"/>
            <a:ext cx="6875916" cy="200025"/>
          </a:xfrm>
          <a:prstGeom prst="rect">
            <a:avLst/>
          </a:prstGeom>
        </p:spPr>
        <p:txBody>
          <a:bodyPr vert="horz" lIns="0" tIns="0" rIns="0" bIns="0" rtlCol="0" anchor="ctr"/>
          <a:lstStyle>
            <a:lvl1pPr algn="l">
              <a:defRPr sz="1400">
                <a:solidFill>
                  <a:schemeClr val="tx1"/>
                </a:solidFill>
                <a:latin typeface="Calibri" panose="020F0502020204030204" pitchFamily="34" charset="0"/>
                <a:cs typeface="Calibri" panose="020F0502020204030204" pitchFamily="34" charset="0"/>
              </a:defRPr>
            </a:lvl1pPr>
          </a:lstStyle>
          <a:p>
            <a:r>
              <a:rPr lang="de-DE"/>
              <a:t>Kompetenzraster Lebende Fremdsprachen Sek I</a:t>
            </a:r>
            <a:endParaRPr lang="de-AT" dirty="0"/>
          </a:p>
        </p:txBody>
      </p:sp>
      <p:sp>
        <p:nvSpPr>
          <p:cNvPr id="20" name="Foliennummernplatzhalter 13"/>
          <p:cNvSpPr>
            <a:spLocks noGrp="1"/>
          </p:cNvSpPr>
          <p:nvPr>
            <p:ph type="sldNum" sz="quarter" idx="4"/>
          </p:nvPr>
        </p:nvSpPr>
        <p:spPr>
          <a:xfrm>
            <a:off x="7558201" y="4790252"/>
            <a:ext cx="960324" cy="200025"/>
          </a:xfrm>
          <a:prstGeom prst="rect">
            <a:avLst/>
          </a:prstGeom>
        </p:spPr>
        <p:txBody>
          <a:bodyPr vert="horz" lIns="0" tIns="0" rIns="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a:t>
            </a:fld>
            <a:endParaRPr lang="de-AT" dirty="0"/>
          </a:p>
        </p:txBody>
      </p:sp>
      <p:sp>
        <p:nvSpPr>
          <p:cNvPr id="11" name="Textfeld 10"/>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sp>
        <p:nvSpPr>
          <p:cNvPr id="2" name="Titelplatzhalter 1"/>
          <p:cNvSpPr>
            <a:spLocks noGrp="1"/>
          </p:cNvSpPr>
          <p:nvPr>
            <p:ph type="title"/>
          </p:nvPr>
        </p:nvSpPr>
        <p:spPr>
          <a:xfrm>
            <a:off x="540001" y="1054800"/>
            <a:ext cx="7978525" cy="622091"/>
          </a:xfrm>
          <a:prstGeom prst="rect">
            <a:avLst/>
          </a:prstGeom>
        </p:spPr>
        <p:txBody>
          <a:bodyPr vert="horz" wrap="none" lIns="0" tIns="0" rIns="0" bIns="0" rtlCol="0" anchor="t" anchorCtr="0">
            <a:noAutofit/>
          </a:bodyPr>
          <a:lstStyle/>
          <a:p>
            <a:r>
              <a:rPr lang="de-DE" dirty="0"/>
              <a:t>Titelmasterformat durch Klicken bearbeiten</a:t>
            </a:r>
            <a:endParaRPr lang="de-AT" dirty="0"/>
          </a:p>
        </p:txBody>
      </p:sp>
      <p:pic>
        <p:nvPicPr>
          <p:cNvPr id="10" name="Grafik 9" descr="Bundesministerium &#10;&#10;&#10;Bildung, Wissenschaft und Forschun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6800" y="208800"/>
            <a:ext cx="2033905" cy="631825"/>
          </a:xfrm>
          <a:prstGeom prst="rect">
            <a:avLst/>
          </a:prstGeom>
          <a:noFill/>
          <a:ln>
            <a:noFill/>
          </a:ln>
        </p:spPr>
      </p:pic>
    </p:spTree>
    <p:extLst>
      <p:ext uri="{BB962C8B-B14F-4D97-AF65-F5344CB8AC3E}">
        <p14:creationId xmlns:p14="http://schemas.microsoft.com/office/powerpoint/2010/main" val="12633824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21" r:id="rId4"/>
    <p:sldLayoutId id="2147483722" r:id="rId5"/>
    <p:sldLayoutId id="2147483718" r:id="rId6"/>
    <p:sldLayoutId id="2147483720" r:id="rId7"/>
    <p:sldLayoutId id="2147483723" r:id="rId8"/>
    <p:sldLayoutId id="2147483724" r:id="rId9"/>
    <p:sldLayoutId id="2147483725" r:id="rId10"/>
    <p:sldLayoutId id="2147483726" r:id="rId11"/>
    <p:sldLayoutId id="2147483727" r:id="rId12"/>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BKA-2018\BKA2018-Brief\REPUBLIK-AT-DOKUMENTVORLAGEN\POTX\HG_Powerpoint_4zu3.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74370" cy="514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540001" y="1623600"/>
            <a:ext cx="7978525" cy="2984400"/>
          </a:xfrm>
          <a:prstGeom prst="rect">
            <a:avLst/>
          </a:prstGeom>
        </p:spPr>
        <p:txBody>
          <a:bodyPr vert="horz" lIns="0" tIns="0" rIns="0" bIns="0" rtlCol="0">
            <a:noAutofit/>
          </a:bodyPr>
          <a:lstStyle/>
          <a:p>
            <a:pPr lvl="0"/>
            <a:r>
              <a:rPr lang="de-DE" dirty="0"/>
              <a:t>Textmasterformat bearbeiten </a:t>
            </a:r>
            <a:br>
              <a:rPr lang="de-DE" dirty="0"/>
            </a:br>
            <a:r>
              <a:rPr lang="de-DE" dirty="0"/>
              <a:t>Erste Ebene </a:t>
            </a:r>
          </a:p>
          <a:p>
            <a:pPr lvl="1"/>
            <a:r>
              <a:rPr lang="de-DE" dirty="0"/>
              <a:t>Zweite Ebene – wie Ebene zuvor</a:t>
            </a:r>
          </a:p>
          <a:p>
            <a:pPr lvl="2"/>
            <a:r>
              <a:rPr lang="de-DE" dirty="0"/>
              <a:t>Dritte Ebene – wie Ebene zuvor</a:t>
            </a:r>
          </a:p>
        </p:txBody>
      </p:sp>
      <p:sp>
        <p:nvSpPr>
          <p:cNvPr id="9" name="Fußzeilenplatzhalter 12"/>
          <p:cNvSpPr>
            <a:spLocks noGrp="1"/>
          </p:cNvSpPr>
          <p:nvPr>
            <p:ph type="ftr" sz="quarter" idx="3"/>
          </p:nvPr>
        </p:nvSpPr>
        <p:spPr>
          <a:xfrm>
            <a:off x="540000" y="4790252"/>
            <a:ext cx="6875916" cy="200025"/>
          </a:xfrm>
          <a:prstGeom prst="rect">
            <a:avLst/>
          </a:prstGeom>
        </p:spPr>
        <p:txBody>
          <a:bodyPr vert="horz" lIns="0" tIns="0" rIns="0" bIns="0" rtlCol="0" anchor="ctr"/>
          <a:lstStyle>
            <a:lvl1pPr algn="l">
              <a:defRPr sz="1400">
                <a:solidFill>
                  <a:schemeClr val="tx1"/>
                </a:solidFill>
                <a:latin typeface="Calibri" panose="020F0502020204030204" pitchFamily="34" charset="0"/>
                <a:cs typeface="Calibri" panose="020F0502020204030204" pitchFamily="34" charset="0"/>
              </a:defRPr>
            </a:lvl1pPr>
          </a:lstStyle>
          <a:p>
            <a:r>
              <a:rPr lang="de-DE"/>
              <a:t>Kompetenzraster Lebende Fremdsprachen Sek I</a:t>
            </a:r>
            <a:endParaRPr lang="de-AT" dirty="0"/>
          </a:p>
        </p:txBody>
      </p:sp>
      <p:sp>
        <p:nvSpPr>
          <p:cNvPr id="20" name="Foliennummernplatzhalter 13"/>
          <p:cNvSpPr>
            <a:spLocks noGrp="1"/>
          </p:cNvSpPr>
          <p:nvPr>
            <p:ph type="sldNum" sz="quarter" idx="4"/>
          </p:nvPr>
        </p:nvSpPr>
        <p:spPr>
          <a:xfrm>
            <a:off x="7558201" y="4790252"/>
            <a:ext cx="960324" cy="200025"/>
          </a:xfrm>
          <a:prstGeom prst="rect">
            <a:avLst/>
          </a:prstGeom>
        </p:spPr>
        <p:txBody>
          <a:bodyPr vert="horz" lIns="0" tIns="0" rIns="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a:t>
            </a:fld>
            <a:endParaRPr lang="de-AT" dirty="0"/>
          </a:p>
        </p:txBody>
      </p:sp>
      <p:sp>
        <p:nvSpPr>
          <p:cNvPr id="11" name="Textfeld 10"/>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sp>
        <p:nvSpPr>
          <p:cNvPr id="2" name="Titelplatzhalter 1"/>
          <p:cNvSpPr>
            <a:spLocks noGrp="1"/>
          </p:cNvSpPr>
          <p:nvPr>
            <p:ph type="title"/>
          </p:nvPr>
        </p:nvSpPr>
        <p:spPr>
          <a:xfrm>
            <a:off x="540001" y="1054800"/>
            <a:ext cx="7978525" cy="622091"/>
          </a:xfrm>
          <a:prstGeom prst="rect">
            <a:avLst/>
          </a:prstGeom>
        </p:spPr>
        <p:txBody>
          <a:bodyPr vert="horz" wrap="none" lIns="0" tIns="0" rIns="0" bIns="0" rtlCol="0" anchor="t" anchorCtr="0">
            <a:noAutofit/>
          </a:bodyPr>
          <a:lstStyle/>
          <a:p>
            <a:r>
              <a:rPr lang="de-DE" dirty="0"/>
              <a:t>Titelmasterformat durch Klicken bearbeiten</a:t>
            </a:r>
            <a:endParaRPr lang="de-AT" dirty="0"/>
          </a:p>
        </p:txBody>
      </p:sp>
      <p:pic>
        <p:nvPicPr>
          <p:cNvPr id="10" name="Grafik 9" descr="Bundesministerium &#10;&#10;&#10;Bildung, Wissenschaft und Forschun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6800" y="208800"/>
            <a:ext cx="2033905" cy="631825"/>
          </a:xfrm>
          <a:prstGeom prst="rect">
            <a:avLst/>
          </a:prstGeom>
          <a:noFill/>
          <a:ln>
            <a:noFill/>
          </a:ln>
        </p:spPr>
      </p:pic>
    </p:spTree>
    <p:extLst>
      <p:ext uri="{BB962C8B-B14F-4D97-AF65-F5344CB8AC3E}">
        <p14:creationId xmlns:p14="http://schemas.microsoft.com/office/powerpoint/2010/main" val="128875043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78.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slide" Target="slide56.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slide" Target="slide40.xml"/><Relationship Id="rId5" Type="http://schemas.openxmlformats.org/officeDocument/2006/relationships/image" Target="../media/image8.png"/><Relationship Id="rId10" Type="http://schemas.openxmlformats.org/officeDocument/2006/relationships/slide" Target="slide25.xml"/><Relationship Id="rId4" Type="http://schemas.openxmlformats.org/officeDocument/2006/relationships/image" Target="../media/image7.png"/><Relationship Id="rId9" Type="http://schemas.openxmlformats.org/officeDocument/2006/relationships/slide" Target="slide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hyperlink" Target="https://tinyurl.com/fachbez-themen" TargetMode="Externa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question-question-mark-help-2309037/" TargetMode="External"/><Relationship Id="rId2" Type="http://schemas.openxmlformats.org/officeDocument/2006/relationships/image" Target="../media/image30.jpg"/><Relationship Id="rId1" Type="http://schemas.openxmlformats.org/officeDocument/2006/relationships/slideLayout" Target="../slideLayouts/slideLayout9.xml"/><Relationship Id="rId6" Type="http://schemas.openxmlformats.org/officeDocument/2006/relationships/image" Target="../media/image310.png"/><Relationship Id="rId5" Type="http://schemas.openxmlformats.org/officeDocument/2006/relationships/slide" Target="slide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240.png"/><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9.xml"/><Relationship Id="rId5" Type="http://schemas.openxmlformats.org/officeDocument/2006/relationships/image" Target="../media/image260.png"/><Relationship Id="rId4" Type="http://schemas.openxmlformats.org/officeDocument/2006/relationships/slide" Target="slide1.xml"/></Relationships>
</file>

<file path=ppt/slides/_rels/slide26.xml.rels><?xml version="1.0" encoding="UTF-8" standalone="yes"?>
<Relationships xmlns="http://schemas.openxmlformats.org/package/2006/relationships"><Relationship Id="rId13" Type="http://schemas.openxmlformats.org/officeDocument/2006/relationships/image" Target="../media/image370.png"/><Relationship Id="rId18" Type="http://schemas.openxmlformats.org/officeDocument/2006/relationships/slide" Target="slide31.xml"/><Relationship Id="rId26" Type="http://schemas.openxmlformats.org/officeDocument/2006/relationships/image" Target="../media/image42.png"/><Relationship Id="rId39" Type="http://schemas.openxmlformats.org/officeDocument/2006/relationships/slide" Target="slide38.xml"/><Relationship Id="rId21" Type="http://schemas.openxmlformats.org/officeDocument/2006/relationships/slide" Target="slide32.xml"/><Relationship Id="rId34" Type="http://schemas.openxmlformats.org/officeDocument/2006/relationships/image" Target="../media/image440.png"/><Relationship Id="rId7" Type="http://schemas.openxmlformats.org/officeDocument/2006/relationships/image" Target="../media/image35.png"/><Relationship Id="rId12" Type="http://schemas.openxmlformats.org/officeDocument/2006/relationships/slide" Target="slide29.xml"/><Relationship Id="rId17" Type="http://schemas.openxmlformats.org/officeDocument/2006/relationships/image" Target="../media/image39.png"/><Relationship Id="rId25" Type="http://schemas.openxmlformats.org/officeDocument/2006/relationships/image" Target="../media/image41.png"/><Relationship Id="rId33" Type="http://schemas.openxmlformats.org/officeDocument/2006/relationships/slide" Target="slide36.xml"/><Relationship Id="rId38" Type="http://schemas.openxmlformats.org/officeDocument/2006/relationships/image" Target="../media/image46.png"/><Relationship Id="rId2" Type="http://schemas.openxmlformats.org/officeDocument/2006/relationships/image" Target="../media/image34.png"/><Relationship Id="rId16" Type="http://schemas.openxmlformats.org/officeDocument/2006/relationships/image" Target="../media/image380.png"/><Relationship Id="rId20" Type="http://schemas.openxmlformats.org/officeDocument/2006/relationships/image" Target="../media/image40.png"/><Relationship Id="rId29"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slide" Target="slide27.xml"/><Relationship Id="rId11" Type="http://schemas.openxmlformats.org/officeDocument/2006/relationships/image" Target="../media/image37.png"/><Relationship Id="rId24" Type="http://schemas.openxmlformats.org/officeDocument/2006/relationships/slide" Target="slide33.xml"/><Relationship Id="rId32" Type="http://schemas.openxmlformats.org/officeDocument/2006/relationships/image" Target="../media/image44.png"/><Relationship Id="rId37" Type="http://schemas.openxmlformats.org/officeDocument/2006/relationships/image" Target="../media/image450.png"/><Relationship Id="rId40" Type="http://schemas.openxmlformats.org/officeDocument/2006/relationships/image" Target="../media/image46.png"/><Relationship Id="rId5" Type="http://schemas.openxmlformats.org/officeDocument/2006/relationships/image" Target="../media/image35.png"/><Relationship Id="rId15" Type="http://schemas.openxmlformats.org/officeDocument/2006/relationships/slide" Target="slide30.xml"/><Relationship Id="rId23" Type="http://schemas.openxmlformats.org/officeDocument/2006/relationships/image" Target="../media/image41.png"/><Relationship Id="rId28" Type="http://schemas.openxmlformats.org/officeDocument/2006/relationships/image" Target="../media/image420.png"/><Relationship Id="rId36" Type="http://schemas.openxmlformats.org/officeDocument/2006/relationships/slide" Target="slide37.xml"/><Relationship Id="rId10" Type="http://schemas.openxmlformats.org/officeDocument/2006/relationships/image" Target="../media/image360.png"/><Relationship Id="rId19" Type="http://schemas.openxmlformats.org/officeDocument/2006/relationships/image" Target="../media/image390.png"/><Relationship Id="rId31" Type="http://schemas.openxmlformats.org/officeDocument/2006/relationships/image" Target="../media/image43.png"/><Relationship Id="rId4" Type="http://schemas.openxmlformats.org/officeDocument/2006/relationships/image" Target="../media/image340.png"/><Relationship Id="rId9" Type="http://schemas.openxmlformats.org/officeDocument/2006/relationships/slide" Target="slide28.xml"/><Relationship Id="rId14" Type="http://schemas.openxmlformats.org/officeDocument/2006/relationships/image" Target="../media/image38.png"/><Relationship Id="rId22" Type="http://schemas.openxmlformats.org/officeDocument/2006/relationships/image" Target="../media/image40.png"/><Relationship Id="rId27" Type="http://schemas.openxmlformats.org/officeDocument/2006/relationships/slide" Target="slide34.xml"/><Relationship Id="rId30" Type="http://schemas.openxmlformats.org/officeDocument/2006/relationships/slide" Target="slide35.xml"/><Relationship Id="rId35" Type="http://schemas.openxmlformats.org/officeDocument/2006/relationships/image" Target="../media/image45.png"/><Relationship Id="rId8" Type="http://schemas.openxmlformats.org/officeDocument/2006/relationships/image" Target="../media/image36.png"/><Relationship Id="rId3" Type="http://schemas.openxmlformats.org/officeDocument/2006/relationships/slide" Target="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pep.at/?page_id=1416"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hyperlink" Target="https://tinyurl.com/LP-2023-Engl" TargetMode="Externa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s://www.paedagogikpaket.at/massnahmen/lehrplaene-neu.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epep.at/?page_id=1004" TargetMode="Externa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hyperlink" Target="https://www.amazon.de/s?k=national+geographic+kids+readers+box&amp;__mk_de_DE=%C3%85M%C3%85%C5%BD%C3%95%C3%91&amp;crid=3FU1383N405E7&amp;sprefix=national+geographic+kids+readers+box%2Caps%2C114&amp;ref=nb_sb_nos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polzleitner.com/epep/0-NMS/LisandLaura/00-GR-RD-ME-books-for-printing/1st-edition/ReadingDiary-template.pdf" TargetMode="External"/><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epep.at/?page_id=5233" TargetMode="External"/><Relationship Id="rId2" Type="http://schemas.openxmlformats.org/officeDocument/2006/relationships/image" Target="../media/image57.jpg"/><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www.eduvidual.at/mod/assign/view.php?id=2020293" TargetMode="External"/><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hyperlink" Target="https://tinyurl.com/cyoa-writing" TargetMode="External"/><Relationship Id="rId5" Type="http://schemas.openxmlformats.org/officeDocument/2006/relationships/image" Target="../media/image61.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hyperlink" Target="https://epep.at/?page_id=5349" TargetMode="External"/><Relationship Id="rId7" Type="http://schemas.openxmlformats.org/officeDocument/2006/relationships/image" Target="../media/image50.svg"/><Relationship Id="rId2"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hyperlink" Target="https://tinyurl.com/who-was-instructions" TargetMode="Externa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5.jpeg"/><Relationship Id="rId7" Type="http://schemas.openxmlformats.org/officeDocument/2006/relationships/image" Target="../media/image49.png"/><Relationship Id="rId2" Type="http://schemas.openxmlformats.org/officeDocument/2006/relationships/image" Target="../media/image64.jpeg"/><Relationship Id="rId1" Type="http://schemas.openxmlformats.org/officeDocument/2006/relationships/slideLayout" Target="../slideLayouts/slideLayout10.xml"/><Relationship Id="rId6" Type="http://schemas.openxmlformats.org/officeDocument/2006/relationships/hyperlink" Target="https://tinyurl.com/research-celebrities" TargetMode="External"/><Relationship Id="rId5" Type="http://schemas.openxmlformats.org/officeDocument/2006/relationships/image" Target="../media/image67.png"/><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flip.com/mixtapes/+polzleitner2850/2669678" TargetMode="Externa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hyperlink" Target="https://flip.com/mixtapes/+polzleitner2850/274445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pngall.com/time-png" TargetMode="External"/><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https://globalvoices.org/2021/07/03/founder-of-egypts-speak-up-sexual-harassment-is-a-daily-fight-but-change-is-happening/" TargetMode="External"/><Relationship Id="rId2" Type="http://schemas.openxmlformats.org/officeDocument/2006/relationships/image" Target="../media/image72.jpg"/><Relationship Id="rId1" Type="http://schemas.openxmlformats.org/officeDocument/2006/relationships/slideLayout" Target="../slideLayouts/slideLayout10.xml"/><Relationship Id="rId6" Type="http://schemas.openxmlformats.org/officeDocument/2006/relationships/image" Target="../media/image520.png"/><Relationship Id="rId5" Type="http://schemas.openxmlformats.org/officeDocument/2006/relationships/slide" Target="slide1.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3" Type="http://schemas.openxmlformats.org/officeDocument/2006/relationships/image" Target="../media/image750.png"/><Relationship Id="rId18" Type="http://schemas.openxmlformats.org/officeDocument/2006/relationships/slide" Target="slide46.xml"/><Relationship Id="rId26" Type="http://schemas.openxmlformats.org/officeDocument/2006/relationships/image" Target="../media/image82.png"/><Relationship Id="rId39" Type="http://schemas.openxmlformats.org/officeDocument/2006/relationships/slide" Target="slide53.xml"/><Relationship Id="rId21" Type="http://schemas.openxmlformats.org/officeDocument/2006/relationships/slide" Target="slide47.xml"/><Relationship Id="rId34" Type="http://schemas.openxmlformats.org/officeDocument/2006/relationships/image" Target="../media/image84.png"/><Relationship Id="rId42" Type="http://schemas.openxmlformats.org/officeDocument/2006/relationships/slide" Target="slide54.xml"/><Relationship Id="rId7" Type="http://schemas.openxmlformats.org/officeDocument/2006/relationships/image" Target="../media/image75.png"/><Relationship Id="rId2" Type="http://schemas.openxmlformats.org/officeDocument/2006/relationships/image" Target="../media/image74.png"/><Relationship Id="rId16" Type="http://schemas.openxmlformats.org/officeDocument/2006/relationships/image" Target="../media/image78.png"/><Relationship Id="rId20" Type="http://schemas.openxmlformats.org/officeDocument/2006/relationships/image" Target="../media/image80.png"/><Relationship Id="rId29" Type="http://schemas.openxmlformats.org/officeDocument/2006/relationships/image" Target="../media/image83.png"/><Relationship Id="rId41"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slide" Target="slide42.xml"/><Relationship Id="rId11" Type="http://schemas.openxmlformats.org/officeDocument/2006/relationships/image" Target="../media/image77.png"/><Relationship Id="rId24" Type="http://schemas.openxmlformats.org/officeDocument/2006/relationships/slide" Target="slide48.xml"/><Relationship Id="rId32" Type="http://schemas.openxmlformats.org/officeDocument/2006/relationships/image" Target="../media/image84.png"/><Relationship Id="rId37" Type="http://schemas.openxmlformats.org/officeDocument/2006/relationships/image" Target="../media/image85.png"/><Relationship Id="rId40" Type="http://schemas.openxmlformats.org/officeDocument/2006/relationships/image" Target="../media/image86.png"/><Relationship Id="rId5" Type="http://schemas.openxmlformats.org/officeDocument/2006/relationships/image" Target="../media/image75.png"/><Relationship Id="rId15" Type="http://schemas.openxmlformats.org/officeDocument/2006/relationships/slide" Target="slide45.xml"/><Relationship Id="rId23" Type="http://schemas.openxmlformats.org/officeDocument/2006/relationships/image" Target="../media/image81.png"/><Relationship Id="rId28" Type="http://schemas.openxmlformats.org/officeDocument/2006/relationships/image" Target="../media/image82.png"/><Relationship Id="rId36" Type="http://schemas.openxmlformats.org/officeDocument/2006/relationships/slide" Target="slide52.xml"/><Relationship Id="rId10" Type="http://schemas.openxmlformats.org/officeDocument/2006/relationships/image" Target="../media/image76.png"/><Relationship Id="rId19" Type="http://schemas.openxmlformats.org/officeDocument/2006/relationships/image" Target="../media/image770.png"/><Relationship Id="rId31" Type="http://schemas.openxmlformats.org/officeDocument/2006/relationships/image" Target="../media/image83.png"/><Relationship Id="rId4" Type="http://schemas.openxmlformats.org/officeDocument/2006/relationships/image" Target="../media/image74.png"/><Relationship Id="rId9" Type="http://schemas.openxmlformats.org/officeDocument/2006/relationships/slide" Target="slide43.xml"/><Relationship Id="rId14" Type="http://schemas.openxmlformats.org/officeDocument/2006/relationships/image" Target="../media/image78.png"/><Relationship Id="rId22" Type="http://schemas.openxmlformats.org/officeDocument/2006/relationships/image" Target="../media/image80.png"/><Relationship Id="rId27" Type="http://schemas.openxmlformats.org/officeDocument/2006/relationships/slide" Target="slide49.xml"/><Relationship Id="rId30" Type="http://schemas.openxmlformats.org/officeDocument/2006/relationships/slide" Target="slide50.xml"/><Relationship Id="rId35" Type="http://schemas.openxmlformats.org/officeDocument/2006/relationships/image" Target="../media/image85.png"/><Relationship Id="rId43" Type="http://schemas.openxmlformats.org/officeDocument/2006/relationships/image" Target="../media/image87.png"/><Relationship Id="rId8" Type="http://schemas.openxmlformats.org/officeDocument/2006/relationships/image" Target="../media/image76.png"/><Relationship Id="rId3" Type="http://schemas.openxmlformats.org/officeDocument/2006/relationships/slide" Target="slide1.xml"/><Relationship Id="rId12" Type="http://schemas.openxmlformats.org/officeDocument/2006/relationships/slide" Target="slide44.xml"/><Relationship Id="rId17" Type="http://schemas.openxmlformats.org/officeDocument/2006/relationships/image" Target="../media/image79.png"/><Relationship Id="rId25" Type="http://schemas.openxmlformats.org/officeDocument/2006/relationships/image" Target="../media/image81.png"/><Relationship Id="rId33" Type="http://schemas.openxmlformats.org/officeDocument/2006/relationships/slide" Target="slide51.xml"/><Relationship Id="rId38"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flip.com/+polzleitner1816" TargetMode="Externa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hyperlink" Target="https://epep.at/?page_id=578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0.png"/><Relationship Id="rId1" Type="http://schemas.openxmlformats.org/officeDocument/2006/relationships/slideLayout" Target="../slideLayouts/slideLayout21.xml"/><Relationship Id="rId4" Type="http://schemas.openxmlformats.org/officeDocument/2006/relationships/image" Target="../media/image50.svg"/></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2.png"/><Relationship Id="rId1" Type="http://schemas.openxmlformats.org/officeDocument/2006/relationships/slideLayout" Target="../slideLayouts/slideLayout21.xml"/><Relationship Id="rId4" Type="http://schemas.openxmlformats.org/officeDocument/2006/relationships/image" Target="../media/image50.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flip.com/mixtapes/+8i5sb6q7"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flip.com/mixtapes/+v1ws4z6p" TargetMode="Externa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8" Type="http://schemas.openxmlformats.org/officeDocument/2006/relationships/hyperlink" Target="https://flip.com/s/a3cf05ace457" TargetMode="External"/><Relationship Id="rId3" Type="http://schemas.openxmlformats.org/officeDocument/2006/relationships/image" Target="../media/image68.png"/><Relationship Id="rId7" Type="http://schemas.openxmlformats.org/officeDocument/2006/relationships/image" Target="../media/image97.jpeg"/><Relationship Id="rId2" Type="http://schemas.openxmlformats.org/officeDocument/2006/relationships/hyperlink" Target="https://flip.com/mixtapes/+polzleitner2850/2669678" TargetMode="External"/><Relationship Id="rId1" Type="http://schemas.openxmlformats.org/officeDocument/2006/relationships/slideLayout" Target="../slideLayouts/slideLayout10.xml"/><Relationship Id="rId6" Type="http://schemas.openxmlformats.org/officeDocument/2006/relationships/hyperlink" Target="https://flip.com/s/d529b3a43779" TargetMode="External"/><Relationship Id="rId5" Type="http://schemas.openxmlformats.org/officeDocument/2006/relationships/image" Target="../media/image69.png"/><Relationship Id="rId10" Type="http://schemas.openxmlformats.org/officeDocument/2006/relationships/hyperlink" Target="https://flip.com/mixtapes/+polzleitner2850" TargetMode="External"/><Relationship Id="rId4" Type="http://schemas.openxmlformats.org/officeDocument/2006/relationships/hyperlink" Target="https://flip.com/mixtapes/+polzleitner2850/2744455" TargetMode="External"/><Relationship Id="rId9" Type="http://schemas.openxmlformats.org/officeDocument/2006/relationships/image" Target="../media/image98.png"/></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hyperlink" Target="https://creativecommons.org/licenses/by/3.0/" TargetMode="External"/><Relationship Id="rId2" Type="http://schemas.openxmlformats.org/officeDocument/2006/relationships/hyperlink" Target="https://www.polzleitner.com/epep/0-NMS/LisandLaura/04-Klasse/Discussion-competition-v2.pdf" TargetMode="External"/><Relationship Id="rId1" Type="http://schemas.openxmlformats.org/officeDocument/2006/relationships/slideLayout" Target="../slideLayouts/slideLayout9.xml"/><Relationship Id="rId6" Type="http://schemas.openxmlformats.org/officeDocument/2006/relationships/hyperlink" Target="https://www.sketchport.com/drawing/229016/the-argument" TargetMode="External"/><Relationship Id="rId5" Type="http://schemas.microsoft.com/office/2007/relationships/hdphoto" Target="../media/hdphoto1.wdp"/><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hyperlink" Target="https://www.pngall.com/time-png" TargetMode="External"/><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310.png"/><Relationship Id="rId5" Type="http://schemas.openxmlformats.org/officeDocument/2006/relationships/slide" Target="slide1.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hyperlink" Target="https://www.renaisolutions.com/write-for-us/" TargetMode="External"/><Relationship Id="rId2" Type="http://schemas.openxmlformats.org/officeDocument/2006/relationships/image" Target="../media/image103.png"/><Relationship Id="rId1" Type="http://schemas.openxmlformats.org/officeDocument/2006/relationships/slideLayout" Target="../slideLayouts/slideLayout10.xml"/><Relationship Id="rId6" Type="http://schemas.openxmlformats.org/officeDocument/2006/relationships/image" Target="../media/image700.png"/><Relationship Id="rId5" Type="http://schemas.openxmlformats.org/officeDocument/2006/relationships/slide" Target="slide1.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slide" Target="slide63.xml"/><Relationship Id="rId26" Type="http://schemas.openxmlformats.org/officeDocument/2006/relationships/image" Target="../media/image113.png"/><Relationship Id="rId39" Type="http://schemas.openxmlformats.org/officeDocument/2006/relationships/slide" Target="slide70.xml"/><Relationship Id="rId21" Type="http://schemas.openxmlformats.org/officeDocument/2006/relationships/slide" Target="slide64.xml"/><Relationship Id="rId34" Type="http://schemas.openxmlformats.org/officeDocument/2006/relationships/image" Target="../media/image1140.png"/><Relationship Id="rId42" Type="http://schemas.openxmlformats.org/officeDocument/2006/relationships/slide" Target="slide71.xml"/><Relationship Id="rId47" Type="http://schemas.openxmlformats.org/officeDocument/2006/relationships/image" Target="../media/image120.png"/><Relationship Id="rId50" Type="http://schemas.openxmlformats.org/officeDocument/2006/relationships/image" Target="../media/image121.png"/><Relationship Id="rId55" Type="http://schemas.openxmlformats.org/officeDocument/2006/relationships/image" Target="../media/image122.png"/><Relationship Id="rId7" Type="http://schemas.openxmlformats.org/officeDocument/2006/relationships/image" Target="../media/image106.png"/><Relationship Id="rId2" Type="http://schemas.openxmlformats.org/officeDocument/2006/relationships/image" Target="../media/image105.png"/><Relationship Id="rId16" Type="http://schemas.openxmlformats.org/officeDocument/2006/relationships/image" Target="../media/image109.png"/><Relationship Id="rId29" Type="http://schemas.openxmlformats.org/officeDocument/2006/relationships/image" Target="../media/image114.png"/><Relationship Id="rId11" Type="http://schemas.openxmlformats.org/officeDocument/2006/relationships/image" Target="../media/image108.png"/><Relationship Id="rId24" Type="http://schemas.openxmlformats.org/officeDocument/2006/relationships/slide" Target="slide65.xml"/><Relationship Id="rId32" Type="http://schemas.openxmlformats.org/officeDocument/2006/relationships/image" Target="../media/image115.png"/><Relationship Id="rId37" Type="http://schemas.openxmlformats.org/officeDocument/2006/relationships/image" Target="../media/image116.png"/><Relationship Id="rId40" Type="http://schemas.openxmlformats.org/officeDocument/2006/relationships/image" Target="../media/image117.png"/><Relationship Id="rId45" Type="http://schemas.openxmlformats.org/officeDocument/2006/relationships/slide" Target="slide72.xml"/><Relationship Id="rId53" Type="http://schemas.openxmlformats.org/officeDocument/2006/relationships/image" Target="../media/image122.png"/><Relationship Id="rId58" Type="http://schemas.openxmlformats.org/officeDocument/2006/relationships/image" Target="../media/image123.png"/><Relationship Id="rId5" Type="http://schemas.openxmlformats.org/officeDocument/2006/relationships/image" Target="../media/image106.png"/><Relationship Id="rId61" Type="http://schemas.openxmlformats.org/officeDocument/2006/relationships/image" Target="../media/image1030.png"/><Relationship Id="rId19" Type="http://schemas.openxmlformats.org/officeDocument/2006/relationships/image" Target="../media/image110.png"/><Relationship Id="rId14" Type="http://schemas.openxmlformats.org/officeDocument/2006/relationships/image" Target="../media/image109.png"/><Relationship Id="rId22" Type="http://schemas.openxmlformats.org/officeDocument/2006/relationships/image" Target="../media/image111.png"/><Relationship Id="rId27" Type="http://schemas.openxmlformats.org/officeDocument/2006/relationships/slide" Target="slide66.xml"/><Relationship Id="rId30" Type="http://schemas.openxmlformats.org/officeDocument/2006/relationships/slide" Target="slide67.xml"/><Relationship Id="rId35" Type="http://schemas.openxmlformats.org/officeDocument/2006/relationships/image" Target="../media/image116.png"/><Relationship Id="rId43" Type="http://schemas.openxmlformats.org/officeDocument/2006/relationships/image" Target="../media/image118.png"/><Relationship Id="rId48" Type="http://schemas.openxmlformats.org/officeDocument/2006/relationships/slide" Target="slide73.xml"/><Relationship Id="rId56" Type="http://schemas.openxmlformats.org/officeDocument/2006/relationships/image" Target="../media/image123.png"/><Relationship Id="rId8" Type="http://schemas.openxmlformats.org/officeDocument/2006/relationships/image" Target="../media/image107.png"/><Relationship Id="rId51" Type="http://schemas.openxmlformats.org/officeDocument/2006/relationships/slide" Target="slide74.xml"/><Relationship Id="rId3" Type="http://schemas.openxmlformats.org/officeDocument/2006/relationships/slide" Target="slide58.xml"/><Relationship Id="rId12" Type="http://schemas.openxmlformats.org/officeDocument/2006/relationships/slide" Target="slide61.xml"/><Relationship Id="rId17" Type="http://schemas.openxmlformats.org/officeDocument/2006/relationships/image" Target="../media/image110.png"/><Relationship Id="rId25" Type="http://schemas.openxmlformats.org/officeDocument/2006/relationships/image" Target="../media/image112.png"/><Relationship Id="rId33" Type="http://schemas.openxmlformats.org/officeDocument/2006/relationships/slide" Target="slide68.xml"/><Relationship Id="rId38" Type="http://schemas.openxmlformats.org/officeDocument/2006/relationships/image" Target="../media/image117.png"/><Relationship Id="rId46" Type="http://schemas.openxmlformats.org/officeDocument/2006/relationships/image" Target="../media/image119.png"/><Relationship Id="rId59" Type="http://schemas.openxmlformats.org/officeDocument/2006/relationships/image" Target="../media/image104.png"/><Relationship Id="rId20" Type="http://schemas.openxmlformats.org/officeDocument/2006/relationships/image" Target="../media/image111.png"/><Relationship Id="rId41" Type="http://schemas.openxmlformats.org/officeDocument/2006/relationships/image" Target="../media/image118.png"/><Relationship Id="rId54" Type="http://schemas.openxmlformats.org/officeDocument/2006/relationships/slide" Target="slide75.xml"/><Relationship Id="rId1" Type="http://schemas.openxmlformats.org/officeDocument/2006/relationships/slideLayout" Target="../slideLayouts/slideLayout10.xml"/><Relationship Id="rId6" Type="http://schemas.openxmlformats.org/officeDocument/2006/relationships/slide" Target="slide59.xml"/><Relationship Id="rId15" Type="http://schemas.openxmlformats.org/officeDocument/2006/relationships/slide" Target="slide62.xml"/><Relationship Id="rId23" Type="http://schemas.openxmlformats.org/officeDocument/2006/relationships/image" Target="../media/image112.png"/><Relationship Id="rId28" Type="http://schemas.openxmlformats.org/officeDocument/2006/relationships/image" Target="../media/image113.png"/><Relationship Id="rId36" Type="http://schemas.openxmlformats.org/officeDocument/2006/relationships/slide" Target="slide69.xml"/><Relationship Id="rId49" Type="http://schemas.openxmlformats.org/officeDocument/2006/relationships/image" Target="../media/image120.png"/><Relationship Id="rId57" Type="http://schemas.openxmlformats.org/officeDocument/2006/relationships/slide" Target="slide76.xml"/><Relationship Id="rId10" Type="http://schemas.openxmlformats.org/officeDocument/2006/relationships/image" Target="../media/image107.png"/><Relationship Id="rId31" Type="http://schemas.openxmlformats.org/officeDocument/2006/relationships/image" Target="../media/image114.png"/><Relationship Id="rId44" Type="http://schemas.openxmlformats.org/officeDocument/2006/relationships/image" Target="../media/image119.png"/><Relationship Id="rId52" Type="http://schemas.openxmlformats.org/officeDocument/2006/relationships/image" Target="../media/image121.png"/><Relationship Id="rId60" Type="http://schemas.openxmlformats.org/officeDocument/2006/relationships/slide" Target="slide1.xml"/><Relationship Id="rId4" Type="http://schemas.openxmlformats.org/officeDocument/2006/relationships/image" Target="../media/image105.png"/><Relationship Id="rId9" Type="http://schemas.openxmlformats.org/officeDocument/2006/relationships/slide" Target="slide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10.xml"/><Relationship Id="rId1" Type="http://schemas.openxmlformats.org/officeDocument/2006/relationships/video" Target="https://www.youtube.com/embed/NuV6YifEpO8?feature=oembed" TargetMode="External"/><Relationship Id="rId5" Type="http://schemas.openxmlformats.org/officeDocument/2006/relationships/image" Target="../media/image131.png"/><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hyperlink" Target="https://flip.com/s/Sxq2HyiQzrbLsE6_" TargetMode="External"/><Relationship Id="rId2" Type="http://schemas.openxmlformats.org/officeDocument/2006/relationships/image" Target="../media/image137.png"/><Relationship Id="rId1" Type="http://schemas.openxmlformats.org/officeDocument/2006/relationships/slideLayout" Target="../slideLayouts/slideLayout10.xml"/><Relationship Id="rId6" Type="http://schemas.openxmlformats.org/officeDocument/2006/relationships/image" Target="../media/image139.png"/><Relationship Id="rId5" Type="http://schemas.openxmlformats.org/officeDocument/2006/relationships/hyperlink" Target="https://flip.com/s/guSexa_sgptjERaa" TargetMode="External"/><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s://online.fliphtml5.com/hzyh/jval" TargetMode="External"/><Relationship Id="rId7" Type="http://schemas.openxmlformats.org/officeDocument/2006/relationships/image" Target="../media/image136.svg"/><Relationship Id="rId2" Type="http://schemas.openxmlformats.org/officeDocument/2006/relationships/image" Target="../media/image140.png"/><Relationship Id="rId1" Type="http://schemas.openxmlformats.org/officeDocument/2006/relationships/slideLayout" Target="../slideLayouts/slideLayout10.xml"/><Relationship Id="rId6" Type="http://schemas.openxmlformats.org/officeDocument/2006/relationships/image" Target="../media/image135.png"/><Relationship Id="rId5" Type="http://schemas.openxmlformats.org/officeDocument/2006/relationships/hyperlink" Target="https://online.fliphtml5.com/hzyh/nikh/" TargetMode="External"/><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read.bookcreator.com/library/-NDOkMCnTRj5r63W5euS" TargetMode="External"/><Relationship Id="rId1" Type="http://schemas.openxmlformats.org/officeDocument/2006/relationships/slideLayout" Target="../slideLayouts/slideLayout12.xml"/><Relationship Id="rId5" Type="http://schemas.openxmlformats.org/officeDocument/2006/relationships/image" Target="../media/image148.png"/><Relationship Id="rId4" Type="http://schemas.openxmlformats.org/officeDocument/2006/relationships/hyperlink" Target="https://epep.at/?page_id=2452"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epep.at/?page_id=2490" TargetMode="External"/><Relationship Id="rId1" Type="http://schemas.openxmlformats.org/officeDocument/2006/relationships/slideLayout" Target="../slideLayouts/slideLayout9.xml"/><Relationship Id="rId5" Type="http://schemas.openxmlformats.org/officeDocument/2006/relationships/image" Target="../media/image150.png"/><Relationship Id="rId4" Type="http://schemas.openxmlformats.org/officeDocument/2006/relationships/hyperlink" Target="https://epep.at/?page_id=601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iqesonline.net/bildung-digital/digitale-schulentwicklung/modelle-zur-digitalisierung-von-schule-und-unterricht/das-samr-model/" TargetMode="Externa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hyperlink" Target="https://read.bookcreator.com/3qyZ6z3ut7bUCF11UBibJClvMLF2/coAKwgXMSXGNc69fbETKvQ" TargetMode="External"/><Relationship Id="rId2" Type="http://schemas.openxmlformats.org/officeDocument/2006/relationships/image" Target="../media/image152.png"/><Relationship Id="rId1" Type="http://schemas.openxmlformats.org/officeDocument/2006/relationships/slideLayout" Target="../slideLayouts/slideLayout10.xml"/><Relationship Id="rId4" Type="http://schemas.openxmlformats.org/officeDocument/2006/relationships/image" Target="../media/image153.png"/></Relationships>
</file>

<file path=ppt/slides/_rels/slide77.xml.rels><?xml version="1.0" encoding="UTF-8" standalone="yes"?>
<Relationships xmlns="http://schemas.openxmlformats.org/package/2006/relationships"><Relationship Id="rId3" Type="http://schemas.openxmlformats.org/officeDocument/2006/relationships/hyperlink" Target="https://www.pngall.com/time-png" TargetMode="External"/><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310.png"/><Relationship Id="rId5" Type="http://schemas.openxmlformats.org/officeDocument/2006/relationships/slide" Target="slide1.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4.png"/><Relationship Id="rId1" Type="http://schemas.openxmlformats.org/officeDocument/2006/relationships/slideLayout" Target="../slideLayouts/slideLayout8.xml"/><Relationship Id="rId4" Type="http://schemas.openxmlformats.org/officeDocument/2006/relationships/image" Target="../media/image9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hyperlink" Target="https://www.dropbox.com/s/z2k6luzk0nr6c0p/Gracher_cosas_del_amor%20%282%29.m4a?dl=0"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3FD0-6B9F-2731-79FE-A1ADCEADDC50}"/>
              </a:ext>
            </a:extLst>
          </p:cNvPr>
          <p:cNvSpPr>
            <a:spLocks noGrp="1"/>
          </p:cNvSpPr>
          <p:nvPr>
            <p:ph type="title"/>
          </p:nvPr>
        </p:nvSpPr>
        <p:spPr/>
        <p:txBody>
          <a:bodyPr/>
          <a:lstStyle/>
          <a:p>
            <a:pPr algn="ctr"/>
            <a:r>
              <a:rPr lang="en-US" dirty="0">
                <a:solidFill>
                  <a:srgbClr val="C00000"/>
                </a:solidFill>
              </a:rPr>
              <a:t>Was </a:t>
            </a:r>
            <a:r>
              <a:rPr lang="en-US" dirty="0" err="1">
                <a:solidFill>
                  <a:srgbClr val="C00000"/>
                </a:solidFill>
              </a:rPr>
              <a:t>erwartet</a:t>
            </a:r>
            <a:r>
              <a:rPr lang="en-US" dirty="0">
                <a:solidFill>
                  <a:srgbClr val="C00000"/>
                </a:solidFill>
              </a:rPr>
              <a:t> Sie </a:t>
            </a:r>
            <a:r>
              <a:rPr lang="en-US" dirty="0" err="1">
                <a:solidFill>
                  <a:srgbClr val="C00000"/>
                </a:solidFill>
              </a:rPr>
              <a:t>heute</a:t>
            </a:r>
            <a:r>
              <a:rPr lang="en-US" dirty="0">
                <a:solidFill>
                  <a:srgbClr val="C00000"/>
                </a:solidFill>
              </a:rPr>
              <a:t>: </a:t>
            </a:r>
            <a:endParaRPr lang="en-AT" dirty="0">
              <a:solidFill>
                <a:srgbClr val="C00000"/>
              </a:solidFill>
            </a:endParaRPr>
          </a:p>
        </p:txBody>
      </p:sp>
      <p:sp>
        <p:nvSpPr>
          <p:cNvPr id="5" name="Slide Number Placeholder 4">
            <a:extLst>
              <a:ext uri="{FF2B5EF4-FFF2-40B4-BE49-F238E27FC236}">
                <a16:creationId xmlns:a16="http://schemas.microsoft.com/office/drawing/2014/main" id="{D9FAD446-695B-62EA-3C63-345C5005D250}"/>
              </a:ext>
            </a:extLst>
          </p:cNvPr>
          <p:cNvSpPr>
            <a:spLocks noGrp="1"/>
          </p:cNvSpPr>
          <p:nvPr>
            <p:ph type="sldNum" sz="quarter" idx="12"/>
          </p:nvPr>
        </p:nvSpPr>
        <p:spPr/>
        <p:txBody>
          <a:bodyPr/>
          <a:lstStyle/>
          <a:p>
            <a:fld id="{B817C4E8-9515-4373-8DE0-89D0CCCBBCAC}" type="slidenum">
              <a:rPr lang="de-AT" smtClean="0"/>
              <a:t>1</a:t>
            </a:fld>
            <a:endParaRPr lang="de-AT"/>
          </a:p>
        </p:txBody>
      </p:sp>
      <mc:AlternateContent xmlns:mc="http://schemas.openxmlformats.org/markup-compatibility/2006">
        <mc:Choice xmlns:psuz="http://schemas.microsoft.com/office/powerpoint/2016/summaryzoom" Requires="psuz">
          <p:graphicFrame>
            <p:nvGraphicFramePr>
              <p:cNvPr id="7" name="Summary Zoom 6">
                <a:extLst>
                  <a:ext uri="{FF2B5EF4-FFF2-40B4-BE49-F238E27FC236}">
                    <a16:creationId xmlns:a16="http://schemas.microsoft.com/office/drawing/2014/main" id="{F0B96E1C-86BA-6664-DE07-540429D32C02}"/>
                  </a:ext>
                </a:extLst>
              </p:cNvPr>
              <p:cNvGraphicFramePr>
                <a:graphicFrameLocks noChangeAspect="1"/>
              </p:cNvGraphicFramePr>
              <p:nvPr>
                <p:extLst>
                  <p:ext uri="{D42A27DB-BD31-4B8C-83A1-F6EECF244321}">
                    <p14:modId xmlns:p14="http://schemas.microsoft.com/office/powerpoint/2010/main" val="2776587283"/>
                  </p:ext>
                </p:extLst>
              </p:nvPr>
            </p:nvGraphicFramePr>
            <p:xfrm>
              <a:off x="539750" y="1624013"/>
              <a:ext cx="7978775" cy="2984500"/>
            </p:xfrm>
            <a:graphic>
              <a:graphicData uri="http://schemas.microsoft.com/office/powerpoint/2016/summaryzoom">
                <psuz:summaryZm>
                  <psuz:summaryZmObj sectionId="{042938AF-517B-41C5-BE97-4449C64CB329}">
                    <psuz:zmPr id="{A39E2D76-FEEB-47AE-B3D4-4D03736B2BF9}" transitionDur="1000">
                      <p166:blipFill xmlns:p166="http://schemas.microsoft.com/office/powerpoint/2016/6/main">
                        <a:blip r:embed="rId2"/>
                        <a:stretch>
                          <a:fillRect/>
                        </a:stretch>
                      </p166:blipFill>
                      <p166:spPr xmlns:p166="http://schemas.microsoft.com/office/powerpoint/2016/6/main">
                        <a:xfrm>
                          <a:off x="318454" y="104457"/>
                          <a:ext cx="2387599" cy="1343025"/>
                        </a:xfrm>
                        <a:prstGeom prst="rect">
                          <a:avLst/>
                        </a:prstGeom>
                        <a:ln w="3175">
                          <a:solidFill>
                            <a:prstClr val="ltGray"/>
                          </a:solidFill>
                        </a:ln>
                      </p166:spPr>
                    </psuz:zmPr>
                  </psuz:summaryZmObj>
                  <psuz:summaryZmObj sectionId="{13DC5854-9286-4B38-8D21-C728043DE1B1}">
                    <psuz:zmPr id="{F6E502E9-47E9-4E9A-AB8A-F49B7D1F993F}" transitionDur="1000">
                      <p166:blipFill xmlns:p166="http://schemas.microsoft.com/office/powerpoint/2016/6/main">
                        <a:blip r:embed="rId3"/>
                        <a:stretch>
                          <a:fillRect/>
                        </a:stretch>
                      </p166:blipFill>
                      <p166:spPr xmlns:p166="http://schemas.microsoft.com/office/powerpoint/2016/6/main">
                        <a:xfrm>
                          <a:off x="2795588" y="104457"/>
                          <a:ext cx="2387599" cy="1343025"/>
                        </a:xfrm>
                        <a:prstGeom prst="rect">
                          <a:avLst/>
                        </a:prstGeom>
                        <a:ln w="3175">
                          <a:solidFill>
                            <a:prstClr val="ltGray"/>
                          </a:solidFill>
                        </a:ln>
                      </p166:spPr>
                    </psuz:zmPr>
                  </psuz:summaryZmObj>
                  <psuz:summaryZmObj sectionId="{B4CD4C34-87D7-4690-B0B7-366466E4E3EC}">
                    <psuz:zmPr id="{8E7EA725-F620-4567-BE2C-D78162FC3FCD}" transitionDur="1000">
                      <p166:blipFill xmlns:p166="http://schemas.microsoft.com/office/powerpoint/2016/6/main">
                        <a:blip r:embed="rId4"/>
                        <a:stretch>
                          <a:fillRect/>
                        </a:stretch>
                      </p166:blipFill>
                      <p166:spPr xmlns:p166="http://schemas.microsoft.com/office/powerpoint/2016/6/main">
                        <a:xfrm>
                          <a:off x="5272722" y="104457"/>
                          <a:ext cx="2387599" cy="1343025"/>
                        </a:xfrm>
                        <a:prstGeom prst="rect">
                          <a:avLst/>
                        </a:prstGeom>
                        <a:ln w="3175">
                          <a:solidFill>
                            <a:prstClr val="ltGray"/>
                          </a:solidFill>
                        </a:ln>
                      </p166:spPr>
                    </psuz:zmPr>
                  </psuz:summaryZmObj>
                  <psuz:summaryZmObj sectionId="{5A96D931-0EC3-4B04-AC89-88BB46894A93}">
                    <psuz:zmPr id="{D13E04B4-8549-4348-924A-D4B8E53DCBE4}" transitionDur="1000">
                      <p166:blipFill xmlns:p166="http://schemas.microsoft.com/office/powerpoint/2016/6/main">
                        <a:blip r:embed="rId5"/>
                        <a:stretch>
                          <a:fillRect/>
                        </a:stretch>
                      </p166:blipFill>
                      <p166:spPr xmlns:p166="http://schemas.microsoft.com/office/powerpoint/2016/6/main">
                        <a:xfrm>
                          <a:off x="318454" y="1537017"/>
                          <a:ext cx="2387599" cy="1343025"/>
                        </a:xfrm>
                        <a:prstGeom prst="rect">
                          <a:avLst/>
                        </a:prstGeom>
                        <a:ln w="3175">
                          <a:solidFill>
                            <a:prstClr val="ltGray"/>
                          </a:solidFill>
                        </a:ln>
                      </p166:spPr>
                    </psuz:zmPr>
                  </psuz:summaryZmObj>
                  <psuz:summaryZmObj sectionId="{196F2943-088D-4D6D-BBD0-62EA9F63D3E1}">
                    <psuz:zmPr id="{CCDACC70-269D-4919-8594-B58A5164283E}" transitionDur="1000">
                      <p166:blipFill xmlns:p166="http://schemas.microsoft.com/office/powerpoint/2016/6/main">
                        <a:blip r:embed="rId6"/>
                        <a:stretch>
                          <a:fillRect/>
                        </a:stretch>
                      </p166:blipFill>
                      <p166:spPr xmlns:p166="http://schemas.microsoft.com/office/powerpoint/2016/6/main">
                        <a:xfrm>
                          <a:off x="2795588" y="1537017"/>
                          <a:ext cx="2387599" cy="1343025"/>
                        </a:xfrm>
                        <a:prstGeom prst="rect">
                          <a:avLst/>
                        </a:prstGeom>
                        <a:ln w="3175">
                          <a:solidFill>
                            <a:prstClr val="ltGray"/>
                          </a:solidFill>
                        </a:ln>
                      </p166:spPr>
                    </psuz:zmPr>
                  </psuz:summaryZmObj>
                  <psuz:summaryZmObj sectionId="{64A7B2FA-786C-4604-BAAA-73F4EAA7C1C9}">
                    <psuz:zmPr id="{2D865ECC-C7B8-4B0C-9E2F-23F14E12AE6B}" transitionDur="1000">
                      <p166:blipFill xmlns:p166="http://schemas.microsoft.com/office/powerpoint/2016/6/main">
                        <a:blip r:embed="rId7"/>
                        <a:stretch>
                          <a:fillRect/>
                        </a:stretch>
                      </p166:blipFill>
                      <p166:spPr xmlns:p166="http://schemas.microsoft.com/office/powerpoint/2016/6/main">
                        <a:xfrm>
                          <a:off x="5272722" y="1537017"/>
                          <a:ext cx="2387599" cy="1343025"/>
                        </a:xfrm>
                        <a:prstGeom prst="rect">
                          <a:avLst/>
                        </a:prstGeom>
                        <a:ln w="3175">
                          <a:solidFill>
                            <a:prstClr val="ltGray"/>
                          </a:solidFill>
                        </a:ln>
                      </p166:spPr>
                    </psuz:zmPr>
                  </psuz:summaryZmObj>
                  <psuz:gridLayout/>
                </psuz:summaryZm>
              </a:graphicData>
            </a:graphic>
          </p:graphicFrame>
        </mc:Choice>
        <mc:Fallback>
          <p:grpSp>
            <p:nvGrpSpPr>
              <p:cNvPr id="7" name="Summary Zoom 6">
                <a:extLst>
                  <a:ext uri="{FF2B5EF4-FFF2-40B4-BE49-F238E27FC236}">
                    <a16:creationId xmlns:a16="http://schemas.microsoft.com/office/drawing/2014/main" id="{F0B96E1C-86BA-6664-DE07-540429D32C02}"/>
                  </a:ext>
                </a:extLst>
              </p:cNvPr>
              <p:cNvGrpSpPr>
                <a:grpSpLocks noGrp="1" noUngrp="1" noRot="1" noChangeAspect="1" noMove="1" noResize="1"/>
              </p:cNvGrpSpPr>
              <p:nvPr/>
            </p:nvGrpSpPr>
            <p:grpSpPr>
              <a:xfrm>
                <a:off x="539750" y="1624013"/>
                <a:ext cx="7978775" cy="2984500"/>
                <a:chOff x="539750" y="1624013"/>
                <a:chExt cx="7978775" cy="2984500"/>
              </a:xfrm>
            </p:grpSpPr>
            <p:pic>
              <p:nvPicPr>
                <p:cNvPr id="3" name="Picture 3">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858204" y="1728470"/>
                  <a:ext cx="2387599" cy="1343025"/>
                </a:xfrm>
                <a:prstGeom prst="rect">
                  <a:avLst/>
                </a:prstGeom>
                <a:ln w="3175">
                  <a:solidFill>
                    <a:prstClr val="ltGray"/>
                  </a:solidFill>
                </a:ln>
              </p:spPr>
            </p:pic>
            <p:pic>
              <p:nvPicPr>
                <p:cNvPr id="4" name="Picture 4">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335338" y="1728470"/>
                  <a:ext cx="2387599" cy="1343025"/>
                </a:xfrm>
                <a:prstGeom prst="rect">
                  <a:avLst/>
                </a:prstGeom>
                <a:ln w="3175">
                  <a:solidFill>
                    <a:prstClr val="ltGray"/>
                  </a:solidFill>
                </a:ln>
              </p:spPr>
            </p:pic>
            <p:pic>
              <p:nvPicPr>
                <p:cNvPr id="6" name="Picture 6">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812472" y="1728470"/>
                  <a:ext cx="2387599" cy="1343025"/>
                </a:xfrm>
                <a:prstGeom prst="rect">
                  <a:avLst/>
                </a:prstGeom>
                <a:ln w="3175">
                  <a:solidFill>
                    <a:prstClr val="ltGray"/>
                  </a:solidFill>
                </a:ln>
              </p:spPr>
            </p:pic>
            <p:pic>
              <p:nvPicPr>
                <p:cNvPr id="8" name="Picture 8">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58204" y="3161030"/>
                  <a:ext cx="2387599" cy="1343025"/>
                </a:xfrm>
                <a:prstGeom prst="rect">
                  <a:avLst/>
                </a:prstGeom>
                <a:ln w="3175">
                  <a:solidFill>
                    <a:prstClr val="ltGray"/>
                  </a:solidFill>
                </a:ln>
              </p:spPr>
            </p:pic>
            <p:pic>
              <p:nvPicPr>
                <p:cNvPr id="9" name="Picture 9">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3335338" y="3161030"/>
                  <a:ext cx="2387599" cy="1343025"/>
                </a:xfrm>
                <a:prstGeom prst="rect">
                  <a:avLst/>
                </a:prstGeom>
                <a:ln w="3175">
                  <a:solidFill>
                    <a:prstClr val="ltGray"/>
                  </a:solidFill>
                </a:ln>
              </p:spPr>
            </p:pic>
            <p:pic>
              <p:nvPicPr>
                <p:cNvPr id="10" name="Picture 10">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5812472" y="3161030"/>
                  <a:ext cx="2387599" cy="1343025"/>
                </a:xfrm>
                <a:prstGeom prst="rect">
                  <a:avLst/>
                </a:prstGeom>
                <a:ln w="3175">
                  <a:solidFill>
                    <a:prstClr val="ltGray"/>
                  </a:solidFill>
                </a:ln>
              </p:spPr>
            </p:pic>
          </p:grpSp>
        </mc:Fallback>
      </mc:AlternateContent>
    </p:spTree>
    <p:extLst>
      <p:ext uri="{BB962C8B-B14F-4D97-AF65-F5344CB8AC3E}">
        <p14:creationId xmlns:p14="http://schemas.microsoft.com/office/powerpoint/2010/main" val="423464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9E294-FB40-46AE-94FF-190A34E54542}"/>
              </a:ext>
            </a:extLst>
          </p:cNvPr>
          <p:cNvSpPr>
            <a:spLocks noGrp="1"/>
          </p:cNvSpPr>
          <p:nvPr>
            <p:ph type="title"/>
          </p:nvPr>
        </p:nvSpPr>
        <p:spPr>
          <a:xfrm>
            <a:off x="540001" y="837560"/>
            <a:ext cx="7978525" cy="699247"/>
          </a:xfrm>
        </p:spPr>
        <p:txBody>
          <a:bodyPr/>
          <a:lstStyle/>
          <a:p>
            <a:pPr>
              <a:lnSpc>
                <a:spcPct val="100000"/>
              </a:lnSpc>
            </a:pPr>
            <a:r>
              <a:rPr lang="de-AT" dirty="0">
                <a:solidFill>
                  <a:srgbClr val="C00000"/>
                </a:solidFill>
              </a:rPr>
              <a:t>Fachbezogene übergreifende Themen</a:t>
            </a:r>
            <a:br>
              <a:rPr lang="de-AT" dirty="0">
                <a:solidFill>
                  <a:srgbClr val="C00000"/>
                </a:solidFill>
              </a:rPr>
            </a:br>
            <a:r>
              <a:rPr lang="de-AT" dirty="0">
                <a:solidFill>
                  <a:srgbClr val="C00000"/>
                </a:solidFill>
              </a:rPr>
              <a:t>Teilweise v</a:t>
            </a:r>
            <a:r>
              <a:rPr lang="de-AT" b="1" dirty="0">
                <a:solidFill>
                  <a:srgbClr val="C00000"/>
                </a:solidFill>
              </a:rPr>
              <a:t>erbindliche Verankerung im Fachlehrplan </a:t>
            </a:r>
            <a:r>
              <a:rPr lang="de-AT" sz="1200" b="0" dirty="0">
                <a:solidFill>
                  <a:srgbClr val="C00000"/>
                </a:solidFill>
              </a:rPr>
              <a:t>(fettgedruckt)</a:t>
            </a:r>
            <a:r>
              <a:rPr lang="de-AT" sz="1600" b="1" dirty="0">
                <a:solidFill>
                  <a:srgbClr val="C00000"/>
                </a:solidFill>
              </a:rPr>
              <a:t> </a:t>
            </a:r>
            <a:br>
              <a:rPr lang="de-AT" sz="2400" dirty="0"/>
            </a:br>
            <a:endParaRPr lang="de-AT" dirty="0"/>
          </a:p>
        </p:txBody>
      </p:sp>
      <p:sp>
        <p:nvSpPr>
          <p:cNvPr id="4" name="Fußzeilenplatzhalter 3">
            <a:extLst>
              <a:ext uri="{FF2B5EF4-FFF2-40B4-BE49-F238E27FC236}">
                <a16:creationId xmlns:a16="http://schemas.microsoft.com/office/drawing/2014/main" id="{E39C4D16-9E91-4F58-B1AE-1C5E7F744D2F}"/>
              </a:ext>
            </a:extLst>
          </p:cNvPr>
          <p:cNvSpPr>
            <a:spLocks noGrp="1"/>
          </p:cNvSpPr>
          <p:nvPr>
            <p:ph type="ftr" sz="quarter" idx="10"/>
          </p:nvPr>
        </p:nvSpPr>
        <p:spPr>
          <a:xfrm>
            <a:off x="432423" y="4801035"/>
            <a:ext cx="6875916" cy="2000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DBCB335A-4ADD-4682-A4C0-D2EBD0A55B4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Inhaltsplatzhalter 7">
            <a:extLst>
              <a:ext uri="{FF2B5EF4-FFF2-40B4-BE49-F238E27FC236}">
                <a16:creationId xmlns:a16="http://schemas.microsoft.com/office/drawing/2014/main" id="{74A9EB3B-C41C-48D9-82DA-3C733E91CB8B}"/>
              </a:ext>
            </a:extLst>
          </p:cNvPr>
          <p:cNvSpPr>
            <a:spLocks noGrp="1"/>
          </p:cNvSpPr>
          <p:nvPr>
            <p:ph sz="quarter" idx="15"/>
          </p:nvPr>
        </p:nvSpPr>
        <p:spPr>
          <a:xfrm>
            <a:off x="540000" y="1630800"/>
            <a:ext cx="3838575" cy="2818255"/>
          </a:xfrm>
          <a:solidFill>
            <a:schemeClr val="tx2">
              <a:lumMod val="10000"/>
              <a:lumOff val="90000"/>
            </a:schemeClr>
          </a:solidFill>
        </p:spPr>
        <p:txBody>
          <a:bodyPr/>
          <a:lstStyle/>
          <a:p>
            <a:pPr>
              <a:lnSpc>
                <a:spcPct val="100000"/>
              </a:lnSpc>
            </a:pPr>
            <a:r>
              <a:rPr lang="de-AT" sz="1800" b="1" dirty="0"/>
              <a:t>Medienbildung</a:t>
            </a:r>
          </a:p>
          <a:p>
            <a:pPr>
              <a:lnSpc>
                <a:spcPct val="100000"/>
              </a:lnSpc>
            </a:pPr>
            <a:r>
              <a:rPr lang="de-AT" sz="1800" b="1" dirty="0"/>
              <a:t>Politische Bildung</a:t>
            </a:r>
          </a:p>
          <a:p>
            <a:pPr>
              <a:lnSpc>
                <a:spcPct val="100000"/>
              </a:lnSpc>
            </a:pPr>
            <a:r>
              <a:rPr lang="de-AT" sz="1800" b="1" dirty="0"/>
              <a:t>Wirtschafts- und Verbraucher/</a:t>
            </a:r>
            <a:r>
              <a:rPr lang="de-AT" sz="1800" b="1" dirty="0" err="1"/>
              <a:t>innenbildung</a:t>
            </a:r>
            <a:endParaRPr lang="de-AT" sz="1800" b="1" dirty="0"/>
          </a:p>
          <a:p>
            <a:pPr>
              <a:lnSpc>
                <a:spcPct val="100000"/>
              </a:lnSpc>
            </a:pPr>
            <a:r>
              <a:rPr lang="de-AT" sz="1800" b="1" dirty="0"/>
              <a:t>Bildungs-, Berufs- und Lebensorientierung</a:t>
            </a:r>
          </a:p>
          <a:p>
            <a:pPr>
              <a:lnSpc>
                <a:spcPct val="100000"/>
              </a:lnSpc>
            </a:pPr>
            <a:r>
              <a:rPr lang="de-AT" sz="1800" b="1" dirty="0"/>
              <a:t>Entrepreneurship Education</a:t>
            </a:r>
          </a:p>
          <a:p>
            <a:endParaRPr lang="de-AT" dirty="0"/>
          </a:p>
        </p:txBody>
      </p:sp>
      <p:sp>
        <p:nvSpPr>
          <p:cNvPr id="9" name="Inhaltsplatzhalter 8">
            <a:extLst>
              <a:ext uri="{FF2B5EF4-FFF2-40B4-BE49-F238E27FC236}">
                <a16:creationId xmlns:a16="http://schemas.microsoft.com/office/drawing/2014/main" id="{657D0D3F-59CE-4EAF-B663-1113778DBDDB}"/>
              </a:ext>
            </a:extLst>
          </p:cNvPr>
          <p:cNvSpPr>
            <a:spLocks noGrp="1"/>
          </p:cNvSpPr>
          <p:nvPr>
            <p:ph sz="quarter" idx="16"/>
          </p:nvPr>
        </p:nvSpPr>
        <p:spPr>
          <a:solidFill>
            <a:srgbClr val="F0F5F7">
              <a:alpha val="89000"/>
            </a:srgbClr>
          </a:solidFill>
        </p:spPr>
        <p:txBody>
          <a:bodyPr/>
          <a:lstStyle/>
          <a:p>
            <a:endParaRPr lang="de-DE" dirty="0"/>
          </a:p>
          <a:p>
            <a:r>
              <a:rPr lang="de-DE" dirty="0"/>
              <a:t>Sprachliche Bildung und Lesen </a:t>
            </a:r>
          </a:p>
          <a:p>
            <a:r>
              <a:rPr lang="de-AT" sz="1800" dirty="0"/>
              <a:t>Informatische Bildung</a:t>
            </a:r>
          </a:p>
          <a:p>
            <a:r>
              <a:rPr lang="de-AT" sz="1800" dirty="0"/>
              <a:t>Reflexive Geschlechterpädagogik und Gleichstellung</a:t>
            </a:r>
          </a:p>
          <a:p>
            <a:endParaRPr lang="de-AT" dirty="0"/>
          </a:p>
        </p:txBody>
      </p:sp>
    </p:spTree>
    <p:extLst>
      <p:ext uri="{BB962C8B-B14F-4D97-AF65-F5344CB8AC3E}">
        <p14:creationId xmlns:p14="http://schemas.microsoft.com/office/powerpoint/2010/main" val="173232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633B43-D762-53B5-92D1-EACF6F67F6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17C4E8-9515-4373-8DE0-89D0CCCBBCAC}"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0BD056E-E004-DF75-E99E-FC36E33808E0}"/>
              </a:ext>
            </a:extLst>
          </p:cNvPr>
          <p:cNvSpPr txBox="1"/>
          <p:nvPr/>
        </p:nvSpPr>
        <p:spPr>
          <a:xfrm>
            <a:off x="335101" y="759151"/>
            <a:ext cx="7900615" cy="1600438"/>
          </a:xfrm>
          <a:prstGeom prst="rect">
            <a:avLst/>
          </a:prstGeom>
          <a:solidFill>
            <a:schemeClr val="tx2">
              <a:lumMod val="25000"/>
              <a:lumOff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orbel"/>
                <a:ea typeface="+mn-ea"/>
                <a:cs typeface="+mn-cs"/>
              </a:rPr>
              <a:t>Beispiel</a:t>
            </a:r>
            <a:r>
              <a:rPr kumimoji="0" lang="en-US" sz="1400" b="1" i="0" u="none" strike="noStrike" kern="1200" cap="none" spc="0" normalizeH="0" baseline="0" noProof="0" dirty="0">
                <a:ln>
                  <a:noFill/>
                </a:ln>
                <a:solidFill>
                  <a:prstClr val="black"/>
                </a:solidFill>
                <a:effectLst/>
                <a:uLnTx/>
                <a:uFillTx/>
                <a:latin typeface="Corbel"/>
                <a:ea typeface="+mn-ea"/>
                <a:cs typeface="+mn-cs"/>
              </a:rPr>
              <a:t>: </a:t>
            </a:r>
            <a:r>
              <a:rPr kumimoji="0" lang="en-US" sz="1400" b="1" i="0" u="none" strike="noStrike" kern="1200" cap="none" spc="0" normalizeH="0" baseline="0" noProof="0" dirty="0" err="1">
                <a:ln>
                  <a:noFill/>
                </a:ln>
                <a:solidFill>
                  <a:prstClr val="black"/>
                </a:solidFill>
                <a:effectLst/>
                <a:uLnTx/>
                <a:uFillTx/>
                <a:latin typeface="Corbel"/>
                <a:ea typeface="+mn-ea"/>
                <a:cs typeface="+mn-cs"/>
              </a:rPr>
              <a:t>Politische</a:t>
            </a:r>
            <a:r>
              <a:rPr kumimoji="0" lang="en-US" sz="1400" b="1" i="0" u="none" strike="noStrike" kern="1200" cap="none" spc="0" normalizeH="0" baseline="0" noProof="0" dirty="0">
                <a:ln>
                  <a:noFill/>
                </a:ln>
                <a:solidFill>
                  <a:prstClr val="black"/>
                </a:solidFill>
                <a:effectLst/>
                <a:uLnTx/>
                <a:uFillTx/>
                <a:latin typeface="Corbel"/>
                <a:ea typeface="+mn-ea"/>
                <a:cs typeface="+mn-cs"/>
              </a:rPr>
              <a:t> </a:t>
            </a:r>
            <a:r>
              <a:rPr kumimoji="0" lang="en-US" sz="1400" b="1" i="0" u="none" strike="noStrike" kern="1200" cap="none" spc="0" normalizeH="0" baseline="0" noProof="0" dirty="0" err="1">
                <a:ln>
                  <a:noFill/>
                </a:ln>
                <a:solidFill>
                  <a:prstClr val="black"/>
                </a:solidFill>
                <a:effectLst/>
                <a:uLnTx/>
                <a:uFillTx/>
                <a:latin typeface="Corbel"/>
                <a:ea typeface="+mn-ea"/>
                <a:cs typeface="+mn-cs"/>
              </a:rPr>
              <a:t>Bildung</a:t>
            </a:r>
            <a:r>
              <a:rPr kumimoji="0" lang="en-US" sz="1400" b="1" i="0" u="none" strike="noStrike" kern="1200" cap="none" spc="0" normalizeH="0" baseline="0" noProof="0" dirty="0">
                <a:ln>
                  <a:noFill/>
                </a:ln>
                <a:solidFill>
                  <a:prstClr val="black"/>
                </a:solidFill>
                <a:effectLst/>
                <a:uLnTx/>
                <a:uFillTx/>
                <a:latin typeface="Corbel"/>
                <a:ea typeface="+mn-ea"/>
                <a:cs typeface="+mn-cs"/>
              </a:rPr>
              <a:t>: 6. </a:t>
            </a:r>
            <a:r>
              <a:rPr kumimoji="0" lang="en-US" sz="1400" b="1" i="0" u="none" strike="noStrike" kern="1200" cap="none" spc="0" normalizeH="0" baseline="0" noProof="0" dirty="0" err="1">
                <a:ln>
                  <a:noFill/>
                </a:ln>
                <a:solidFill>
                  <a:prstClr val="black"/>
                </a:solidFill>
                <a:effectLst/>
                <a:uLnTx/>
                <a:uFillTx/>
                <a:latin typeface="Corbel"/>
                <a:ea typeface="+mn-ea"/>
                <a:cs typeface="+mn-cs"/>
              </a:rPr>
              <a:t>Schulstufe</a:t>
            </a:r>
            <a:endParaRPr kumimoji="0" lang="en-US" sz="1400" b="1"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orbel"/>
                <a:ea typeface="+mn-ea"/>
                <a:cs typeface="+mn-cs"/>
              </a:rPr>
              <a:t>Lehrplantext</a:t>
            </a:r>
            <a:r>
              <a:rPr kumimoji="0" lang="en-US" sz="1400" b="0" i="0" u="none" strike="noStrike" kern="1200" cap="none" spc="0" normalizeH="0" baseline="0" noProof="0" dirty="0">
                <a:ln>
                  <a:noFill/>
                </a:ln>
                <a:solidFill>
                  <a:prstClr val="black"/>
                </a:solidFill>
                <a:effectLst/>
                <a:uLnTx/>
                <a:uFillTx/>
                <a:latin typeface="Corbel"/>
                <a:ea typeface="+mn-ea"/>
                <a:cs typeface="+mn-cs"/>
              </a:rPr>
              <a:t>: Die </a:t>
            </a:r>
            <a:r>
              <a:rPr kumimoji="0" lang="en-US" sz="1400" b="0" i="0" u="none" strike="noStrike" kern="1200" cap="none" spc="0" normalizeH="0" baseline="0" noProof="0" dirty="0" err="1">
                <a:ln>
                  <a:noFill/>
                </a:ln>
                <a:solidFill>
                  <a:prstClr val="black"/>
                </a:solidFill>
                <a:effectLst/>
                <a:uLnTx/>
                <a:uFillTx/>
                <a:latin typeface="Corbel"/>
                <a:ea typeface="+mn-ea"/>
                <a:cs typeface="+mn-cs"/>
              </a:rPr>
              <a:t>SuS</a:t>
            </a:r>
            <a:r>
              <a:rPr kumimoji="0" lang="en-US" sz="1400" b="0" i="0" u="none" strike="noStrike" kern="1200" cap="none" spc="0" normalizeH="0" baseline="0" noProof="0" dirty="0">
                <a:ln>
                  <a:noFill/>
                </a:ln>
                <a:solidFill>
                  <a:prstClr val="black"/>
                </a:solidFill>
                <a:effectLst/>
                <a:uLnTx/>
                <a:uFillTx/>
                <a:latin typeface="Corbel"/>
                <a:ea typeface="+mn-ea"/>
                <a:cs typeface="+mn-cs"/>
              </a:rPr>
              <a:t> </a:t>
            </a:r>
            <a:r>
              <a:rPr kumimoji="0" lang="en-US" sz="1400" b="0" i="0" u="none" strike="noStrike" kern="1200" cap="none" spc="0" normalizeH="0" baseline="0" noProof="0" dirty="0" err="1">
                <a:ln>
                  <a:noFill/>
                </a:ln>
                <a:solidFill>
                  <a:prstClr val="black"/>
                </a:solidFill>
                <a:effectLst/>
                <a:uLnTx/>
                <a:uFillTx/>
                <a:latin typeface="Corbel"/>
                <a:ea typeface="+mn-ea"/>
                <a:cs typeface="+mn-cs"/>
              </a:rPr>
              <a:t>können</a:t>
            </a:r>
            <a:r>
              <a:rPr kumimoji="0" lang="en-US" sz="1400" b="0" i="0" u="none" strike="noStrike" kern="1200" cap="none" spc="0" normalizeH="0" baseline="0" noProof="0" dirty="0">
                <a:ln>
                  <a:noFill/>
                </a:ln>
                <a:solidFill>
                  <a:prstClr val="black"/>
                </a:solidFill>
                <a:effectLst/>
                <a:uLnTx/>
                <a:uFillTx/>
                <a:latin typeface="Corbel"/>
                <a:ea typeface="+mn-ea"/>
                <a:cs typeface="+mn-cs"/>
              </a:rPr>
              <a:t> </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die eigene Meinung ausdrücken und begründen (Kompetenzbereich Schreiben)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1B587C"/>
                </a:solidFill>
                <a:effectLst/>
                <a:uLnTx/>
                <a:uFillTx/>
                <a:latin typeface="Arial" panose="020B0604020202020204" pitchFamily="34" charset="0"/>
                <a:ea typeface="+mn-ea"/>
                <a:cs typeface="+mn-cs"/>
              </a:rPr>
              <a:t>Kompetenzziel der Politischen Bildung am Ende der Sek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1B587C"/>
                </a:solidFill>
                <a:effectLst/>
                <a:uLnTx/>
                <a:uFillTx/>
                <a:latin typeface="Arial" panose="020B0604020202020204" pitchFamily="34" charset="0"/>
                <a:ea typeface="Calibri" panose="020F0502020204030204" pitchFamily="34" charset="0"/>
                <a:cs typeface="+mn-cs"/>
              </a:rPr>
              <a:t>Die Schülerinnen und Schüler können verantwortlich an Meinungsbildungs- und Entscheidungs- </a:t>
            </a:r>
            <a:r>
              <a:rPr kumimoji="0" lang="de-DE" sz="1400" b="0" i="0" u="none" strike="noStrike" kern="1200" cap="none" spc="0" normalizeH="0" baseline="0" noProof="0" dirty="0" err="1">
                <a:ln>
                  <a:noFill/>
                </a:ln>
                <a:solidFill>
                  <a:srgbClr val="1B587C"/>
                </a:solidFill>
                <a:effectLst/>
                <a:uLnTx/>
                <a:uFillTx/>
                <a:latin typeface="Arial" panose="020B0604020202020204" pitchFamily="34" charset="0"/>
                <a:ea typeface="Calibri" panose="020F0502020204030204" pitchFamily="34" charset="0"/>
                <a:cs typeface="+mn-cs"/>
              </a:rPr>
              <a:t>prozessen</a:t>
            </a:r>
            <a:r>
              <a:rPr kumimoji="0" lang="de-DE" sz="1400" b="0" i="0" u="none" strike="noStrike" kern="1200" cap="none" spc="0" normalizeH="0" baseline="0" noProof="0" dirty="0">
                <a:ln>
                  <a:noFill/>
                </a:ln>
                <a:solidFill>
                  <a:srgbClr val="1B587C"/>
                </a:solidFill>
                <a:effectLst/>
                <a:uLnTx/>
                <a:uFillTx/>
                <a:latin typeface="Arial" panose="020B0604020202020204" pitchFamily="34" charset="0"/>
                <a:ea typeface="Calibri" panose="020F0502020204030204" pitchFamily="34" charset="0"/>
                <a:cs typeface="+mn-cs"/>
              </a:rPr>
              <a:t> im eigenen Lebens- und Erfahrungsbereich teilnehmen, demokratische Lösungen finden und sich damit selbst als aktiv Handelnde in der Gestaltung von Demokratie erleben.</a:t>
            </a:r>
            <a:endParaRPr kumimoji="0" lang="en-AT" sz="1800" b="0" i="0" u="none" strike="noStrike" kern="1200" cap="none" spc="0" normalizeH="0" baseline="0" noProof="0" dirty="0">
              <a:ln>
                <a:noFill/>
              </a:ln>
              <a:solidFill>
                <a:srgbClr val="1B587C"/>
              </a:solidFill>
              <a:effectLst/>
              <a:uLnTx/>
              <a:uFillTx/>
              <a:latin typeface="Corbel"/>
              <a:ea typeface="+mn-ea"/>
              <a:cs typeface="+mn-cs"/>
            </a:endParaRPr>
          </a:p>
        </p:txBody>
      </p:sp>
      <p:sp>
        <p:nvSpPr>
          <p:cNvPr id="8" name="TextBox 7">
            <a:extLst>
              <a:ext uri="{FF2B5EF4-FFF2-40B4-BE49-F238E27FC236}">
                <a16:creationId xmlns:a16="http://schemas.microsoft.com/office/drawing/2014/main" id="{9FE72947-08F7-D3FA-FE21-556F663263CD}"/>
              </a:ext>
            </a:extLst>
          </p:cNvPr>
          <p:cNvSpPr txBox="1"/>
          <p:nvPr/>
        </p:nvSpPr>
        <p:spPr>
          <a:xfrm>
            <a:off x="335101" y="2450357"/>
            <a:ext cx="3380605" cy="2308324"/>
          </a:xfrm>
          <a:prstGeom prst="rect">
            <a:avLst/>
          </a:prstGeom>
          <a:solidFill>
            <a:schemeClr val="accent4">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Talking </a:t>
            </a:r>
            <a:r>
              <a:rPr kumimoji="0" lang="de-DE" sz="1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about</a:t>
            </a: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de-DE" sz="1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the</a:t>
            </a: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de-DE" sz="1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holidays</a:t>
            </a:r>
            <a:endParaRPr kumimoji="0" lang="en-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Nach den Ferien darüber sprechen, wo sie waren und warum es ihnen dort gefallen hat / nicht gefallen hat.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Besprechen, wo sie das nächste Mal gerne hinfahren würden und warum.</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Erzählen, wie es zur Entscheidung für einen Urlaubsort in der Familie kommt.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Besprechen, mit welchen Verkehrsmitteln sie unterwegs waren und die Vorteile und Nachteile unterschiedlicher Verkehrsmittel besprechen.</a:t>
            </a:r>
            <a:endParaRPr kumimoji="0" lang="en-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9" name="TextBox 8">
            <a:extLst>
              <a:ext uri="{FF2B5EF4-FFF2-40B4-BE49-F238E27FC236}">
                <a16:creationId xmlns:a16="http://schemas.microsoft.com/office/drawing/2014/main" id="{D537BDD4-2EE5-9FE3-6B7F-4A357AAD44FA}"/>
              </a:ext>
            </a:extLst>
          </p:cNvPr>
          <p:cNvSpPr txBox="1"/>
          <p:nvPr/>
        </p:nvSpPr>
        <p:spPr>
          <a:xfrm>
            <a:off x="3944668" y="2450357"/>
            <a:ext cx="3789102" cy="2111347"/>
          </a:xfrm>
          <a:prstGeom prst="rect">
            <a:avLst/>
          </a:prstGeom>
          <a:solidFill>
            <a:srgbClr val="C4E1F2"/>
          </a:solidFill>
        </p:spPr>
        <p:txBody>
          <a:bodyPr wrap="square" rtlCol="0">
            <a:spAutoFit/>
          </a:bodyPr>
          <a:lstStyle/>
          <a:p>
            <a:pPr marL="0" marR="0" lvl="0" indent="0" algn="just" defTabSz="914400" rtl="0" eaLnBrk="1" fontAlgn="auto" latinLnBrk="0" hangingPunct="1">
              <a:lnSpc>
                <a:spcPct val="110000"/>
              </a:lnSpc>
              <a:spcBef>
                <a:spcPts val="1200"/>
              </a:spcBef>
              <a:spcAft>
                <a:spcPts val="120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Planning a class event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Die Schülerinnen und Schüler einen kleinen Event planen lassen - z.B. eine Halloween Stunde.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Alle müssen sagen, was sie mitbringen werden (I am </a:t>
            </a:r>
            <a:r>
              <a:rPr kumimoji="0" lang="de-DE"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going</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de-DE"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to</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bring…).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Ideen für Aktivitäten sollen besprochen werden (</a:t>
            </a:r>
            <a:r>
              <a:rPr kumimoji="0" lang="de-DE"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Let’s</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de-DE"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play</a:t>
            </a: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Die Meinung zu den Vorschlägen der Mitschülerinnen und Mitschüler soll abgegeben werden.</a:t>
            </a:r>
            <a:endParaRPr kumimoji="0" lang="en-AT" sz="1200" b="0" i="0" u="none" strike="noStrike" kern="1200" cap="none" spc="0" normalizeH="0" baseline="0" noProof="0" dirty="0">
              <a:ln>
                <a:noFill/>
              </a:ln>
              <a:solidFill>
                <a:prstClr val="black"/>
              </a:solidFill>
              <a:effectLst/>
              <a:uLnTx/>
              <a:uFillTx/>
              <a:latin typeface="Corbel"/>
              <a:ea typeface="+mn-ea"/>
              <a:cs typeface="+mn-cs"/>
            </a:endParaRPr>
          </a:p>
        </p:txBody>
      </p:sp>
      <p:sp>
        <p:nvSpPr>
          <p:cNvPr id="4" name="Arrow: Right 3">
            <a:extLst>
              <a:ext uri="{FF2B5EF4-FFF2-40B4-BE49-F238E27FC236}">
                <a16:creationId xmlns:a16="http://schemas.microsoft.com/office/drawing/2014/main" id="{0F98BCE4-AD7B-1BBC-8C5B-B5CA935D844B}"/>
              </a:ext>
            </a:extLst>
          </p:cNvPr>
          <p:cNvSpPr/>
          <p:nvPr/>
        </p:nvSpPr>
        <p:spPr>
          <a:xfrm>
            <a:off x="4931114" y="4195107"/>
            <a:ext cx="3997712" cy="733193"/>
          </a:xfrm>
          <a:prstGeom prst="righ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rbel"/>
                <a:ea typeface="+mn-ea"/>
                <a:cs typeface="+mn-cs"/>
                <a:hlinkClick r:id="rId2"/>
              </a:rPr>
              <a:t>https://tinyurl.com/fachbez-themen</a:t>
            </a:r>
            <a:endParaRPr kumimoji="0" lang="en-AT" sz="11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93666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0FB23D6-AE5C-4385-9545-2427E2E368D7}"/>
              </a:ext>
            </a:extLst>
          </p:cNvPr>
          <p:cNvSpPr>
            <a:spLocks noGrp="1"/>
          </p:cNvSpPr>
          <p:nvPr>
            <p:ph type="title"/>
          </p:nvPr>
        </p:nvSpPr>
        <p:spPr>
          <a:xfrm>
            <a:off x="692149" y="778876"/>
            <a:ext cx="7978525" cy="622091"/>
          </a:xfrm>
        </p:spPr>
        <p:txBody>
          <a:bodyPr wrap="none" anchor="t">
            <a:normAutofit/>
          </a:bodyPr>
          <a:lstStyle/>
          <a:p>
            <a:r>
              <a:rPr lang="de-AT" dirty="0">
                <a:solidFill>
                  <a:srgbClr val="C00000"/>
                </a:solidFill>
              </a:rPr>
              <a:t>Zentrale fachliche Konzepte </a:t>
            </a:r>
            <a:endParaRPr lang="en-US" dirty="0">
              <a:solidFill>
                <a:srgbClr val="C00000"/>
              </a:solidFill>
            </a:endParaRPr>
          </a:p>
        </p:txBody>
      </p:sp>
      <p:sp>
        <p:nvSpPr>
          <p:cNvPr id="3" name="Textplatzhalter 2">
            <a:extLst>
              <a:ext uri="{FF2B5EF4-FFF2-40B4-BE49-F238E27FC236}">
                <a16:creationId xmlns:a16="http://schemas.microsoft.com/office/drawing/2014/main" id="{DC2D56EF-85FA-4C4F-856F-791279E7D069}"/>
              </a:ext>
            </a:extLst>
          </p:cNvPr>
          <p:cNvSpPr>
            <a:spLocks noGrp="1"/>
          </p:cNvSpPr>
          <p:nvPr>
            <p:ph type="body" sz="quarter" idx="13"/>
          </p:nvPr>
        </p:nvSpPr>
        <p:spPr>
          <a:xfrm>
            <a:off x="692149" y="2977365"/>
            <a:ext cx="7978775" cy="1554609"/>
          </a:xfrm>
          <a:solidFill>
            <a:schemeClr val="bg1">
              <a:lumMod val="90000"/>
            </a:schemeClr>
          </a:solidFill>
        </p:spPr>
        <p:txBody>
          <a:bodyPr/>
          <a:lstStyle/>
          <a:p>
            <a:pPr marL="0" indent="0">
              <a:lnSpc>
                <a:spcPct val="100000"/>
              </a:lnSpc>
              <a:buNone/>
            </a:pPr>
            <a:r>
              <a:rPr lang="de-AT" sz="1600" b="1" dirty="0"/>
              <a:t>Die </a:t>
            </a:r>
            <a:r>
              <a:rPr lang="de-AT" sz="1600" b="1" dirty="0" err="1"/>
              <a:t>ZfK</a:t>
            </a:r>
            <a:r>
              <a:rPr lang="de-AT" sz="1600" b="1" dirty="0"/>
              <a:t> im Fremdsprachenlehrplan sind:</a:t>
            </a:r>
          </a:p>
          <a:p>
            <a:pPr>
              <a:lnSpc>
                <a:spcPct val="100000"/>
              </a:lnSpc>
              <a:spcAft>
                <a:spcPts val="0"/>
              </a:spcAft>
            </a:pPr>
            <a:r>
              <a:rPr lang="de-AT" sz="1600" dirty="0"/>
              <a:t>Kommunikation und Wirkung</a:t>
            </a:r>
          </a:p>
          <a:p>
            <a:pPr>
              <a:lnSpc>
                <a:spcPct val="100000"/>
              </a:lnSpc>
              <a:spcAft>
                <a:spcPts val="0"/>
              </a:spcAft>
            </a:pPr>
            <a:r>
              <a:rPr lang="de-AT" sz="1600" dirty="0"/>
              <a:t>Bedeutung und Form</a:t>
            </a:r>
          </a:p>
          <a:p>
            <a:pPr>
              <a:lnSpc>
                <a:spcPct val="100000"/>
              </a:lnSpc>
              <a:spcAft>
                <a:spcPts val="0"/>
              </a:spcAft>
            </a:pPr>
            <a:r>
              <a:rPr lang="de-AT" sz="1600" dirty="0"/>
              <a:t>Kultur und Gesellschaft</a:t>
            </a:r>
            <a:endParaRPr lang="de-AT" dirty="0"/>
          </a:p>
        </p:txBody>
      </p:sp>
      <p:sp>
        <p:nvSpPr>
          <p:cNvPr id="4" name="Fußzeilenplatzhalter 3">
            <a:extLst>
              <a:ext uri="{FF2B5EF4-FFF2-40B4-BE49-F238E27FC236}">
                <a16:creationId xmlns:a16="http://schemas.microsoft.com/office/drawing/2014/main" id="{A0312956-A712-4562-87EB-4EFB71DABFF6}"/>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6D510807-2794-4942-A267-61E2531247A4}"/>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12</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platzhalter 2">
            <a:extLst>
              <a:ext uri="{FF2B5EF4-FFF2-40B4-BE49-F238E27FC236}">
                <a16:creationId xmlns:a16="http://schemas.microsoft.com/office/drawing/2014/main" id="{8BAAC7FC-DA94-C54F-88CB-71642FBA71FD}"/>
              </a:ext>
            </a:extLst>
          </p:cNvPr>
          <p:cNvSpPr txBox="1">
            <a:spLocks/>
          </p:cNvSpPr>
          <p:nvPr/>
        </p:nvSpPr>
        <p:spPr>
          <a:xfrm>
            <a:off x="652044" y="2894214"/>
            <a:ext cx="7978775" cy="1896038"/>
          </a:xfrm>
          <a:prstGeom prst="rect">
            <a:avLst/>
          </a:prstGeom>
        </p:spPr>
        <p:txBody>
          <a:bodyPr vert="horz" lIns="0" tIns="0" rIns="0" bIns="0" rtlCol="0">
            <a:noAutofit/>
          </a:bodyPr>
          <a:lst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0"/>
              </a:spcBef>
              <a:spcAft>
                <a:spcPts val="1425"/>
              </a:spcAft>
              <a:buClr>
                <a:srgbClr val="323232"/>
              </a:buClr>
              <a:buSzTx/>
              <a:buFont typeface="Arial" panose="020B0604020202020204" pitchFamily="34" charset="0"/>
              <a:buNone/>
              <a:tabLst/>
              <a:defRPr/>
            </a:pPr>
            <a:endParaRPr kumimoji="0" lang="de-AT" sz="18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endParaRPr>
          </a:p>
        </p:txBody>
      </p:sp>
      <p:sp>
        <p:nvSpPr>
          <p:cNvPr id="7" name="Textplatzhalter 2">
            <a:extLst>
              <a:ext uri="{FF2B5EF4-FFF2-40B4-BE49-F238E27FC236}">
                <a16:creationId xmlns:a16="http://schemas.microsoft.com/office/drawing/2014/main" id="{4CE13083-E083-41C6-C10A-FC3DA020902A}"/>
              </a:ext>
            </a:extLst>
          </p:cNvPr>
          <p:cNvSpPr txBox="1">
            <a:spLocks/>
          </p:cNvSpPr>
          <p:nvPr/>
        </p:nvSpPr>
        <p:spPr>
          <a:xfrm>
            <a:off x="692149" y="1373075"/>
            <a:ext cx="7978775" cy="1554609"/>
          </a:xfrm>
          <a:prstGeom prst="rect">
            <a:avLst/>
          </a:prstGeom>
        </p:spPr>
        <p:txBody>
          <a:bodyPr vert="horz" lIns="0" tIns="0" rIns="0" bIns="0" rtlCol="0">
            <a:noAutofit/>
          </a:bodyPr>
          <a:lst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425"/>
              </a:spcAft>
              <a:buClr>
                <a:srgbClr val="323232"/>
              </a:buClr>
              <a:buSzTx/>
              <a:buFont typeface="Arial" panose="020B0604020202020204" pitchFamily="34" charset="0"/>
              <a:buNone/>
              <a:tabLst/>
              <a:defRPr/>
            </a:pPr>
            <a:r>
              <a:rPr kumimoji="0" lang="de-AT" sz="1600" b="0"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ZfK</a:t>
            </a:r>
            <a:r>
              <a:rPr kumimoji="0" lang="de-AT" sz="16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sind </a:t>
            </a:r>
            <a:r>
              <a:rPr kumimoji="0" lang="de-AT" sz="16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fundamentale, abstrakte Aspekte </a:t>
            </a:r>
            <a:r>
              <a:rPr kumimoji="0" lang="de-AT" sz="16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zu fachspezifischen Phänomenen und strukturieren fachliche Verstehens- und Anwendungsprozesse</a:t>
            </a:r>
          </a:p>
          <a:p>
            <a:pPr marL="252000" marR="0" lvl="0" indent="-252000" algn="l" defTabSz="914400" rtl="0" eaLnBrk="1" fontAlgn="auto" latinLnBrk="0" hangingPunct="1">
              <a:lnSpc>
                <a:spcPct val="100000"/>
              </a:lnSpc>
              <a:spcBef>
                <a:spcPts val="0"/>
              </a:spcBef>
              <a:spcAft>
                <a:spcPts val="0"/>
              </a:spcAft>
              <a:buClr>
                <a:srgbClr val="323232"/>
              </a:buClr>
              <a:buSzTx/>
              <a:buFont typeface="Arial" panose="020B0604020202020204" pitchFamily="34" charset="0"/>
              <a:buChar char="•"/>
              <a:tabLst/>
              <a:defRPr/>
            </a:pPr>
            <a:r>
              <a:rPr kumimoji="0" lang="de-AT" sz="16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Leitideen bzw. Basiskonzepte</a:t>
            </a:r>
          </a:p>
          <a:p>
            <a:pPr marL="252000" marR="0" lvl="0" indent="-252000" algn="l" defTabSz="914400" rtl="0" eaLnBrk="1" fontAlgn="auto" latinLnBrk="0" hangingPunct="1">
              <a:lnSpc>
                <a:spcPct val="100000"/>
              </a:lnSpc>
              <a:spcBef>
                <a:spcPts val="0"/>
              </a:spcBef>
              <a:spcAft>
                <a:spcPts val="0"/>
              </a:spcAft>
              <a:buClr>
                <a:srgbClr val="323232"/>
              </a:buClr>
              <a:buSzTx/>
              <a:buFont typeface="Arial" panose="020B0604020202020204" pitchFamily="34" charset="0"/>
              <a:buChar char="•"/>
              <a:tabLst/>
              <a:defRPr/>
            </a:pPr>
            <a:r>
              <a:rPr kumimoji="0" lang="de-AT" sz="16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immer wiederkehrende Denk- und Handlungsstrukturen</a:t>
            </a:r>
          </a:p>
          <a:p>
            <a:pPr marL="252000" marR="0" lvl="0" indent="-252000" algn="l" defTabSz="914400" rtl="0" eaLnBrk="1" fontAlgn="auto" latinLnBrk="0" hangingPunct="1">
              <a:lnSpc>
                <a:spcPct val="100000"/>
              </a:lnSpc>
              <a:spcBef>
                <a:spcPts val="0"/>
              </a:spcBef>
              <a:spcAft>
                <a:spcPts val="0"/>
              </a:spcAft>
              <a:buClr>
                <a:srgbClr val="323232"/>
              </a:buClr>
              <a:buSzTx/>
              <a:buFont typeface="Arial" panose="020B0604020202020204" pitchFamily="34" charset="0"/>
              <a:buChar char="•"/>
              <a:tabLst/>
              <a:defRPr/>
            </a:pPr>
            <a:r>
              <a:rPr kumimoji="0" lang="de-AT" sz="16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dazu im Stande, fachliches Denken bzw. Handeln zu strukturieren</a:t>
            </a:r>
          </a:p>
          <a:p>
            <a:pPr marL="0" marR="0" lvl="0" indent="0" algn="l" defTabSz="914400" rtl="0" eaLnBrk="1" fontAlgn="auto" latinLnBrk="0" hangingPunct="1">
              <a:lnSpc>
                <a:spcPts val="2400"/>
              </a:lnSpc>
              <a:spcBef>
                <a:spcPts val="0"/>
              </a:spcBef>
              <a:spcAft>
                <a:spcPts val="1425"/>
              </a:spcAft>
              <a:buClr>
                <a:srgbClr val="323232"/>
              </a:buClr>
              <a:buSzTx/>
              <a:buFont typeface="Arial" panose="020B0604020202020204" pitchFamily="34" charset="0"/>
              <a:buNone/>
              <a:tabLst/>
              <a:defRPr/>
            </a:pPr>
            <a:r>
              <a:rPr kumimoji="0" lang="de-AT" sz="18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p>
        </p:txBody>
      </p:sp>
      <p:sp>
        <p:nvSpPr>
          <p:cNvPr id="6" name="Speech Bubble: Oval 5">
            <a:extLst>
              <a:ext uri="{FF2B5EF4-FFF2-40B4-BE49-F238E27FC236}">
                <a16:creationId xmlns:a16="http://schemas.microsoft.com/office/drawing/2014/main" id="{2611E751-B8AE-CB61-1F7B-17C32E547393}"/>
              </a:ext>
            </a:extLst>
          </p:cNvPr>
          <p:cNvSpPr/>
          <p:nvPr/>
        </p:nvSpPr>
        <p:spPr>
          <a:xfrm>
            <a:off x="6086951" y="3041298"/>
            <a:ext cx="2024313" cy="1323326"/>
          </a:xfrm>
          <a:prstGeom prst="wedgeEllipseCallout">
            <a:avLst>
              <a:gd name="adj1" fmla="val -93344"/>
              <a:gd name="adj2" fmla="val -24328"/>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ZFK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Sind die “</a:t>
            </a:r>
            <a:r>
              <a:rPr kumimoji="0" lang="en-US" sz="1800" b="0" i="0" u="none" strike="noStrike" kern="1200" cap="none" spc="0" normalizeH="0" baseline="0" noProof="0" dirty="0" err="1">
                <a:ln>
                  <a:noFill/>
                </a:ln>
                <a:solidFill>
                  <a:prstClr val="white"/>
                </a:solidFill>
                <a:effectLst/>
                <a:uLnTx/>
                <a:uFillTx/>
                <a:latin typeface="Corbel"/>
                <a:ea typeface="+mn-ea"/>
                <a:cs typeface="+mn-cs"/>
              </a:rPr>
              <a:t>Essenz</a:t>
            </a:r>
            <a:r>
              <a:rPr kumimoji="0" lang="en-US" sz="1800" b="0" i="0" u="none" strike="noStrike" kern="1200" cap="none" spc="0" normalizeH="0" baseline="0" noProof="0" dirty="0">
                <a:ln>
                  <a:noFill/>
                </a:ln>
                <a:solidFill>
                  <a:prstClr val="white"/>
                </a:solidFill>
                <a:effectLst/>
                <a:uLnTx/>
                <a:uFillTx/>
                <a:latin typeface="Corbel"/>
                <a:ea typeface="+mn-ea"/>
                <a:cs typeface="+mn-cs"/>
              </a:rPr>
              <a:t>” des </a:t>
            </a:r>
            <a:r>
              <a:rPr kumimoji="0" lang="en-US" sz="1800" b="0" i="0" u="none" strike="noStrike" kern="1200" cap="none" spc="0" normalizeH="0" baseline="0" noProof="0" dirty="0" err="1">
                <a:ln>
                  <a:noFill/>
                </a:ln>
                <a:solidFill>
                  <a:prstClr val="white"/>
                </a:solidFill>
                <a:effectLst/>
                <a:uLnTx/>
                <a:uFillTx/>
                <a:latin typeface="Corbel"/>
                <a:ea typeface="+mn-ea"/>
                <a:cs typeface="+mn-cs"/>
              </a:rPr>
              <a:t>Faches</a:t>
            </a:r>
            <a:r>
              <a:rPr kumimoji="0" lang="en-US" sz="1800" b="0" i="0" u="none" strike="noStrike" kern="1200" cap="none" spc="0" normalizeH="0" baseline="0" noProof="0" dirty="0">
                <a:ln>
                  <a:noFill/>
                </a:ln>
                <a:solidFill>
                  <a:prstClr val="white"/>
                </a:solidFill>
                <a:effectLst/>
                <a:uLnTx/>
                <a:uFillTx/>
                <a:latin typeface="Corbel"/>
                <a:ea typeface="+mn-ea"/>
                <a:cs typeface="+mn-cs"/>
              </a:rPr>
              <a:t>.</a:t>
            </a:r>
            <a:endParaRPr kumimoji="0" lang="en-AT"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64302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0EA23-9CFD-334B-F2C8-45BD86239435}"/>
              </a:ext>
            </a:extLst>
          </p:cNvPr>
          <p:cNvSpPr>
            <a:spLocks noGrp="1"/>
          </p:cNvSpPr>
          <p:nvPr>
            <p:ph type="title"/>
          </p:nvPr>
        </p:nvSpPr>
        <p:spPr>
          <a:xfrm>
            <a:off x="540001" y="1054800"/>
            <a:ext cx="7978525" cy="622091"/>
          </a:xfrm>
        </p:spPr>
        <p:txBody>
          <a:bodyPr wrap="none" anchor="t">
            <a:normAutofit/>
          </a:bodyPr>
          <a:lstStyle/>
          <a:p>
            <a:r>
              <a:rPr lang="de-DE" dirty="0">
                <a:solidFill>
                  <a:srgbClr val="C00000"/>
                </a:solidFill>
              </a:rPr>
              <a:t>Zentrale fachliche Konzepte: Kommunikation und Wirkung </a:t>
            </a:r>
            <a:endParaRPr lang="de-AT" dirty="0">
              <a:solidFill>
                <a:srgbClr val="C00000"/>
              </a:solidFill>
            </a:endParaRPr>
          </a:p>
        </p:txBody>
      </p:sp>
      <p:sp>
        <p:nvSpPr>
          <p:cNvPr id="4" name="Fußzeilenplatzhalter 3">
            <a:extLst>
              <a:ext uri="{FF2B5EF4-FFF2-40B4-BE49-F238E27FC236}">
                <a16:creationId xmlns:a16="http://schemas.microsoft.com/office/drawing/2014/main" id="{E93D8312-7C40-2082-2AF7-6F0882418DDC}"/>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Kompetenzraster Lebende Fremdsprachen Sek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6315F0A8-CB7E-EA5C-8354-0B729C730FC6}"/>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13</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7" name="Textplatzhalter 2">
            <a:extLst>
              <a:ext uri="{FF2B5EF4-FFF2-40B4-BE49-F238E27FC236}">
                <a16:creationId xmlns:a16="http://schemas.microsoft.com/office/drawing/2014/main" id="{BDE794EB-2F74-91A4-8D55-6255BD66C28E}"/>
              </a:ext>
            </a:extLst>
          </p:cNvPr>
          <p:cNvGraphicFramePr/>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963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D3FFC-F36E-DA96-113F-E49F6E025F26}"/>
              </a:ext>
            </a:extLst>
          </p:cNvPr>
          <p:cNvSpPr>
            <a:spLocks noGrp="1"/>
          </p:cNvSpPr>
          <p:nvPr>
            <p:ph type="title"/>
          </p:nvPr>
        </p:nvSpPr>
        <p:spPr>
          <a:xfrm>
            <a:off x="540001" y="1054800"/>
            <a:ext cx="7978525" cy="622091"/>
          </a:xfrm>
        </p:spPr>
        <p:txBody>
          <a:bodyPr wrap="none" anchor="t">
            <a:normAutofit/>
          </a:bodyPr>
          <a:lstStyle/>
          <a:p>
            <a:r>
              <a:rPr lang="de-DE" dirty="0">
                <a:solidFill>
                  <a:srgbClr val="C00000"/>
                </a:solidFill>
              </a:rPr>
              <a:t>Zentrale fachliche Konzepte: Kultur und Gesellschaft</a:t>
            </a:r>
            <a:endParaRPr lang="de-AT" dirty="0">
              <a:solidFill>
                <a:srgbClr val="C00000"/>
              </a:solidFill>
            </a:endParaRPr>
          </a:p>
        </p:txBody>
      </p:sp>
      <p:sp>
        <p:nvSpPr>
          <p:cNvPr id="4" name="Fußzeilenplatzhalter 3">
            <a:extLst>
              <a:ext uri="{FF2B5EF4-FFF2-40B4-BE49-F238E27FC236}">
                <a16:creationId xmlns:a16="http://schemas.microsoft.com/office/drawing/2014/main" id="{11BF185F-8057-D99E-0774-4526C85AE2AE}"/>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Kompetenzraster Lebende Fremdsprachen Sek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C637DC10-20B4-275E-C0DB-6565AA99D280}"/>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14</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7" name="Textplatzhalter 2">
            <a:extLst>
              <a:ext uri="{FF2B5EF4-FFF2-40B4-BE49-F238E27FC236}">
                <a16:creationId xmlns:a16="http://schemas.microsoft.com/office/drawing/2014/main" id="{877C2AB7-B3E7-FE31-8E60-7AA96A8B5EA8}"/>
              </a:ext>
            </a:extLst>
          </p:cNvPr>
          <p:cNvGraphicFramePr/>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496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D3FFC-F36E-DA96-113F-E49F6E025F26}"/>
              </a:ext>
            </a:extLst>
          </p:cNvPr>
          <p:cNvSpPr>
            <a:spLocks noGrp="1"/>
          </p:cNvSpPr>
          <p:nvPr>
            <p:ph type="title"/>
          </p:nvPr>
        </p:nvSpPr>
        <p:spPr>
          <a:xfrm>
            <a:off x="540001" y="1054800"/>
            <a:ext cx="7978525" cy="622091"/>
          </a:xfrm>
        </p:spPr>
        <p:txBody>
          <a:bodyPr wrap="none" anchor="t">
            <a:normAutofit/>
          </a:bodyPr>
          <a:lstStyle/>
          <a:p>
            <a:r>
              <a:rPr lang="de-DE" dirty="0">
                <a:solidFill>
                  <a:srgbClr val="C00000"/>
                </a:solidFill>
              </a:rPr>
              <a:t>Zentrale fachliche Konzepte: Bedeutung </a:t>
            </a:r>
            <a:r>
              <a:rPr lang="de-DE">
                <a:solidFill>
                  <a:srgbClr val="C00000"/>
                </a:solidFill>
              </a:rPr>
              <a:t>und Form</a:t>
            </a:r>
            <a:endParaRPr lang="de-AT" dirty="0">
              <a:solidFill>
                <a:srgbClr val="C00000"/>
              </a:solidFill>
            </a:endParaRPr>
          </a:p>
        </p:txBody>
      </p:sp>
      <p:sp>
        <p:nvSpPr>
          <p:cNvPr id="4" name="Fußzeilenplatzhalter 3">
            <a:extLst>
              <a:ext uri="{FF2B5EF4-FFF2-40B4-BE49-F238E27FC236}">
                <a16:creationId xmlns:a16="http://schemas.microsoft.com/office/drawing/2014/main" id="{11BF185F-8057-D99E-0774-4526C85AE2AE}"/>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Kompetenzraster Lebende Fremdsprachen Sek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C637DC10-20B4-275E-C0DB-6565AA99D280}"/>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15</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7" name="Textplatzhalter 2">
            <a:extLst>
              <a:ext uri="{FF2B5EF4-FFF2-40B4-BE49-F238E27FC236}">
                <a16:creationId xmlns:a16="http://schemas.microsoft.com/office/drawing/2014/main" id="{877C2AB7-B3E7-FE31-8E60-7AA96A8B5EA8}"/>
              </a:ext>
            </a:extLst>
          </p:cNvPr>
          <p:cNvGraphicFramePr/>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61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166A2C-1BFB-473A-A621-5A931BE71B83}"/>
              </a:ext>
            </a:extLst>
          </p:cNvPr>
          <p:cNvSpPr>
            <a:spLocks noGrp="1"/>
          </p:cNvSpPr>
          <p:nvPr>
            <p:ph type="title"/>
          </p:nvPr>
        </p:nvSpPr>
        <p:spPr/>
        <p:txBody>
          <a:bodyPr/>
          <a:lstStyle/>
          <a:p>
            <a:r>
              <a:rPr lang="de-AT" dirty="0">
                <a:solidFill>
                  <a:srgbClr val="C00000"/>
                </a:solidFill>
              </a:rPr>
              <a:t>Kompetenzmodell und Kompetenzbereiche</a:t>
            </a:r>
            <a:br>
              <a:rPr lang="de-AT" dirty="0">
                <a:solidFill>
                  <a:srgbClr val="C00000"/>
                </a:solidFill>
              </a:rPr>
            </a:br>
            <a:endParaRPr lang="de-AT" dirty="0">
              <a:solidFill>
                <a:srgbClr val="C00000"/>
              </a:solidFill>
            </a:endParaRPr>
          </a:p>
        </p:txBody>
      </p:sp>
      <p:sp>
        <p:nvSpPr>
          <p:cNvPr id="6" name="Textplatzhalter 5">
            <a:extLst>
              <a:ext uri="{FF2B5EF4-FFF2-40B4-BE49-F238E27FC236}">
                <a16:creationId xmlns:a16="http://schemas.microsoft.com/office/drawing/2014/main" id="{9933ABC4-9E3A-4EA5-A8AC-A1AF9AFBC82E}"/>
              </a:ext>
            </a:extLst>
          </p:cNvPr>
          <p:cNvSpPr>
            <a:spLocks noGrp="1"/>
          </p:cNvSpPr>
          <p:nvPr>
            <p:ph type="body" sz="quarter" idx="13"/>
          </p:nvPr>
        </p:nvSpPr>
        <p:spPr>
          <a:noFill/>
        </p:spPr>
        <p:txBody>
          <a:bodyPr/>
          <a:lstStyle/>
          <a:p>
            <a:pPr marL="0" indent="0">
              <a:buNone/>
            </a:pPr>
            <a:r>
              <a:rPr lang="de-AT" sz="1600" dirty="0"/>
              <a:t>Der Gemeinsame Europäische Referenzrahmen für Sprachen des Europarates (</a:t>
            </a:r>
            <a:r>
              <a:rPr lang="de-AT" sz="1600" dirty="0" err="1"/>
              <a:t>GeR</a:t>
            </a:r>
            <a:r>
              <a:rPr lang="de-AT" sz="1600" dirty="0"/>
              <a:t>) und der Companion Volume (2018) bilden die Grundlage für das Kompetenzmodell des Unterrichts in den lebenden Fremdsprachen ab der Primarstufe. </a:t>
            </a:r>
          </a:p>
          <a:p>
            <a:pPr marL="0" indent="0">
              <a:buNone/>
            </a:pPr>
            <a:r>
              <a:rPr lang="de-AT" sz="1600" dirty="0"/>
              <a:t>Die zu erwerbenden Kompetenzen gliedern sich in die Bereiche </a:t>
            </a:r>
            <a:r>
              <a:rPr lang="de-AT" sz="1600" b="1" dirty="0"/>
              <a:t>Hören, Lesen, Sprechen </a:t>
            </a:r>
            <a:r>
              <a:rPr lang="de-AT" sz="1600" dirty="0"/>
              <a:t>(an Gesprächen teilnehmen und zusammenhängendes Sprechen) und </a:t>
            </a:r>
            <a:r>
              <a:rPr lang="de-AT" sz="1600" b="1" dirty="0"/>
              <a:t>Schreiben</a:t>
            </a:r>
            <a:r>
              <a:rPr lang="de-AT" sz="1600" dirty="0"/>
              <a:t>. </a:t>
            </a:r>
          </a:p>
          <a:p>
            <a:pPr marL="0" indent="0">
              <a:buNone/>
            </a:pPr>
            <a:r>
              <a:rPr lang="de-AT" sz="1600" dirty="0"/>
              <a:t>Die sprachlichen Mittel bilden die Basis für diese vier Kompetenzbereiche und sind deren integrative Bestandteile; sie stellen </a:t>
            </a:r>
            <a:r>
              <a:rPr lang="de-AT" sz="1600" b="1" dirty="0"/>
              <a:t>keinen eigenen Kompetenzbereich </a:t>
            </a:r>
            <a:r>
              <a:rPr lang="de-AT" sz="1600" dirty="0"/>
              <a:t>dar</a:t>
            </a:r>
          </a:p>
        </p:txBody>
      </p:sp>
      <p:sp>
        <p:nvSpPr>
          <p:cNvPr id="4" name="Fußzeilenplatzhalter 3">
            <a:extLst>
              <a:ext uri="{FF2B5EF4-FFF2-40B4-BE49-F238E27FC236}">
                <a16:creationId xmlns:a16="http://schemas.microsoft.com/office/drawing/2014/main" id="{8DBF7289-BB6F-4C9C-9396-0214FA870BB8}"/>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FF3D26EB-A677-498F-B372-ADFB58827792}"/>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16</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6652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F6FA7-A8BC-4A8A-AB95-6F5C839FD197}"/>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Kompetenzbeschreibungen</a:t>
            </a:r>
          </a:p>
        </p:txBody>
      </p:sp>
      <p:sp>
        <p:nvSpPr>
          <p:cNvPr id="9" name="Textplatzhalter 2">
            <a:extLst>
              <a:ext uri="{FF2B5EF4-FFF2-40B4-BE49-F238E27FC236}">
                <a16:creationId xmlns:a16="http://schemas.microsoft.com/office/drawing/2014/main" id="{6193DFB3-387A-472A-BE62-D0D6F703E2BA}"/>
              </a:ext>
            </a:extLst>
          </p:cNvPr>
          <p:cNvSpPr>
            <a:spLocks noGrp="1"/>
          </p:cNvSpPr>
          <p:nvPr>
            <p:ph sz="quarter" idx="13"/>
          </p:nvPr>
        </p:nvSpPr>
        <p:spPr>
          <a:xfrm>
            <a:off x="539751" y="1630800"/>
            <a:ext cx="7978775" cy="2977200"/>
          </a:xfrm>
          <a:noFill/>
        </p:spPr>
        <p:txBody>
          <a:bodyPr>
            <a:normAutofit/>
          </a:bodyPr>
          <a:lstStyle/>
          <a:p>
            <a:pPr marL="0" indent="0">
              <a:buNone/>
            </a:pPr>
            <a:r>
              <a:rPr lang="de-AT" sz="1600" b="1" dirty="0"/>
              <a:t>4. Klasse – F8 (Erste lebende Fremdsprache)</a:t>
            </a:r>
          </a:p>
          <a:p>
            <a:pPr marL="0" indent="0">
              <a:buNone/>
            </a:pPr>
            <a:r>
              <a:rPr lang="de-AT" sz="1600" dirty="0"/>
              <a:t>In allen vier Kompetenzbereichen wird </a:t>
            </a:r>
            <a:r>
              <a:rPr lang="de-AT" sz="1600" b="1" dirty="0"/>
              <a:t>das Zielniveau A2+ mit ausgewählten Deskriptoren aus B1</a:t>
            </a:r>
            <a:r>
              <a:rPr lang="de-AT" sz="1600" dirty="0"/>
              <a:t> angestrebt. Bei den sprachlichen Mitteln ist zu beachten, dass die Schülerinnen und Schüler auf dem Zielniveau A2+ ein </a:t>
            </a:r>
            <a:r>
              <a:rPr lang="de-AT" sz="1600" b="1" dirty="0"/>
              <a:t>entsprechendes Spektrum an vertrauten sprachlichen Mitteln hinreichend korrekt erkennen und niveauadäquat anwenden können.</a:t>
            </a:r>
          </a:p>
          <a:p>
            <a:pPr marL="0" indent="0">
              <a:buNone/>
            </a:pPr>
            <a:r>
              <a:rPr lang="de-AT" sz="1600" b="1" dirty="0"/>
              <a:t>Hör- </a:t>
            </a:r>
            <a:r>
              <a:rPr lang="de-AT" sz="1600" dirty="0"/>
              <a:t>und</a:t>
            </a:r>
            <a:r>
              <a:rPr lang="de-AT" sz="1600" b="1" dirty="0"/>
              <a:t> Leseverstehen</a:t>
            </a:r>
            <a:r>
              <a:rPr lang="de-AT" sz="1600" dirty="0"/>
              <a:t> beziehen sich auf das </a:t>
            </a:r>
            <a:r>
              <a:rPr lang="de-AT" sz="1600" b="1" dirty="0"/>
              <a:t>globale Verständnis, das Verstehen wichtiger Details sowie die Fähigkeit, einfache Schlussfolgerungen zu ziehen</a:t>
            </a:r>
            <a:r>
              <a:rPr lang="de-AT" sz="1600" dirty="0"/>
              <a:t>.</a:t>
            </a:r>
          </a:p>
          <a:p>
            <a:endParaRPr lang="de-AT" dirty="0"/>
          </a:p>
        </p:txBody>
      </p:sp>
      <p:sp>
        <p:nvSpPr>
          <p:cNvPr id="4" name="Fußzeilenplatzhalter 3">
            <a:extLst>
              <a:ext uri="{FF2B5EF4-FFF2-40B4-BE49-F238E27FC236}">
                <a16:creationId xmlns:a16="http://schemas.microsoft.com/office/drawing/2014/main" id="{F8313565-6316-4227-8AFC-75C8EE28D187}"/>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A81B6514-586A-4D16-86A1-FCBF8F6DAD76}"/>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17</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14741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F6FA7-A8BC-4A8A-AB95-6F5C839FD197}"/>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Kompetenzmodel -  Die Rolle der „Sprachlichen Mittel“</a:t>
            </a:r>
          </a:p>
        </p:txBody>
      </p:sp>
      <p:sp>
        <p:nvSpPr>
          <p:cNvPr id="9" name="Textplatzhalter 2">
            <a:extLst>
              <a:ext uri="{FF2B5EF4-FFF2-40B4-BE49-F238E27FC236}">
                <a16:creationId xmlns:a16="http://schemas.microsoft.com/office/drawing/2014/main" id="{6193DFB3-387A-472A-BE62-D0D6F703E2BA}"/>
              </a:ext>
            </a:extLst>
          </p:cNvPr>
          <p:cNvSpPr>
            <a:spLocks noGrp="1"/>
          </p:cNvSpPr>
          <p:nvPr>
            <p:ph sz="quarter" idx="13"/>
          </p:nvPr>
        </p:nvSpPr>
        <p:spPr>
          <a:xfrm>
            <a:off x="539751" y="1630800"/>
            <a:ext cx="7978775" cy="2977200"/>
          </a:xfrm>
          <a:noFill/>
        </p:spPr>
        <p:txBody>
          <a:bodyPr>
            <a:normAutofit fontScale="85000" lnSpcReduction="10000"/>
          </a:bodyPr>
          <a:lstStyle/>
          <a:p>
            <a:r>
              <a:rPr lang="de-DE" sz="1800" dirty="0">
                <a:effectLst/>
                <a:latin typeface="Arial" panose="020B0604020202020204" pitchFamily="34" charset="0"/>
                <a:ea typeface="Arial" panose="020B0604020202020204" pitchFamily="34" charset="0"/>
              </a:rPr>
              <a:t>Die Basis für die Entwicklung der  Kompetenzen in den Bereichen Hören, Lesen, Sprechen und Schreiben  sind die </a:t>
            </a:r>
            <a:r>
              <a:rPr lang="de-DE" sz="1800" b="1" dirty="0">
                <a:effectLst/>
                <a:latin typeface="Arial" panose="020B0604020202020204" pitchFamily="34" charset="0"/>
                <a:ea typeface="Arial" panose="020B0604020202020204" pitchFamily="34" charset="0"/>
              </a:rPr>
              <a:t>sprachlichen Mittel </a:t>
            </a:r>
            <a:r>
              <a:rPr lang="de-DE" sz="1800" dirty="0">
                <a:effectLst/>
                <a:latin typeface="Arial" panose="020B0604020202020204" pitchFamily="34" charset="0"/>
                <a:ea typeface="Arial" panose="020B0604020202020204" pitchFamily="34" charset="0"/>
              </a:rPr>
              <a:t>(Vokabular und Grammatik). Diese bilden das Fundament aller Formen des Sprachhandelns und müssen </a:t>
            </a:r>
            <a:r>
              <a:rPr lang="de-DE" sz="1800" b="1" dirty="0">
                <a:effectLst/>
                <a:latin typeface="Arial" panose="020B0604020202020204" pitchFamily="34" charset="0"/>
                <a:ea typeface="Arial" panose="020B0604020202020204" pitchFamily="34" charset="0"/>
              </a:rPr>
              <a:t>integrativ in sinnvollen, kommunikativen Kontexten </a:t>
            </a:r>
            <a:r>
              <a:rPr lang="de-DE" sz="1800" dirty="0">
                <a:effectLst/>
                <a:latin typeface="Arial" panose="020B0604020202020204" pitchFamily="34" charset="0"/>
                <a:ea typeface="Arial" panose="020B0604020202020204" pitchFamily="34" charset="0"/>
              </a:rPr>
              <a:t>entwickelt werden. </a:t>
            </a:r>
          </a:p>
          <a:p>
            <a:r>
              <a:rPr lang="de-DE" sz="1800" dirty="0">
                <a:effectLst/>
                <a:latin typeface="Arial" panose="020B0604020202020204" pitchFamily="34" charset="0"/>
                <a:ea typeface="Arial" panose="020B0604020202020204" pitchFamily="34" charset="0"/>
              </a:rPr>
              <a:t>So ist es zum Beispiel sinnvoll, Vokabular in kurzen, typischen Sätzen in konkreten Kontexten und den dafür notwendigen Strukturen zu erarbeiten. </a:t>
            </a:r>
            <a:r>
              <a:rPr lang="de-DE" sz="1800" b="1" dirty="0">
                <a:effectLst/>
                <a:latin typeface="Arial" panose="020B0604020202020204" pitchFamily="34" charset="0"/>
                <a:ea typeface="Arial" panose="020B0604020202020204" pitchFamily="34" charset="0"/>
              </a:rPr>
              <a:t>Beispiel:</a:t>
            </a:r>
            <a:r>
              <a:rPr lang="de-DE" sz="1800" dirty="0">
                <a:effectLst/>
                <a:latin typeface="Arial" panose="020B0604020202020204" pitchFamily="34" charset="0"/>
                <a:ea typeface="Arial" panose="020B0604020202020204" pitchFamily="34" charset="0"/>
              </a:rPr>
              <a:t> Vokabular  + </a:t>
            </a:r>
            <a:r>
              <a:rPr lang="de-DE" sz="1800" dirty="0" err="1">
                <a:effectLst/>
                <a:latin typeface="Arial" panose="020B0604020202020204" pitchFamily="34" charset="0"/>
                <a:ea typeface="Arial" panose="020B0604020202020204" pitchFamily="34" charset="0"/>
              </a:rPr>
              <a:t>grammar</a:t>
            </a:r>
            <a:r>
              <a:rPr lang="de-DE" sz="1800" dirty="0">
                <a:effectLst/>
                <a:latin typeface="Arial" panose="020B0604020202020204" pitchFamily="34" charset="0"/>
                <a:ea typeface="Arial" panose="020B0604020202020204" pitchFamily="34" charset="0"/>
              </a:rPr>
              <a:t> für eine </a:t>
            </a:r>
            <a:r>
              <a:rPr lang="de-DE" sz="1800" dirty="0" err="1">
                <a:effectLst/>
                <a:latin typeface="Arial" panose="020B0604020202020204" pitchFamily="34" charset="0"/>
                <a:ea typeface="Arial" panose="020B0604020202020204" pitchFamily="34" charset="0"/>
              </a:rPr>
              <a:t>Spooky</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story</a:t>
            </a:r>
            <a:r>
              <a:rPr lang="de-DE" sz="1800" dirty="0">
                <a:effectLst/>
                <a:latin typeface="Arial" panose="020B0604020202020204" pitchFamily="34" charset="0"/>
                <a:ea typeface="Arial" panose="020B0604020202020204" pitchFamily="34" charset="0"/>
              </a:rPr>
              <a:t>: </a:t>
            </a:r>
            <a:r>
              <a:rPr lang="en" sz="1800" dirty="0">
                <a:effectLst/>
                <a:latin typeface="Arial" panose="020B0604020202020204" pitchFamily="34" charset="0"/>
                <a:ea typeface="Arial" panose="020B0604020202020204" pitchFamily="34" charset="0"/>
              </a:rPr>
              <a:t>“</a:t>
            </a:r>
            <a:r>
              <a:rPr lang="en" sz="1800" i="1" dirty="0">
                <a:effectLst/>
                <a:latin typeface="Arial" panose="020B0604020202020204" pitchFamily="34" charset="0"/>
                <a:ea typeface="Arial" panose="020B0604020202020204" pitchFamily="34" charset="0"/>
              </a:rPr>
              <a:t>the owl was hooting, the moon was shining, the wind was howling …</a:t>
            </a:r>
            <a:r>
              <a:rPr lang="en" sz="1800" dirty="0">
                <a:effectLst/>
                <a:latin typeface="Arial" panose="020B0604020202020204" pitchFamily="34" charset="0"/>
                <a:ea typeface="Arial" panose="020B0604020202020204" pitchFamily="34" charset="0"/>
              </a:rPr>
              <a:t>”. </a:t>
            </a:r>
            <a:endParaRPr lang="en-AT" sz="1800" dirty="0">
              <a:effectLst/>
              <a:latin typeface="Calibri" panose="020F0502020204030204" pitchFamily="34" charset="0"/>
              <a:ea typeface="Calibri" panose="020F0502020204030204" pitchFamily="34" charset="0"/>
            </a:endParaRPr>
          </a:p>
          <a:p>
            <a:endParaRPr lang="de-AT" dirty="0"/>
          </a:p>
        </p:txBody>
      </p:sp>
      <p:sp>
        <p:nvSpPr>
          <p:cNvPr id="4" name="Fußzeilenplatzhalter 3">
            <a:extLst>
              <a:ext uri="{FF2B5EF4-FFF2-40B4-BE49-F238E27FC236}">
                <a16:creationId xmlns:a16="http://schemas.microsoft.com/office/drawing/2014/main" id="{F8313565-6316-4227-8AFC-75C8EE28D187}"/>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A81B6514-586A-4D16-86A1-FCBF8F6DAD76}"/>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18</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27995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179BB8D-37A7-4D52-B81B-177C50A3DEB6}"/>
              </a:ext>
            </a:extLst>
          </p:cNvPr>
          <p:cNvSpPr>
            <a:spLocks noGrp="1"/>
          </p:cNvSpPr>
          <p:nvPr>
            <p:ph type="title"/>
          </p:nvPr>
        </p:nvSpPr>
        <p:spPr>
          <a:xfrm>
            <a:off x="540001" y="1054800"/>
            <a:ext cx="7978525" cy="622091"/>
          </a:xfrm>
        </p:spPr>
        <p:txBody>
          <a:bodyPr wrap="none" anchor="t">
            <a:normAutofit/>
          </a:bodyPr>
          <a:lstStyle/>
          <a:p>
            <a:r>
              <a:rPr lang="de-AT" dirty="0"/>
              <a:t>Anwendungsbereiche</a:t>
            </a:r>
          </a:p>
        </p:txBody>
      </p:sp>
      <p:sp>
        <p:nvSpPr>
          <p:cNvPr id="4" name="Fußzeilenplatzhalter 3">
            <a:extLst>
              <a:ext uri="{FF2B5EF4-FFF2-40B4-BE49-F238E27FC236}">
                <a16:creationId xmlns:a16="http://schemas.microsoft.com/office/drawing/2014/main" id="{8A004488-D17E-4DBC-BAB9-61A2B8CCE128}"/>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C187B297-1EE5-43CF-BE16-DF2EAAD0C12C}"/>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19</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9" name="Textplatzhalter 6">
            <a:extLst>
              <a:ext uri="{FF2B5EF4-FFF2-40B4-BE49-F238E27FC236}">
                <a16:creationId xmlns:a16="http://schemas.microsoft.com/office/drawing/2014/main" id="{31290DF5-24EE-ED83-BBDD-A0543DB24ABB}"/>
              </a:ext>
            </a:extLst>
          </p:cNvPr>
          <p:cNvGraphicFramePr/>
          <p:nvPr/>
        </p:nvGraphicFramePr>
        <p:xfrm>
          <a:off x="540001" y="1623600"/>
          <a:ext cx="7978525" cy="298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6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Projekt Lehrpläne Neu</a:t>
            </a:r>
            <a:br>
              <a:rPr lang="de-AT" dirty="0"/>
            </a:br>
            <a:endParaRPr lang="de-AT" dirty="0"/>
          </a:p>
        </p:txBody>
      </p:sp>
      <p:sp>
        <p:nvSpPr>
          <p:cNvPr id="3" name="Untertitel 2"/>
          <p:cNvSpPr>
            <a:spLocks noGrp="1"/>
          </p:cNvSpPr>
          <p:nvPr>
            <p:ph type="subTitle" idx="1"/>
          </p:nvPr>
        </p:nvSpPr>
        <p:spPr/>
        <p:txBody>
          <a:bodyPr/>
          <a:lstStyle/>
          <a:p>
            <a:r>
              <a:rPr lang="de-DE" dirty="0"/>
              <a:t>Fachlehrpläne </a:t>
            </a:r>
          </a:p>
          <a:p>
            <a:r>
              <a:rPr lang="de-DE" dirty="0"/>
              <a:t>Erste und zweite lebende Fremdsprache</a:t>
            </a:r>
          </a:p>
          <a:p>
            <a:endParaRPr lang="de-AT" dirty="0"/>
          </a:p>
        </p:txBody>
      </p:sp>
      <p:sp>
        <p:nvSpPr>
          <p:cNvPr id="4" name="Textplatzhalter 3"/>
          <p:cNvSpPr>
            <a:spLocks noGrp="1"/>
          </p:cNvSpPr>
          <p:nvPr>
            <p:ph type="body" sz="quarter" idx="10"/>
          </p:nvPr>
        </p:nvSpPr>
        <p:spPr>
          <a:xfrm>
            <a:off x="539750" y="4191001"/>
            <a:ext cx="3422650" cy="319528"/>
          </a:xfrm>
        </p:spPr>
        <p:txBody>
          <a:bodyPr/>
          <a:lstStyle/>
          <a:p>
            <a:endParaRPr lang="de-DE" dirty="0"/>
          </a:p>
          <a:p>
            <a:r>
              <a:rPr lang="de-DE" dirty="0"/>
              <a:t>Lehrplan Lebende Fremdsprachen Sek I</a:t>
            </a:r>
          </a:p>
          <a:p>
            <a:endParaRPr lang="de-DE" dirty="0"/>
          </a:p>
        </p:txBody>
      </p:sp>
    </p:spTree>
    <p:extLst>
      <p:ext uri="{BB962C8B-B14F-4D97-AF65-F5344CB8AC3E}">
        <p14:creationId xmlns:p14="http://schemas.microsoft.com/office/powerpoint/2010/main" val="274245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4EF-4A97-0C2B-AAC1-4D68389EA5DE}"/>
              </a:ext>
            </a:extLst>
          </p:cNvPr>
          <p:cNvSpPr>
            <a:spLocks noGrp="1"/>
          </p:cNvSpPr>
          <p:nvPr>
            <p:ph type="title"/>
          </p:nvPr>
        </p:nvSpPr>
        <p:spPr/>
        <p:txBody>
          <a:bodyPr/>
          <a:lstStyle/>
          <a:p>
            <a:r>
              <a:rPr lang="en-US" dirty="0" err="1">
                <a:solidFill>
                  <a:srgbClr val="C00000"/>
                </a:solidFill>
              </a:rPr>
              <a:t>Fragen</a:t>
            </a:r>
            <a:r>
              <a:rPr lang="en-US" dirty="0">
                <a:solidFill>
                  <a:srgbClr val="C00000"/>
                </a:solidFill>
              </a:rPr>
              <a:t> </a:t>
            </a:r>
            <a:r>
              <a:rPr lang="en-US" dirty="0" err="1">
                <a:solidFill>
                  <a:srgbClr val="C00000"/>
                </a:solidFill>
              </a:rPr>
              <a:t>zum</a:t>
            </a:r>
            <a:r>
              <a:rPr lang="en-US" dirty="0">
                <a:solidFill>
                  <a:srgbClr val="C00000"/>
                </a:solidFill>
              </a:rPr>
              <a:t> </a:t>
            </a:r>
            <a:r>
              <a:rPr lang="en-US" dirty="0" err="1">
                <a:solidFill>
                  <a:srgbClr val="C00000"/>
                </a:solidFill>
              </a:rPr>
              <a:t>bisherigen</a:t>
            </a:r>
            <a:r>
              <a:rPr lang="en-US" dirty="0">
                <a:solidFill>
                  <a:srgbClr val="C00000"/>
                </a:solidFill>
              </a:rPr>
              <a:t> </a:t>
            </a:r>
            <a:r>
              <a:rPr lang="en-US" dirty="0" err="1">
                <a:solidFill>
                  <a:srgbClr val="C00000"/>
                </a:solidFill>
              </a:rPr>
              <a:t>Inhalt</a:t>
            </a:r>
            <a:r>
              <a:rPr lang="en-US" dirty="0">
                <a:solidFill>
                  <a:srgbClr val="C00000"/>
                </a:solidFill>
              </a:rPr>
              <a:t>?</a:t>
            </a:r>
            <a:endParaRPr lang="en-AT" dirty="0">
              <a:solidFill>
                <a:srgbClr val="C00000"/>
              </a:solidFill>
            </a:endParaRPr>
          </a:p>
        </p:txBody>
      </p:sp>
      <p:pic>
        <p:nvPicPr>
          <p:cNvPr id="7" name="Content Placeholder 6" descr="A picture containing logo&#10;&#10;Description automatically generated">
            <a:extLst>
              <a:ext uri="{FF2B5EF4-FFF2-40B4-BE49-F238E27FC236}">
                <a16:creationId xmlns:a16="http://schemas.microsoft.com/office/drawing/2014/main" id="{37F8A64B-5A10-2A78-7CEE-A37AC0D53D5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36887" y="1624013"/>
            <a:ext cx="2984500" cy="2984500"/>
          </a:xfrm>
        </p:spPr>
      </p:pic>
      <p:sp>
        <p:nvSpPr>
          <p:cNvPr id="5" name="Slide Number Placeholder 4">
            <a:extLst>
              <a:ext uri="{FF2B5EF4-FFF2-40B4-BE49-F238E27FC236}">
                <a16:creationId xmlns:a16="http://schemas.microsoft.com/office/drawing/2014/main" id="{B404D960-43C3-4153-8880-C8D08960F637}"/>
              </a:ext>
            </a:extLst>
          </p:cNvPr>
          <p:cNvSpPr>
            <a:spLocks noGrp="1"/>
          </p:cNvSpPr>
          <p:nvPr>
            <p:ph type="sldNum" sz="quarter" idx="12"/>
          </p:nvPr>
        </p:nvSpPr>
        <p:spPr/>
        <p:txBody>
          <a:bodyPr/>
          <a:lstStyle/>
          <a:p>
            <a:fld id="{B817C4E8-9515-4373-8DE0-89D0CCCBBCAC}" type="slidenum">
              <a:rPr lang="de-AT" smtClean="0"/>
              <a:t>20</a:t>
            </a:fld>
            <a:endParaRPr lang="de-AT"/>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5ADE7FC1-69E1-25A8-0A71-4E0B914314A8}"/>
                  </a:ext>
                </a:extLst>
              </p:cNvPr>
              <p:cNvGraphicFramePr>
                <a:graphicFrameLocks noChangeAspect="1"/>
              </p:cNvGraphicFramePr>
              <p:nvPr>
                <p:extLst>
                  <p:ext uri="{D42A27DB-BD31-4B8C-83A1-F6EECF244321}">
                    <p14:modId xmlns:p14="http://schemas.microsoft.com/office/powerpoint/2010/main" val="1685256848"/>
                  </p:ext>
                </p:extLst>
              </p:nvPr>
            </p:nvGraphicFramePr>
            <p:xfrm>
              <a:off x="500898" y="4295275"/>
              <a:ext cx="966537" cy="543677"/>
            </p:xfrm>
            <a:graphic>
              <a:graphicData uri="http://schemas.microsoft.com/office/powerpoint/2016/slidezoom">
                <pslz:sldZm>
                  <pslz:sldZmObj sldId="365" cId="4234647728">
                    <pslz:zmPr id="{EC01B23C-2A96-4521-A1D6-70D33FFE25D6}" returnToParent="0" transitionDur="1000">
                      <p166:blipFill xmlns:p166="http://schemas.microsoft.com/office/powerpoint/2016/6/main">
                        <a:blip r:embed="rId4"/>
                        <a:stretch>
                          <a:fillRect/>
                        </a:stretch>
                      </p166:blipFill>
                      <p166:spPr xmlns:p166="http://schemas.microsoft.com/office/powerpoint/2016/6/main">
                        <a:xfrm>
                          <a:off x="0" y="0"/>
                          <a:ext cx="966537" cy="543677"/>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5ADE7FC1-69E1-25A8-0A71-4E0B914314A8}"/>
                  </a:ext>
                </a:extLst>
              </p:cNvPr>
              <p:cNvPicPr>
                <a:picLocks noGrp="1" noRot="1" noChangeAspect="1" noMove="1" noResize="1" noEditPoints="1" noAdjustHandles="1" noChangeArrowheads="1" noChangeShapeType="1"/>
              </p:cNvPicPr>
              <p:nvPr/>
            </p:nvPicPr>
            <p:blipFill>
              <a:blip r:embed="rId6"/>
              <a:stretch>
                <a:fillRect/>
              </a:stretch>
            </p:blipFill>
            <p:spPr>
              <a:xfrm>
                <a:off x="500898" y="4295275"/>
                <a:ext cx="966537" cy="543677"/>
              </a:xfrm>
              <a:prstGeom prst="rect">
                <a:avLst/>
              </a:prstGeom>
              <a:ln w="3175">
                <a:solidFill>
                  <a:prstClr val="ltGray"/>
                </a:solidFill>
              </a:ln>
            </p:spPr>
          </p:pic>
        </mc:Fallback>
      </mc:AlternateContent>
    </p:spTree>
    <p:extLst>
      <p:ext uri="{BB962C8B-B14F-4D97-AF65-F5344CB8AC3E}">
        <p14:creationId xmlns:p14="http://schemas.microsoft.com/office/powerpoint/2010/main" val="319853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C821-190A-E8DE-B652-8795DCA4159B}"/>
              </a:ext>
            </a:extLst>
          </p:cNvPr>
          <p:cNvSpPr>
            <a:spLocks noGrp="1"/>
          </p:cNvSpPr>
          <p:nvPr>
            <p:ph type="ctrTitle"/>
          </p:nvPr>
        </p:nvSpPr>
        <p:spPr>
          <a:xfrm>
            <a:off x="1143000" y="841772"/>
            <a:ext cx="6858000" cy="990036"/>
          </a:xfrm>
        </p:spPr>
        <p:txBody>
          <a:bodyPr/>
          <a:lstStyle/>
          <a:p>
            <a:r>
              <a:rPr lang="en-US" dirty="0">
                <a:solidFill>
                  <a:srgbClr val="C00000"/>
                </a:solidFill>
              </a:rPr>
              <a:t>HÖREN</a:t>
            </a:r>
            <a:endParaRPr lang="en-AT" dirty="0">
              <a:solidFill>
                <a:srgbClr val="C00000"/>
              </a:solidFill>
            </a:endParaRPr>
          </a:p>
        </p:txBody>
      </p:sp>
      <p:sp>
        <p:nvSpPr>
          <p:cNvPr id="4" name="Footer Placeholder 3">
            <a:extLst>
              <a:ext uri="{FF2B5EF4-FFF2-40B4-BE49-F238E27FC236}">
                <a16:creationId xmlns:a16="http://schemas.microsoft.com/office/drawing/2014/main" id="{7F13A7CF-C694-9FCF-A106-60AD04D26815}"/>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9A50F888-C133-B6AB-A526-B010BA76E88F}"/>
              </a:ext>
            </a:extLst>
          </p:cNvPr>
          <p:cNvSpPr>
            <a:spLocks noGrp="1"/>
          </p:cNvSpPr>
          <p:nvPr>
            <p:ph type="sldNum" sz="quarter" idx="12"/>
          </p:nvPr>
        </p:nvSpPr>
        <p:spPr/>
        <p:txBody>
          <a:bodyPr/>
          <a:lstStyle/>
          <a:p>
            <a:fld id="{B817C4E8-9515-4373-8DE0-89D0CCCBBCAC}" type="slidenum">
              <a:rPr lang="de-AT" smtClean="0"/>
              <a:t>21</a:t>
            </a:fld>
            <a:endParaRPr lang="de-AT"/>
          </a:p>
        </p:txBody>
      </p:sp>
      <p:pic>
        <p:nvPicPr>
          <p:cNvPr id="6" name="Picture 5">
            <a:extLst>
              <a:ext uri="{FF2B5EF4-FFF2-40B4-BE49-F238E27FC236}">
                <a16:creationId xmlns:a16="http://schemas.microsoft.com/office/drawing/2014/main" id="{97CF7512-CD6E-B29B-2884-987362117AE6}"/>
              </a:ext>
            </a:extLst>
          </p:cNvPr>
          <p:cNvPicPr>
            <a:picLocks noChangeAspect="1"/>
          </p:cNvPicPr>
          <p:nvPr/>
        </p:nvPicPr>
        <p:blipFill rotWithShape="1">
          <a:blip r:embed="rId2"/>
          <a:srcRect b="50000"/>
          <a:stretch/>
        </p:blipFill>
        <p:spPr>
          <a:xfrm>
            <a:off x="3246449" y="1940530"/>
            <a:ext cx="2584928" cy="2520915"/>
          </a:xfrm>
          <a:prstGeom prst="rect">
            <a:avLst/>
          </a:prstGeom>
        </p:spPr>
      </p:pic>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DA816085-E97F-5F14-02B0-4EBC5784B2EE}"/>
                  </a:ext>
                </a:extLst>
              </p:cNvPr>
              <p:cNvGraphicFramePr>
                <a:graphicFrameLocks noChangeAspect="1"/>
              </p:cNvGraphicFramePr>
              <p:nvPr>
                <p:extLst>
                  <p:ext uri="{D42A27DB-BD31-4B8C-83A1-F6EECF244321}">
                    <p14:modId xmlns:p14="http://schemas.microsoft.com/office/powerpoint/2010/main" val="809726025"/>
                  </p:ext>
                </p:extLst>
              </p:nvPr>
            </p:nvGraphicFramePr>
            <p:xfrm>
              <a:off x="540000" y="4114801"/>
              <a:ext cx="966537" cy="543677"/>
            </p:xfrm>
            <a:graphic>
              <a:graphicData uri="http://schemas.microsoft.com/office/powerpoint/2016/slidezoom">
                <pslz:sldZm>
                  <pslz:sldZmObj sldId="365" cId="4234647728">
                    <pslz:zmPr id="{EC01B23C-2A96-4521-A1D6-70D33FFE25D6}" returnToParent="0" transitionDur="1000">
                      <p166:blipFill xmlns:p166="http://schemas.microsoft.com/office/powerpoint/2016/6/main">
                        <a:blip r:embed="rId3"/>
                        <a:stretch>
                          <a:fillRect/>
                        </a:stretch>
                      </p166:blipFill>
                      <p166:spPr xmlns:p166="http://schemas.microsoft.com/office/powerpoint/2016/6/main">
                        <a:xfrm>
                          <a:off x="0" y="0"/>
                          <a:ext cx="966537" cy="543677"/>
                        </a:xfrm>
                        <a:prstGeom prst="rect">
                          <a:avLst/>
                        </a:prstGeom>
                        <a:ln w="3175">
                          <a:solidFill>
                            <a:prstClr val="ltGray"/>
                          </a:solidFill>
                        </a:ln>
                      </p166:spPr>
                    </pslz:zmPr>
                  </pslz:sldZmObj>
                </pslz:sldZm>
              </a:graphicData>
            </a:graphic>
          </p:graphicFrame>
        </mc:Choice>
        <mc:Fallback xmlns="">
          <p:pic>
            <p:nvPicPr>
              <p:cNvPr id="18" name="Slide Zoom 17">
                <a:hlinkClick r:id="rId4" action="ppaction://hlinksldjump"/>
                <a:extLst>
                  <a:ext uri="{FF2B5EF4-FFF2-40B4-BE49-F238E27FC236}">
                    <a16:creationId xmlns:a16="http://schemas.microsoft.com/office/drawing/2014/main" id="{DA816085-E97F-5F14-02B0-4EBC5784B2EE}"/>
                  </a:ext>
                </a:extLst>
              </p:cNvPr>
              <p:cNvPicPr>
                <a:picLocks noGrp="1" noRot="1" noChangeAspect="1" noMove="1" noResize="1" noEditPoints="1" noAdjustHandles="1" noChangeArrowheads="1" noChangeShapeType="1"/>
              </p:cNvPicPr>
              <p:nvPr/>
            </p:nvPicPr>
            <p:blipFill>
              <a:blip r:embed="rId5"/>
              <a:stretch>
                <a:fillRect/>
              </a:stretch>
            </p:blipFill>
            <p:spPr>
              <a:xfrm>
                <a:off x="540000" y="4114801"/>
                <a:ext cx="966537" cy="543677"/>
              </a:xfrm>
              <a:prstGeom prst="rect">
                <a:avLst/>
              </a:prstGeom>
              <a:ln w="3175">
                <a:solidFill>
                  <a:prstClr val="ltGray"/>
                </a:solidFill>
              </a:ln>
            </p:spPr>
          </p:pic>
        </mc:Fallback>
      </mc:AlternateContent>
    </p:spTree>
    <p:extLst>
      <p:ext uri="{BB962C8B-B14F-4D97-AF65-F5344CB8AC3E}">
        <p14:creationId xmlns:p14="http://schemas.microsoft.com/office/powerpoint/2010/main" val="4255158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0C3BF2-99B2-5FC8-EF60-60EB5A97ABCD}"/>
              </a:ext>
            </a:extLst>
          </p:cNvPr>
          <p:cNvSpPr>
            <a:spLocks noGrp="1"/>
          </p:cNvSpPr>
          <p:nvPr>
            <p:ph type="title"/>
          </p:nvPr>
        </p:nvSpPr>
        <p:spPr/>
        <p:txBody>
          <a:bodyPr/>
          <a:lstStyle/>
          <a:p>
            <a:r>
              <a:rPr lang="en-US" dirty="0" err="1">
                <a:solidFill>
                  <a:srgbClr val="C00000"/>
                </a:solidFill>
              </a:rPr>
              <a:t>Hören</a:t>
            </a:r>
            <a:endParaRPr lang="en-AT" dirty="0">
              <a:solidFill>
                <a:srgbClr val="C00000"/>
              </a:solidFill>
            </a:endParaRPr>
          </a:p>
        </p:txBody>
      </p:sp>
      <p:sp>
        <p:nvSpPr>
          <p:cNvPr id="7" name="Content Placeholder 6">
            <a:extLst>
              <a:ext uri="{FF2B5EF4-FFF2-40B4-BE49-F238E27FC236}">
                <a16:creationId xmlns:a16="http://schemas.microsoft.com/office/drawing/2014/main" id="{9278B696-712A-E231-FB9D-A841187E0312}"/>
              </a:ext>
            </a:extLst>
          </p:cNvPr>
          <p:cNvSpPr>
            <a:spLocks noGrp="1"/>
          </p:cNvSpPr>
          <p:nvPr>
            <p:ph idx="1"/>
          </p:nvPr>
        </p:nvSpPr>
        <p:spPr/>
        <p:txBody>
          <a:bodyPr/>
          <a:lstStyle/>
          <a:p>
            <a:pPr marL="0" indent="0">
              <a:buNone/>
            </a:pPr>
            <a:r>
              <a:rPr lang="de-DE" sz="1400" b="0" i="0" u="none" strike="noStrike" baseline="0" dirty="0">
                <a:solidFill>
                  <a:srgbClr val="000000"/>
                </a:solidFill>
                <a:latin typeface="Times New Roman" panose="02020603050405020304" pitchFamily="18" charset="0"/>
              </a:rPr>
              <a:t>Das Verständnis gesprochener Sprache ist für erfolgreiche Kommunikation essenziell. Gesprochene Sprache inkludiert sowohl direkte Konversation (an Gesprächen teilnehmen) in der Zielsprache als auch die Rezeption von Gesprochenem in Form von Audio- und Videoaufnahmen oder Präsentationen in klar und deutlich gesprochener Standardsprache. Dazu sind sowohl das globale Verständnis, das Verstehen von spezifischen Informationen wie auch die Fähigkeit, einfache Schlussfolgerungen aus dem Gesagten zu ziehen, erforderlich. </a:t>
            </a:r>
            <a:endParaRPr lang="en-AT" sz="1400" dirty="0"/>
          </a:p>
        </p:txBody>
      </p:sp>
      <p:sp>
        <p:nvSpPr>
          <p:cNvPr id="4" name="Footer Placeholder 3">
            <a:extLst>
              <a:ext uri="{FF2B5EF4-FFF2-40B4-BE49-F238E27FC236}">
                <a16:creationId xmlns:a16="http://schemas.microsoft.com/office/drawing/2014/main" id="{AB8131A8-D71A-3505-D3BD-79D2BD9C5487}"/>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8BCDF5D1-1F61-0922-753C-3BADC3DE79FF}"/>
              </a:ext>
            </a:extLst>
          </p:cNvPr>
          <p:cNvSpPr>
            <a:spLocks noGrp="1"/>
          </p:cNvSpPr>
          <p:nvPr>
            <p:ph type="sldNum" sz="quarter" idx="12"/>
          </p:nvPr>
        </p:nvSpPr>
        <p:spPr/>
        <p:txBody>
          <a:bodyPr/>
          <a:lstStyle/>
          <a:p>
            <a:fld id="{B817C4E8-9515-4373-8DE0-89D0CCCBBCAC}" type="slidenum">
              <a:rPr lang="de-AT" smtClean="0"/>
              <a:t>22</a:t>
            </a:fld>
            <a:endParaRPr lang="de-AT"/>
          </a:p>
        </p:txBody>
      </p:sp>
    </p:spTree>
    <p:extLst>
      <p:ext uri="{BB962C8B-B14F-4D97-AF65-F5344CB8AC3E}">
        <p14:creationId xmlns:p14="http://schemas.microsoft.com/office/powerpoint/2010/main" val="808743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A8382-7FC2-FE5D-C8B0-5F26E8F9983D}"/>
              </a:ext>
            </a:extLst>
          </p:cNvPr>
          <p:cNvSpPr>
            <a:spLocks noGrp="1"/>
          </p:cNvSpPr>
          <p:nvPr>
            <p:ph type="title"/>
          </p:nvPr>
        </p:nvSpPr>
        <p:spPr/>
        <p:txBody>
          <a:bodyPr/>
          <a:lstStyle/>
          <a:p>
            <a:r>
              <a:rPr lang="en-US" dirty="0" err="1">
                <a:solidFill>
                  <a:srgbClr val="C00000"/>
                </a:solidFill>
              </a:rPr>
              <a:t>Hören</a:t>
            </a:r>
            <a:endParaRPr lang="en-AT" dirty="0">
              <a:solidFill>
                <a:srgbClr val="C00000"/>
              </a:solidFill>
            </a:endParaRPr>
          </a:p>
        </p:txBody>
      </p:sp>
      <p:sp>
        <p:nvSpPr>
          <p:cNvPr id="4" name="Footer Placeholder 3">
            <a:extLst>
              <a:ext uri="{FF2B5EF4-FFF2-40B4-BE49-F238E27FC236}">
                <a16:creationId xmlns:a16="http://schemas.microsoft.com/office/drawing/2014/main" id="{609339B7-C9DF-27D7-4021-680269BDC044}"/>
              </a:ext>
            </a:extLst>
          </p:cNvPr>
          <p:cNvSpPr>
            <a:spLocks noGrp="1"/>
          </p:cNvSpPr>
          <p:nvPr>
            <p:ph type="ftr" sz="quarter" idx="10"/>
          </p:nvPr>
        </p:nvSpPr>
        <p:spPr/>
        <p:txBody>
          <a:bodyPr/>
          <a:lstStyle/>
          <a:p>
            <a:endParaRPr lang="de-AT"/>
          </a:p>
        </p:txBody>
      </p:sp>
      <p:sp>
        <p:nvSpPr>
          <p:cNvPr id="5" name="Slide Number Placeholder 4">
            <a:extLst>
              <a:ext uri="{FF2B5EF4-FFF2-40B4-BE49-F238E27FC236}">
                <a16:creationId xmlns:a16="http://schemas.microsoft.com/office/drawing/2014/main" id="{4BC61FC5-5570-2E86-883C-42622077F583}"/>
              </a:ext>
            </a:extLst>
          </p:cNvPr>
          <p:cNvSpPr>
            <a:spLocks noGrp="1"/>
          </p:cNvSpPr>
          <p:nvPr>
            <p:ph type="sldNum" sz="quarter" idx="11"/>
          </p:nvPr>
        </p:nvSpPr>
        <p:spPr/>
        <p:txBody>
          <a:bodyPr/>
          <a:lstStyle/>
          <a:p>
            <a:fld id="{B817C4E8-9515-4373-8DE0-89D0CCCBBCAC}" type="slidenum">
              <a:rPr lang="de-AT" smtClean="0"/>
              <a:t>23</a:t>
            </a:fld>
            <a:endParaRPr lang="de-AT"/>
          </a:p>
        </p:txBody>
      </p:sp>
      <p:sp>
        <p:nvSpPr>
          <p:cNvPr id="7" name="Content Placeholder 6">
            <a:extLst>
              <a:ext uri="{FF2B5EF4-FFF2-40B4-BE49-F238E27FC236}">
                <a16:creationId xmlns:a16="http://schemas.microsoft.com/office/drawing/2014/main" id="{A142351F-5552-0B33-FA29-C597B399B84E}"/>
              </a:ext>
            </a:extLst>
          </p:cNvPr>
          <p:cNvSpPr>
            <a:spLocks noGrp="1"/>
          </p:cNvSpPr>
          <p:nvPr>
            <p:ph sz="quarter" idx="15"/>
          </p:nvPr>
        </p:nvSpPr>
        <p:spPr>
          <a:xfrm>
            <a:off x="540000" y="1630800"/>
            <a:ext cx="3838575" cy="2623529"/>
          </a:xfrm>
          <a:solidFill>
            <a:schemeClr val="bg1"/>
          </a:solidFill>
        </p:spPr>
        <p:txBody>
          <a:bodyPr/>
          <a:lstStyle/>
          <a:p>
            <a:pPr>
              <a:lnSpc>
                <a:spcPct val="100000"/>
              </a:lnSpc>
              <a:spcAft>
                <a:spcPts val="0"/>
              </a:spcAft>
            </a:pPr>
            <a:r>
              <a:rPr lang="en-US" dirty="0"/>
              <a:t>1. </a:t>
            </a:r>
            <a:r>
              <a:rPr lang="en-US" dirty="0" err="1"/>
              <a:t>Klasse</a:t>
            </a:r>
            <a:endParaRPr lang="en-US" dirty="0"/>
          </a:p>
          <a:p>
            <a:pPr marL="0" indent="0">
              <a:lnSpc>
                <a:spcPct val="100000"/>
              </a:lnSpc>
              <a:spcAft>
                <a:spcPts val="0"/>
              </a:spcAft>
              <a:buNone/>
            </a:pPr>
            <a:r>
              <a:rPr lang="en-US" sz="1000" dirty="0">
                <a:solidFill>
                  <a:srgbClr val="000000"/>
                </a:solidFill>
                <a:latin typeface="Times New Roman" panose="02020603050405020304" pitchFamily="18" charset="0"/>
              </a:rPr>
              <a:t>Die </a:t>
            </a:r>
            <a:r>
              <a:rPr lang="en-US" sz="1000" dirty="0" err="1">
                <a:solidFill>
                  <a:srgbClr val="000000"/>
                </a:solidFill>
                <a:latin typeface="Times New Roman" panose="02020603050405020304" pitchFamily="18" charset="0"/>
              </a:rPr>
              <a:t>SuS</a:t>
            </a:r>
            <a:r>
              <a:rPr lang="en-US" sz="1000" dirty="0">
                <a:solidFill>
                  <a:srgbClr val="000000"/>
                </a:solidFill>
                <a:latin typeface="Times New Roman" panose="02020603050405020304" pitchFamily="18" charset="0"/>
              </a:rPr>
              <a:t> </a:t>
            </a:r>
            <a:r>
              <a:rPr lang="en-US" sz="1000" dirty="0" err="1">
                <a:solidFill>
                  <a:srgbClr val="000000"/>
                </a:solidFill>
                <a:latin typeface="Times New Roman" panose="02020603050405020304" pitchFamily="18" charset="0"/>
              </a:rPr>
              <a:t>können</a:t>
            </a:r>
            <a:r>
              <a:rPr lang="en-US" sz="1000" dirty="0">
                <a:solidFill>
                  <a:srgbClr val="000000"/>
                </a:solidFill>
                <a:latin typeface="Times New Roman" panose="02020603050405020304" pitchFamily="18" charset="0"/>
              </a:rPr>
              <a:t>, </a:t>
            </a:r>
            <a:r>
              <a:rPr lang="en-US" sz="1000" dirty="0" err="1">
                <a:solidFill>
                  <a:srgbClr val="000000"/>
                </a:solidFill>
                <a:latin typeface="Times New Roman" panose="02020603050405020304" pitchFamily="18" charset="0"/>
              </a:rPr>
              <a:t>wenn</a:t>
            </a:r>
            <a:r>
              <a:rPr lang="en-US" sz="1000" dirty="0">
                <a:solidFill>
                  <a:srgbClr val="000000"/>
                </a:solidFill>
                <a:latin typeface="Times New Roman" panose="02020603050405020304" pitchFamily="18" charset="0"/>
              </a:rPr>
              <a:t> </a:t>
            </a:r>
            <a:r>
              <a:rPr lang="en-US" sz="1000" dirty="0" err="1">
                <a:solidFill>
                  <a:srgbClr val="000000"/>
                </a:solidFill>
                <a:latin typeface="Times New Roman" panose="02020603050405020304" pitchFamily="18" charset="0"/>
              </a:rPr>
              <a:t>sehr</a:t>
            </a:r>
            <a:r>
              <a:rPr lang="en-US" sz="1000" dirty="0">
                <a:solidFill>
                  <a:srgbClr val="000000"/>
                </a:solidFill>
                <a:latin typeface="Times New Roman" panose="02020603050405020304" pitchFamily="18" charset="0"/>
              </a:rPr>
              <a:t> </a:t>
            </a:r>
            <a:r>
              <a:rPr lang="en-US" sz="1000" dirty="0" err="1">
                <a:solidFill>
                  <a:srgbClr val="000000"/>
                </a:solidFill>
                <a:latin typeface="Times New Roman" panose="02020603050405020304" pitchFamily="18" charset="0"/>
              </a:rPr>
              <a:t>langsam</a:t>
            </a:r>
            <a:r>
              <a:rPr lang="en-US" sz="1000" dirty="0">
                <a:solidFill>
                  <a:srgbClr val="000000"/>
                </a:solidFill>
                <a:latin typeface="Times New Roman" panose="02020603050405020304" pitchFamily="18" charset="0"/>
              </a:rPr>
              <a:t>, </a:t>
            </a:r>
            <a:r>
              <a:rPr lang="en-US" sz="1000" dirty="0" err="1">
                <a:solidFill>
                  <a:srgbClr val="000000"/>
                </a:solidFill>
                <a:latin typeface="Times New Roman" panose="02020603050405020304" pitchFamily="18" charset="0"/>
              </a:rPr>
              <a:t>klar</a:t>
            </a:r>
            <a:r>
              <a:rPr lang="en-US" sz="1000" dirty="0">
                <a:solidFill>
                  <a:srgbClr val="000000"/>
                </a:solidFill>
                <a:latin typeface="Times New Roman" panose="02020603050405020304" pitchFamily="18" charset="0"/>
              </a:rPr>
              <a:t> und </a:t>
            </a:r>
            <a:r>
              <a:rPr lang="en-US" sz="1000" dirty="0" err="1">
                <a:solidFill>
                  <a:srgbClr val="000000"/>
                </a:solidFill>
                <a:latin typeface="Times New Roman" panose="02020603050405020304" pitchFamily="18" charset="0"/>
              </a:rPr>
              <a:t>deutlich</a:t>
            </a:r>
            <a:r>
              <a:rPr lang="en-US" sz="1000" dirty="0">
                <a:solidFill>
                  <a:srgbClr val="000000"/>
                </a:solidFill>
                <a:latin typeface="Times New Roman" panose="02020603050405020304" pitchFamily="18" charset="0"/>
              </a:rPr>
              <a:t> in </a:t>
            </a:r>
            <a:r>
              <a:rPr lang="en-US" sz="1000" dirty="0" err="1">
                <a:solidFill>
                  <a:srgbClr val="000000"/>
                </a:solidFill>
                <a:latin typeface="Times New Roman" panose="02020603050405020304" pitchFamily="18" charset="0"/>
              </a:rPr>
              <a:t>Standardsprache</a:t>
            </a:r>
            <a:r>
              <a:rPr lang="en-US" sz="1000" dirty="0">
                <a:solidFill>
                  <a:srgbClr val="000000"/>
                </a:solidFill>
                <a:latin typeface="Times New Roman" panose="02020603050405020304" pitchFamily="18" charset="0"/>
              </a:rPr>
              <a:t> </a:t>
            </a:r>
            <a:r>
              <a:rPr lang="en-US" sz="1000" b="0" i="0" u="none" strike="noStrike" baseline="0" dirty="0" err="1">
                <a:solidFill>
                  <a:srgbClr val="000000"/>
                </a:solidFill>
                <a:latin typeface="Times New Roman" panose="02020603050405020304" pitchFamily="18" charset="0"/>
              </a:rPr>
              <a:t>gesprochen</a:t>
            </a:r>
            <a:r>
              <a:rPr lang="en-US" sz="1000" b="0" i="0" u="none" strike="noStrike" baseline="0" dirty="0">
                <a:solidFill>
                  <a:srgbClr val="000000"/>
                </a:solidFill>
                <a:latin typeface="Times New Roman" panose="02020603050405020304" pitchFamily="18" charset="0"/>
              </a:rPr>
              <a:t> </a:t>
            </a:r>
            <a:r>
              <a:rPr lang="en-US" sz="1000" b="0" i="0" u="none" strike="noStrike" baseline="0" dirty="0" err="1">
                <a:solidFill>
                  <a:srgbClr val="000000"/>
                </a:solidFill>
                <a:latin typeface="Times New Roman" panose="02020603050405020304" pitchFamily="18" charset="0"/>
              </a:rPr>
              <a:t>wird</a:t>
            </a:r>
            <a:r>
              <a:rPr lang="en-US" sz="1000" b="0" i="0" u="none" strike="noStrike" baseline="0" dirty="0">
                <a:solidFill>
                  <a:srgbClr val="000000"/>
                </a:solidFill>
                <a:latin typeface="Times New Roman" panose="02020603050405020304" pitchFamily="18" charset="0"/>
              </a:rPr>
              <a:t>, </a:t>
            </a:r>
          </a:p>
          <a:p>
            <a:pPr marL="504000" lvl="2">
              <a:lnSpc>
                <a:spcPct val="100000"/>
              </a:lnSpc>
              <a:spcAft>
                <a:spcPts val="0"/>
              </a:spcAft>
              <a:buFont typeface="Wingdings" panose="05000000000000000000" pitchFamily="2" charset="2"/>
              <a:buChar char="ü"/>
            </a:pPr>
            <a:r>
              <a:rPr lang="de-DE" sz="1100" dirty="0">
                <a:solidFill>
                  <a:srgbClr val="000000"/>
                </a:solidFill>
                <a:latin typeface="Times New Roman" panose="02020603050405020304" pitchFamily="18" charset="0"/>
              </a:rPr>
              <a:t>in kurzen Dialogen oder Monologen einfache Fragen und Sätze, die sich auf sie selbst und ihr persönliches Umfeld beziehen, verstehen; </a:t>
            </a:r>
          </a:p>
          <a:p>
            <a:pPr marL="504000" lvl="2">
              <a:lnSpc>
                <a:spcPct val="100000"/>
              </a:lnSpc>
              <a:spcAft>
                <a:spcPts val="0"/>
              </a:spcAft>
              <a:buFont typeface="Wingdings" panose="05000000000000000000" pitchFamily="2" charset="2"/>
              <a:buChar char="ü"/>
            </a:pPr>
            <a:r>
              <a:rPr lang="de-DE" sz="1100" dirty="0">
                <a:solidFill>
                  <a:srgbClr val="000000"/>
                </a:solidFill>
                <a:latin typeface="Times New Roman" panose="02020603050405020304" pitchFamily="18" charset="0"/>
              </a:rPr>
              <a:t>einfache alltägliche Kommunikation im Unterricht verstehen. </a:t>
            </a:r>
          </a:p>
          <a:p>
            <a:pPr>
              <a:lnSpc>
                <a:spcPct val="100000"/>
              </a:lnSpc>
              <a:spcAft>
                <a:spcPts val="0"/>
              </a:spcAft>
            </a:pPr>
            <a:endParaRPr lang="de-DE" sz="1000" dirty="0">
              <a:solidFill>
                <a:srgbClr val="000000"/>
              </a:solidFill>
              <a:latin typeface="Times New Roman" panose="02020603050405020304" pitchFamily="18" charset="0"/>
            </a:endParaRPr>
          </a:p>
          <a:p>
            <a:pPr>
              <a:lnSpc>
                <a:spcPct val="100000"/>
              </a:lnSpc>
              <a:spcAft>
                <a:spcPts val="0"/>
              </a:spcAft>
            </a:pPr>
            <a:r>
              <a:rPr lang="de-DE" dirty="0"/>
              <a:t>2. Klasse</a:t>
            </a:r>
          </a:p>
          <a:p>
            <a:pPr marL="0" indent="0">
              <a:lnSpc>
                <a:spcPct val="100000"/>
              </a:lnSpc>
              <a:spcAft>
                <a:spcPts val="0"/>
              </a:spcAft>
              <a:buNone/>
            </a:pPr>
            <a:r>
              <a:rPr lang="de-DE" sz="1000" dirty="0">
                <a:solidFill>
                  <a:srgbClr val="000000"/>
                </a:solidFill>
                <a:latin typeface="Times New Roman" panose="02020603050405020304" pitchFamily="18" charset="0"/>
              </a:rPr>
              <a:t>Die </a:t>
            </a:r>
            <a:r>
              <a:rPr lang="de-DE" sz="1000" dirty="0" err="1">
                <a:solidFill>
                  <a:srgbClr val="000000"/>
                </a:solidFill>
                <a:latin typeface="Times New Roman" panose="02020603050405020304" pitchFamily="18" charset="0"/>
              </a:rPr>
              <a:t>SuS</a:t>
            </a:r>
            <a:r>
              <a:rPr lang="de-DE" sz="1000" dirty="0">
                <a:solidFill>
                  <a:srgbClr val="000000"/>
                </a:solidFill>
                <a:latin typeface="Times New Roman" panose="02020603050405020304" pitchFamily="18" charset="0"/>
              </a:rPr>
              <a:t> können, wenn langsam, klar und deutlich in Standardsprache gesprochen wird, </a:t>
            </a:r>
          </a:p>
          <a:p>
            <a:pPr marL="504000" lvl="2">
              <a:lnSpc>
                <a:spcPct val="100000"/>
              </a:lnSpc>
              <a:spcAft>
                <a:spcPts val="0"/>
              </a:spcAft>
              <a:buFont typeface="Wingdings" panose="05000000000000000000" pitchFamily="2" charset="2"/>
              <a:buChar char="ü"/>
            </a:pPr>
            <a:r>
              <a:rPr lang="de-DE" sz="1100" dirty="0">
                <a:solidFill>
                  <a:srgbClr val="000000"/>
                </a:solidFill>
                <a:latin typeface="Times New Roman" panose="02020603050405020304" pitchFamily="18" charset="0"/>
              </a:rPr>
              <a:t>Anweisungen, Fragen und Auskünfte verstehen; </a:t>
            </a:r>
          </a:p>
          <a:p>
            <a:pPr marL="504000" lvl="2">
              <a:lnSpc>
                <a:spcPct val="100000"/>
              </a:lnSpc>
              <a:spcAft>
                <a:spcPts val="0"/>
              </a:spcAft>
              <a:buFont typeface="Wingdings" panose="05000000000000000000" pitchFamily="2" charset="2"/>
              <a:buChar char="ü"/>
            </a:pPr>
            <a:r>
              <a:rPr lang="de-DE" sz="1100" dirty="0">
                <a:solidFill>
                  <a:srgbClr val="000000"/>
                </a:solidFill>
                <a:latin typeface="Times New Roman" panose="02020603050405020304" pitchFamily="18" charset="0"/>
              </a:rPr>
              <a:t>kurze einfache Gespräche und Texte über vertraute Themen verstehen. </a:t>
            </a:r>
            <a:endParaRPr lang="en-AT" sz="1100" dirty="0">
              <a:solidFill>
                <a:srgbClr val="000000"/>
              </a:solidFill>
              <a:latin typeface="Times New Roman" panose="02020603050405020304" pitchFamily="18" charset="0"/>
            </a:endParaRPr>
          </a:p>
        </p:txBody>
      </p:sp>
      <p:sp>
        <p:nvSpPr>
          <p:cNvPr id="8" name="Content Placeholder 7">
            <a:extLst>
              <a:ext uri="{FF2B5EF4-FFF2-40B4-BE49-F238E27FC236}">
                <a16:creationId xmlns:a16="http://schemas.microsoft.com/office/drawing/2014/main" id="{B7EE4F09-4953-FF4C-2142-0E747393A6F1}"/>
              </a:ext>
            </a:extLst>
          </p:cNvPr>
          <p:cNvSpPr>
            <a:spLocks noGrp="1"/>
          </p:cNvSpPr>
          <p:nvPr>
            <p:ph sz="quarter" idx="16"/>
          </p:nvPr>
        </p:nvSpPr>
        <p:spPr>
          <a:xfrm>
            <a:off x="4679951" y="1630800"/>
            <a:ext cx="3838575" cy="2623529"/>
          </a:xfrm>
          <a:solidFill>
            <a:schemeClr val="bg1"/>
          </a:solidFill>
        </p:spPr>
        <p:txBody>
          <a:bodyPr/>
          <a:lstStyle/>
          <a:p>
            <a:r>
              <a:rPr lang="en-US" dirty="0"/>
              <a:t>3. </a:t>
            </a:r>
            <a:r>
              <a:rPr lang="en-US" dirty="0" err="1"/>
              <a:t>Klasse</a:t>
            </a:r>
            <a:endParaRPr lang="en-US" dirty="0"/>
          </a:p>
          <a:p>
            <a:pPr marL="0" indent="0">
              <a:lnSpc>
                <a:spcPct val="100000"/>
              </a:lnSpc>
              <a:spcAft>
                <a:spcPts val="0"/>
              </a:spcAft>
              <a:buNone/>
            </a:pPr>
            <a:r>
              <a:rPr lang="de-DE" sz="1100" b="0" i="0" u="none" strike="noStrike" baseline="0" dirty="0">
                <a:solidFill>
                  <a:srgbClr val="000000"/>
                </a:solidFill>
                <a:latin typeface="Times New Roman" panose="02020603050405020304" pitchFamily="18" charset="0"/>
              </a:rPr>
              <a:t>Die </a:t>
            </a:r>
            <a:r>
              <a:rPr lang="de-DE" sz="1100" b="0" i="0" u="none" strike="noStrike" baseline="0" dirty="0" err="1">
                <a:solidFill>
                  <a:srgbClr val="000000"/>
                </a:solidFill>
                <a:latin typeface="Times New Roman" panose="02020603050405020304" pitchFamily="18" charset="0"/>
              </a:rPr>
              <a:t>SuS</a:t>
            </a:r>
            <a:r>
              <a:rPr lang="de-DE" sz="1100" b="0" i="0" u="none" strike="noStrike" baseline="0" dirty="0">
                <a:solidFill>
                  <a:srgbClr val="000000"/>
                </a:solidFill>
                <a:latin typeface="Times New Roman" panose="02020603050405020304" pitchFamily="18" charset="0"/>
              </a:rPr>
              <a:t> können, wenn klar und deutlich und nicht zu schnell in Standardsprache gesprochen wird, </a:t>
            </a:r>
          </a:p>
          <a:p>
            <a:pPr>
              <a:lnSpc>
                <a:spcPct val="100000"/>
              </a:lnSpc>
              <a:spcAft>
                <a:spcPts val="0"/>
              </a:spcAft>
              <a:buFont typeface="Wingdings" panose="05000000000000000000" pitchFamily="2" charset="2"/>
              <a:buChar char="ü"/>
            </a:pPr>
            <a:r>
              <a:rPr lang="de-DE" sz="1100" b="0" i="0" u="none" strike="noStrike" baseline="0" dirty="0">
                <a:solidFill>
                  <a:srgbClr val="000000"/>
                </a:solidFill>
                <a:latin typeface="Times New Roman" panose="02020603050405020304" pitchFamily="18" charset="0"/>
              </a:rPr>
              <a:t>einfache Gespräche, Erzählungen und kurze Medienbeiträge verstehen.</a:t>
            </a:r>
            <a:endParaRPr lang="de-DE" dirty="0">
              <a:solidFill>
                <a:srgbClr val="000000"/>
              </a:solidFill>
              <a:latin typeface="Times New Roman" panose="02020603050405020304" pitchFamily="18" charset="0"/>
            </a:endParaRPr>
          </a:p>
          <a:p>
            <a:pPr marL="0">
              <a:lnSpc>
                <a:spcPct val="100000"/>
              </a:lnSpc>
              <a:spcAft>
                <a:spcPts val="0"/>
              </a:spcAft>
            </a:pPr>
            <a:endParaRPr lang="de-DE" dirty="0">
              <a:solidFill>
                <a:srgbClr val="000000"/>
              </a:solidFill>
              <a:latin typeface="Times New Roman" panose="02020603050405020304" pitchFamily="18" charset="0"/>
            </a:endParaRPr>
          </a:p>
          <a:p>
            <a:pPr marL="0">
              <a:lnSpc>
                <a:spcPct val="100000"/>
              </a:lnSpc>
              <a:spcAft>
                <a:spcPts val="0"/>
              </a:spcAft>
            </a:pPr>
            <a:r>
              <a:rPr lang="de-DE" dirty="0">
                <a:solidFill>
                  <a:srgbClr val="000000"/>
                </a:solidFill>
                <a:latin typeface="Times New Roman" panose="02020603050405020304" pitchFamily="18" charset="0"/>
              </a:rPr>
              <a:t>4. Klasse</a:t>
            </a:r>
          </a:p>
          <a:p>
            <a:pPr marL="0" indent="0">
              <a:lnSpc>
                <a:spcPct val="100000"/>
              </a:lnSpc>
              <a:spcAft>
                <a:spcPts val="0"/>
              </a:spcAft>
              <a:buNone/>
            </a:pPr>
            <a:r>
              <a:rPr lang="de-DE" sz="1050" b="0" i="0" u="none" strike="noStrike" baseline="0" dirty="0">
                <a:solidFill>
                  <a:srgbClr val="000000"/>
                </a:solidFill>
                <a:latin typeface="Times New Roman" panose="02020603050405020304" pitchFamily="18" charset="0"/>
              </a:rPr>
              <a:t>Die </a:t>
            </a:r>
            <a:r>
              <a:rPr lang="de-DE" sz="1050" b="0" i="0" u="none" strike="noStrike" baseline="0" dirty="0" err="1">
                <a:solidFill>
                  <a:srgbClr val="000000"/>
                </a:solidFill>
                <a:latin typeface="Times New Roman" panose="02020603050405020304" pitchFamily="18" charset="0"/>
              </a:rPr>
              <a:t>SuS</a:t>
            </a:r>
            <a:r>
              <a:rPr lang="de-DE" sz="1050" b="0" i="0" u="none" strike="noStrike" baseline="0" dirty="0">
                <a:solidFill>
                  <a:srgbClr val="000000"/>
                </a:solidFill>
                <a:latin typeface="Times New Roman" panose="02020603050405020304" pitchFamily="18" charset="0"/>
              </a:rPr>
              <a:t> können, wenn in klarer und deutlicher Standardsprache gesprochen wird, </a:t>
            </a:r>
          </a:p>
          <a:p>
            <a:pPr marL="252000" lvl="1">
              <a:lnSpc>
                <a:spcPct val="100000"/>
              </a:lnSpc>
              <a:spcAft>
                <a:spcPts val="0"/>
              </a:spcAft>
              <a:buClr>
                <a:schemeClr val="tx2"/>
              </a:buClr>
              <a:buFont typeface="Wingdings" panose="05000000000000000000" pitchFamily="2" charset="2"/>
              <a:buChar char="ü"/>
            </a:pPr>
            <a:r>
              <a:rPr lang="de-DE" sz="1100" dirty="0">
                <a:solidFill>
                  <a:srgbClr val="000000"/>
                </a:solidFill>
                <a:latin typeface="Times New Roman" panose="02020603050405020304" pitchFamily="18" charset="0"/>
              </a:rPr>
              <a:t>Gespräche, kurze Erzählungen, Präsentationen, Filme und kurze Medienbeiträge über vertraute Themen verstehen.</a:t>
            </a:r>
            <a:endParaRPr lang="en-AT" sz="11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45657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E22D-4880-43F2-A408-57FCCC1CA723}"/>
              </a:ext>
            </a:extLst>
          </p:cNvPr>
          <p:cNvSpPr>
            <a:spLocks noGrp="1"/>
          </p:cNvSpPr>
          <p:nvPr>
            <p:ph type="title"/>
          </p:nvPr>
        </p:nvSpPr>
        <p:spPr>
          <a:xfrm>
            <a:off x="540000" y="859287"/>
            <a:ext cx="7978525" cy="622091"/>
          </a:xfrm>
        </p:spPr>
        <p:txBody>
          <a:bodyPr/>
          <a:lstStyle/>
          <a:p>
            <a:r>
              <a:rPr lang="en-US" dirty="0">
                <a:solidFill>
                  <a:srgbClr val="C00000"/>
                </a:solidFill>
              </a:rPr>
              <a:t>Tipps </a:t>
            </a:r>
            <a:r>
              <a:rPr lang="en-US" dirty="0" err="1">
                <a:solidFill>
                  <a:srgbClr val="C00000"/>
                </a:solidFill>
              </a:rPr>
              <a:t>zum</a:t>
            </a:r>
            <a:r>
              <a:rPr lang="en-US" dirty="0">
                <a:solidFill>
                  <a:srgbClr val="C00000"/>
                </a:solidFill>
              </a:rPr>
              <a:t> Aufbau der </a:t>
            </a:r>
            <a:r>
              <a:rPr lang="en-US" dirty="0" err="1">
                <a:solidFill>
                  <a:srgbClr val="C00000"/>
                </a:solidFill>
              </a:rPr>
              <a:t>Fertigkeit</a:t>
            </a:r>
            <a:r>
              <a:rPr lang="en-US" dirty="0">
                <a:solidFill>
                  <a:srgbClr val="C00000"/>
                </a:solidFill>
              </a:rPr>
              <a:t> HÖREN</a:t>
            </a:r>
            <a:endParaRPr lang="en-AT" dirty="0">
              <a:solidFill>
                <a:srgbClr val="C00000"/>
              </a:solidFill>
            </a:endParaRPr>
          </a:p>
        </p:txBody>
      </p:sp>
      <p:sp>
        <p:nvSpPr>
          <p:cNvPr id="3" name="Footer Placeholder 2">
            <a:extLst>
              <a:ext uri="{FF2B5EF4-FFF2-40B4-BE49-F238E27FC236}">
                <a16:creationId xmlns:a16="http://schemas.microsoft.com/office/drawing/2014/main" id="{2C66ECD0-8212-A507-6D9B-04D7F93BCD64}"/>
              </a:ext>
            </a:extLst>
          </p:cNvPr>
          <p:cNvSpPr>
            <a:spLocks noGrp="1"/>
          </p:cNvSpPr>
          <p:nvPr>
            <p:ph type="ftr" sz="quarter" idx="10"/>
          </p:nvPr>
        </p:nvSpPr>
        <p:spPr/>
        <p:txBody>
          <a:bodyPr/>
          <a:lstStyle/>
          <a:p>
            <a:r>
              <a:rPr lang="de-DE"/>
              <a:t>Kompetenzraster Lebende Fremdsprachen Sek I</a:t>
            </a:r>
            <a:endParaRPr lang="de-AT" dirty="0"/>
          </a:p>
        </p:txBody>
      </p:sp>
      <p:sp>
        <p:nvSpPr>
          <p:cNvPr id="4" name="Slide Number Placeholder 3">
            <a:extLst>
              <a:ext uri="{FF2B5EF4-FFF2-40B4-BE49-F238E27FC236}">
                <a16:creationId xmlns:a16="http://schemas.microsoft.com/office/drawing/2014/main" id="{3E1B2330-B44A-D60F-E1AC-14DB0F096982}"/>
              </a:ext>
            </a:extLst>
          </p:cNvPr>
          <p:cNvSpPr>
            <a:spLocks noGrp="1"/>
          </p:cNvSpPr>
          <p:nvPr>
            <p:ph type="sldNum" sz="quarter" idx="11"/>
          </p:nvPr>
        </p:nvSpPr>
        <p:spPr/>
        <p:txBody>
          <a:bodyPr/>
          <a:lstStyle/>
          <a:p>
            <a:fld id="{1206269C-C24E-4E80-9A4B-E7E19BB59A67}" type="slidenum">
              <a:rPr lang="de-AT" smtClean="0"/>
              <a:pPr/>
              <a:t>24</a:t>
            </a:fld>
            <a:endParaRPr lang="de-AT" dirty="0"/>
          </a:p>
        </p:txBody>
      </p:sp>
      <p:sp>
        <p:nvSpPr>
          <p:cNvPr id="5" name="Content Placeholder 4">
            <a:extLst>
              <a:ext uri="{FF2B5EF4-FFF2-40B4-BE49-F238E27FC236}">
                <a16:creationId xmlns:a16="http://schemas.microsoft.com/office/drawing/2014/main" id="{2C7A7136-D206-566F-9E97-6E72B9DA9A38}"/>
              </a:ext>
            </a:extLst>
          </p:cNvPr>
          <p:cNvSpPr>
            <a:spLocks noGrp="1"/>
          </p:cNvSpPr>
          <p:nvPr>
            <p:ph sz="quarter" idx="15"/>
          </p:nvPr>
        </p:nvSpPr>
        <p:spPr>
          <a:xfrm>
            <a:off x="540000" y="1369113"/>
            <a:ext cx="3838575" cy="3109642"/>
          </a:xfrm>
        </p:spPr>
        <p:txBody>
          <a:bodyPr/>
          <a:lstStyle/>
          <a:p>
            <a:r>
              <a:rPr lang="en-US" b="1" dirty="0" err="1"/>
              <a:t>Unterrichtssprache</a:t>
            </a:r>
            <a:r>
              <a:rPr lang="en-US" b="1" dirty="0"/>
              <a:t> </a:t>
            </a:r>
            <a:r>
              <a:rPr lang="en-US" b="1" dirty="0" err="1"/>
              <a:t>Englisch</a:t>
            </a:r>
            <a:r>
              <a:rPr lang="en-US" dirty="0"/>
              <a:t>, von </a:t>
            </a:r>
            <a:r>
              <a:rPr lang="en-US" dirty="0" err="1"/>
              <a:t>Beginn</a:t>
            </a:r>
            <a:r>
              <a:rPr lang="en-US" dirty="0"/>
              <a:t> an, </a:t>
            </a:r>
            <a:r>
              <a:rPr lang="en-US" dirty="0" err="1"/>
              <a:t>vor</a:t>
            </a:r>
            <a:r>
              <a:rPr lang="en-US" dirty="0"/>
              <a:t> </a:t>
            </a:r>
            <a:r>
              <a:rPr lang="en-US" dirty="0" err="1"/>
              <a:t>allem</a:t>
            </a:r>
            <a:r>
              <a:rPr lang="en-US" dirty="0"/>
              <a:t> </a:t>
            </a:r>
            <a:r>
              <a:rPr lang="en-US" dirty="0" err="1"/>
              <a:t>auch</a:t>
            </a:r>
            <a:r>
              <a:rPr lang="en-US" dirty="0"/>
              <a:t> </a:t>
            </a:r>
            <a:r>
              <a:rPr lang="en-US" dirty="0" err="1"/>
              <a:t>bei</a:t>
            </a:r>
            <a:r>
              <a:rPr lang="en-US" dirty="0"/>
              <a:t> </a:t>
            </a:r>
            <a:r>
              <a:rPr lang="en-US" dirty="0" err="1"/>
              <a:t>kleinen</a:t>
            </a:r>
            <a:r>
              <a:rPr lang="en-US" dirty="0"/>
              <a:t> </a:t>
            </a:r>
            <a:r>
              <a:rPr lang="en-US" dirty="0" err="1"/>
              <a:t>Admintätigkeiten</a:t>
            </a:r>
            <a:r>
              <a:rPr lang="en-US" dirty="0"/>
              <a:t> (classroom language)</a:t>
            </a:r>
          </a:p>
          <a:p>
            <a:r>
              <a:rPr lang="en-US" b="1" dirty="0" err="1"/>
              <a:t>Hören</a:t>
            </a:r>
            <a:r>
              <a:rPr lang="en-US" b="1" dirty="0"/>
              <a:t> in </a:t>
            </a:r>
            <a:r>
              <a:rPr lang="en-US" b="1" dirty="0" err="1"/>
              <a:t>entspannter</a:t>
            </a:r>
            <a:r>
              <a:rPr lang="en-US" b="1" dirty="0"/>
              <a:t>, </a:t>
            </a:r>
            <a:r>
              <a:rPr lang="en-US" b="1" dirty="0" err="1"/>
              <a:t>angstfreier</a:t>
            </a:r>
            <a:r>
              <a:rPr lang="en-US" b="1" dirty="0"/>
              <a:t> </a:t>
            </a:r>
            <a:r>
              <a:rPr lang="en-US" b="1" dirty="0" err="1"/>
              <a:t>Atmosphäre</a:t>
            </a:r>
            <a:r>
              <a:rPr lang="en-US" b="1" dirty="0"/>
              <a:t> </a:t>
            </a:r>
            <a:r>
              <a:rPr lang="en-US" dirty="0"/>
              <a:t>(</a:t>
            </a:r>
            <a:r>
              <a:rPr lang="en-US" dirty="0" err="1"/>
              <a:t>ohne</a:t>
            </a:r>
            <a:r>
              <a:rPr lang="en-US" dirty="0"/>
              <a:t> listening comp check)</a:t>
            </a:r>
          </a:p>
          <a:p>
            <a:r>
              <a:rPr lang="en-US" b="1" dirty="0" err="1"/>
              <a:t>Selbständiges</a:t>
            </a:r>
            <a:r>
              <a:rPr lang="en-US" b="1" dirty="0"/>
              <a:t>, </a:t>
            </a:r>
            <a:r>
              <a:rPr lang="en-US" b="1" dirty="0" err="1"/>
              <a:t>wiederholtes</a:t>
            </a:r>
            <a:r>
              <a:rPr lang="en-US" b="1" dirty="0"/>
              <a:t> </a:t>
            </a:r>
            <a:r>
              <a:rPr lang="en-US" b="1" dirty="0" err="1"/>
              <a:t>Hören</a:t>
            </a:r>
            <a:r>
              <a:rPr lang="en-US" b="1" dirty="0"/>
              <a:t> </a:t>
            </a:r>
            <a:r>
              <a:rPr lang="en-US" dirty="0"/>
              <a:t>und </a:t>
            </a:r>
            <a:r>
              <a:rPr lang="en-US" dirty="0" err="1"/>
              <a:t>Stoppen</a:t>
            </a:r>
            <a:r>
              <a:rPr lang="en-US" dirty="0"/>
              <a:t> </a:t>
            </a:r>
            <a:r>
              <a:rPr lang="en-US" dirty="0" err="1"/>
              <a:t>ermöglichen</a:t>
            </a:r>
            <a:endParaRPr lang="en-AT" dirty="0"/>
          </a:p>
        </p:txBody>
      </p:sp>
      <p:sp>
        <p:nvSpPr>
          <p:cNvPr id="6" name="Content Placeholder 5">
            <a:extLst>
              <a:ext uri="{FF2B5EF4-FFF2-40B4-BE49-F238E27FC236}">
                <a16:creationId xmlns:a16="http://schemas.microsoft.com/office/drawing/2014/main" id="{C6CACCE4-4200-7375-EBAA-068AD41729AB}"/>
              </a:ext>
            </a:extLst>
          </p:cNvPr>
          <p:cNvSpPr>
            <a:spLocks noGrp="1"/>
          </p:cNvSpPr>
          <p:nvPr>
            <p:ph sz="quarter" idx="16"/>
          </p:nvPr>
        </p:nvSpPr>
        <p:spPr>
          <a:xfrm>
            <a:off x="4619793" y="1387681"/>
            <a:ext cx="3838575" cy="2977200"/>
          </a:xfrm>
        </p:spPr>
        <p:txBody>
          <a:bodyPr/>
          <a:lstStyle/>
          <a:p>
            <a:r>
              <a:rPr lang="en-US" dirty="0"/>
              <a:t>Videoclips: Listening for fun</a:t>
            </a:r>
          </a:p>
          <a:p>
            <a:r>
              <a:rPr lang="en-US" dirty="0"/>
              <a:t>Storytime: reading storybooks to the kids</a:t>
            </a:r>
          </a:p>
          <a:p>
            <a:r>
              <a:rPr lang="en-US" dirty="0"/>
              <a:t>Flip: </a:t>
            </a:r>
            <a:r>
              <a:rPr lang="en-US" dirty="0" err="1"/>
              <a:t>SuS</a:t>
            </a:r>
            <a:r>
              <a:rPr lang="en-US" dirty="0"/>
              <a:t> </a:t>
            </a:r>
            <a:r>
              <a:rPr lang="en-US" dirty="0" err="1"/>
              <a:t>hören</a:t>
            </a:r>
            <a:r>
              <a:rPr lang="en-US" dirty="0"/>
              <a:t> die </a:t>
            </a:r>
            <a:r>
              <a:rPr lang="en-US" dirty="0" err="1"/>
              <a:t>Sprechbeiträge</a:t>
            </a:r>
            <a:r>
              <a:rPr lang="en-US" dirty="0"/>
              <a:t> der </a:t>
            </a:r>
            <a:r>
              <a:rPr lang="en-US" dirty="0" err="1"/>
              <a:t>MitschülerInnen</a:t>
            </a:r>
            <a:endParaRPr lang="en-US" dirty="0"/>
          </a:p>
          <a:p>
            <a:endParaRPr lang="en-AT" dirty="0"/>
          </a:p>
        </p:txBody>
      </p:sp>
      <p:pic>
        <p:nvPicPr>
          <p:cNvPr id="7" name="Picture 6">
            <a:extLst>
              <a:ext uri="{FF2B5EF4-FFF2-40B4-BE49-F238E27FC236}">
                <a16:creationId xmlns:a16="http://schemas.microsoft.com/office/drawing/2014/main" id="{7D205656-A484-D089-BB3B-122E06C71EE2}"/>
              </a:ext>
            </a:extLst>
          </p:cNvPr>
          <p:cNvPicPr>
            <a:picLocks noChangeAspect="1"/>
          </p:cNvPicPr>
          <p:nvPr/>
        </p:nvPicPr>
        <p:blipFill rotWithShape="1">
          <a:blip r:embed="rId2"/>
          <a:srcRect b="50115"/>
          <a:stretch/>
        </p:blipFill>
        <p:spPr>
          <a:xfrm>
            <a:off x="5619006" y="3443236"/>
            <a:ext cx="1403497" cy="1365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90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6379-FA90-FF35-1885-55EC33D76511}"/>
              </a:ext>
            </a:extLst>
          </p:cNvPr>
          <p:cNvSpPr>
            <a:spLocks noGrp="1"/>
          </p:cNvSpPr>
          <p:nvPr>
            <p:ph type="title"/>
          </p:nvPr>
        </p:nvSpPr>
        <p:spPr>
          <a:xfrm>
            <a:off x="3934327" y="1418755"/>
            <a:ext cx="1109913" cy="622091"/>
          </a:xfrm>
        </p:spPr>
        <p:txBody>
          <a:bodyPr wrap="none" anchor="t">
            <a:normAutofit/>
          </a:bodyPr>
          <a:lstStyle/>
          <a:p>
            <a:pPr algn="ctr"/>
            <a:r>
              <a:rPr lang="en-US" sz="3200" dirty="0">
                <a:solidFill>
                  <a:srgbClr val="C00000"/>
                </a:solidFill>
              </a:rPr>
              <a:t>LESEN ++</a:t>
            </a:r>
            <a:endParaRPr lang="en-AT" sz="3200" dirty="0">
              <a:solidFill>
                <a:srgbClr val="C00000"/>
              </a:solidFill>
            </a:endParaRPr>
          </a:p>
        </p:txBody>
      </p:sp>
      <p:pic>
        <p:nvPicPr>
          <p:cNvPr id="11" name="Picture 10" descr="Text&#10;&#10;Description automatically generated with medium confidence">
            <a:extLst>
              <a:ext uri="{FF2B5EF4-FFF2-40B4-BE49-F238E27FC236}">
                <a16:creationId xmlns:a16="http://schemas.microsoft.com/office/drawing/2014/main" id="{A94B4A0D-2CE8-3E1B-F15E-1198ECA83FAA}"/>
              </a:ext>
            </a:extLst>
          </p:cNvPr>
          <p:cNvPicPr>
            <a:picLocks noChangeAspect="1"/>
          </p:cNvPicPr>
          <p:nvPr/>
        </p:nvPicPr>
        <p:blipFill rotWithShape="1">
          <a:blip r:embed="rId2">
            <a:extLst>
              <a:ext uri="{28A0092B-C50C-407E-A947-70E740481C1C}">
                <a14:useLocalDpi xmlns:a14="http://schemas.microsoft.com/office/drawing/2010/main" val="0"/>
              </a:ext>
            </a:extLst>
          </a:blip>
          <a:srcRect t="15973" r="-2" b="13450"/>
          <a:stretch/>
        </p:blipFill>
        <p:spPr>
          <a:xfrm>
            <a:off x="1579144" y="2517472"/>
            <a:ext cx="5588837" cy="2090527"/>
          </a:xfrm>
          <a:prstGeom prst="rect">
            <a:avLst/>
          </a:prstGeom>
          <a:noFill/>
        </p:spPr>
      </p:pic>
      <p:sp>
        <p:nvSpPr>
          <p:cNvPr id="16" name="Footer Placeholder 3">
            <a:extLst>
              <a:ext uri="{FF2B5EF4-FFF2-40B4-BE49-F238E27FC236}">
                <a16:creationId xmlns:a16="http://schemas.microsoft.com/office/drawing/2014/main" id="{513BD41A-C77C-AE41-E141-A533CDD5F18D}"/>
              </a:ext>
            </a:extLst>
          </p:cNvPr>
          <p:cNvSpPr>
            <a:spLocks noGrp="1"/>
          </p:cNvSpPr>
          <p:nvPr>
            <p:ph type="ftr" sz="quarter" idx="11"/>
          </p:nvPr>
        </p:nvSpPr>
        <p:spPr>
          <a:xfrm>
            <a:off x="540000" y="4790252"/>
            <a:ext cx="6875916" cy="200025"/>
          </a:xfrm>
        </p:spPr>
        <p:txBody>
          <a:bodyPr/>
          <a:lstStyle/>
          <a:p>
            <a:endParaRPr lang="de-AT"/>
          </a:p>
        </p:txBody>
      </p:sp>
      <p:sp>
        <p:nvSpPr>
          <p:cNvPr id="5" name="Slide Number Placeholder 4">
            <a:extLst>
              <a:ext uri="{FF2B5EF4-FFF2-40B4-BE49-F238E27FC236}">
                <a16:creationId xmlns:a16="http://schemas.microsoft.com/office/drawing/2014/main" id="{AC68FBA5-7E73-A76C-69E0-D45253042D77}"/>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B817C4E8-9515-4373-8DE0-89D0CCCBBCAC}" type="slidenum">
              <a:rPr lang="de-AT" smtClean="0"/>
              <a:pPr>
                <a:lnSpc>
                  <a:spcPct val="90000"/>
                </a:lnSpc>
                <a:spcAft>
                  <a:spcPts val="600"/>
                </a:spcAft>
              </a:pPr>
              <a:t>25</a:t>
            </a:fld>
            <a:endParaRPr lang="de-AT"/>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71537F6C-0975-27DF-9133-0E6F73B9C9ED}"/>
                  </a:ext>
                </a:extLst>
              </p:cNvPr>
              <p:cNvGraphicFramePr>
                <a:graphicFrameLocks noChangeAspect="1"/>
              </p:cNvGraphicFramePr>
              <p:nvPr>
                <p:extLst>
                  <p:ext uri="{D42A27DB-BD31-4B8C-83A1-F6EECF244321}">
                    <p14:modId xmlns:p14="http://schemas.microsoft.com/office/powerpoint/2010/main" val="3493967682"/>
                  </p:ext>
                </p:extLst>
              </p:nvPr>
            </p:nvGraphicFramePr>
            <p:xfrm>
              <a:off x="540000" y="4256171"/>
              <a:ext cx="870284" cy="489535"/>
            </p:xfrm>
            <a:graphic>
              <a:graphicData uri="http://schemas.microsoft.com/office/powerpoint/2016/slidezoom">
                <pslz:sldZm>
                  <pslz:sldZmObj sldId="365" cId="4234647728">
                    <pslz:zmPr id="{43D63A52-21E9-4D87-937A-D8F997CD3A90}" returnToParent="0" transitionDur="1000">
                      <p166:blipFill xmlns:p166="http://schemas.microsoft.com/office/powerpoint/2016/6/main">
                        <a:blip r:embed="rId3"/>
                        <a:stretch>
                          <a:fillRect/>
                        </a:stretch>
                      </p166:blipFill>
                      <p166:spPr xmlns:p166="http://schemas.microsoft.com/office/powerpoint/2016/6/main">
                        <a:xfrm>
                          <a:off x="0" y="0"/>
                          <a:ext cx="870284" cy="489535"/>
                        </a:xfrm>
                        <a:prstGeom prst="rect">
                          <a:avLst/>
                        </a:prstGeom>
                        <a:ln w="3175">
                          <a:solidFill>
                            <a:prstClr val="ltGray"/>
                          </a:solidFill>
                        </a:ln>
                      </p166:spPr>
                    </pslz:zmPr>
                  </pslz:sldZmObj>
                </pslz:sldZm>
              </a:graphicData>
            </a:graphic>
          </p:graphicFrame>
        </mc:Choice>
        <mc:Fallback xmlns="">
          <p:pic>
            <p:nvPicPr>
              <p:cNvPr id="13" name="Slide Zoom 12">
                <a:hlinkClick r:id="rId4" action="ppaction://hlinksldjump"/>
                <a:extLst>
                  <a:ext uri="{FF2B5EF4-FFF2-40B4-BE49-F238E27FC236}">
                    <a16:creationId xmlns:a16="http://schemas.microsoft.com/office/drawing/2014/main" id="{71537F6C-0975-27DF-9133-0E6F73B9C9ED}"/>
                  </a:ext>
                </a:extLst>
              </p:cNvPr>
              <p:cNvPicPr>
                <a:picLocks noGrp="1" noRot="1" noChangeAspect="1" noMove="1" noResize="1" noEditPoints="1" noAdjustHandles="1" noChangeArrowheads="1" noChangeShapeType="1"/>
              </p:cNvPicPr>
              <p:nvPr/>
            </p:nvPicPr>
            <p:blipFill>
              <a:blip r:embed="rId5"/>
              <a:stretch>
                <a:fillRect/>
              </a:stretch>
            </p:blipFill>
            <p:spPr>
              <a:xfrm>
                <a:off x="540000" y="4256171"/>
                <a:ext cx="870284" cy="489535"/>
              </a:xfrm>
              <a:prstGeom prst="rect">
                <a:avLst/>
              </a:prstGeom>
              <a:ln w="3175">
                <a:solidFill>
                  <a:prstClr val="ltGray"/>
                </a:solidFill>
              </a:ln>
            </p:spPr>
          </p:pic>
        </mc:Fallback>
      </mc:AlternateContent>
    </p:spTree>
    <p:extLst>
      <p:ext uri="{BB962C8B-B14F-4D97-AF65-F5344CB8AC3E}">
        <p14:creationId xmlns:p14="http://schemas.microsoft.com/office/powerpoint/2010/main" val="278703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6379-FA90-FF35-1885-55EC33D76511}"/>
              </a:ext>
            </a:extLst>
          </p:cNvPr>
          <p:cNvSpPr>
            <a:spLocks noGrp="1"/>
          </p:cNvSpPr>
          <p:nvPr>
            <p:ph type="title"/>
          </p:nvPr>
        </p:nvSpPr>
        <p:spPr>
          <a:xfrm>
            <a:off x="3697704" y="363702"/>
            <a:ext cx="1109913" cy="622091"/>
          </a:xfrm>
          <a:effectLst>
            <a:outerShdw blurRad="50800" dist="38100" dir="8100000" algn="tr" rotWithShape="0">
              <a:prstClr val="black">
                <a:alpha val="40000"/>
              </a:prstClr>
            </a:outerShdw>
          </a:effectLst>
        </p:spPr>
        <p:txBody>
          <a:bodyPr wrap="none" anchor="t">
            <a:normAutofit/>
          </a:bodyPr>
          <a:lstStyle/>
          <a:p>
            <a:pPr algn="ctr"/>
            <a:r>
              <a:rPr lang="en-US" sz="3200" dirty="0">
                <a:solidFill>
                  <a:srgbClr val="C00000"/>
                </a:solidFill>
              </a:rPr>
              <a:t>LESEN ++</a:t>
            </a:r>
            <a:endParaRPr lang="en-AT" sz="3200" dirty="0">
              <a:solidFill>
                <a:srgbClr val="C00000"/>
              </a:solidFill>
            </a:endParaRPr>
          </a:p>
        </p:txBody>
      </p:sp>
      <p:sp>
        <p:nvSpPr>
          <p:cNvPr id="5" name="Slide Number Placeholder 4">
            <a:extLst>
              <a:ext uri="{FF2B5EF4-FFF2-40B4-BE49-F238E27FC236}">
                <a16:creationId xmlns:a16="http://schemas.microsoft.com/office/drawing/2014/main" id="{AC68FBA5-7E73-A76C-69E0-D45253042D77}"/>
              </a:ext>
            </a:extLst>
          </p:cNvPr>
          <p:cNvSpPr>
            <a:spLocks noGrp="1"/>
          </p:cNvSpPr>
          <p:nvPr>
            <p:ph type="sldNum" sz="quarter" idx="12"/>
          </p:nvPr>
        </p:nvSpPr>
        <p:spPr>
          <a:xfrm>
            <a:off x="7558201" y="4790252"/>
            <a:ext cx="960324" cy="200025"/>
          </a:xfrm>
          <a:effectLst>
            <a:outerShdw blurRad="50800" dist="38100" dir="8100000" algn="tr" rotWithShape="0">
              <a:prstClr val="black">
                <a:alpha val="40000"/>
              </a:prstClr>
            </a:outerShdw>
          </a:effectLst>
        </p:spPr>
        <p:txBody>
          <a:bodyPr anchor="ctr">
            <a:normAutofit/>
          </a:bodyPr>
          <a:lstStyle/>
          <a:p>
            <a:pPr>
              <a:lnSpc>
                <a:spcPct val="90000"/>
              </a:lnSpc>
              <a:spcAft>
                <a:spcPts val="600"/>
              </a:spcAft>
            </a:pPr>
            <a:fld id="{B817C4E8-9515-4373-8DE0-89D0CCCBBCAC}" type="slidenum">
              <a:rPr lang="de-AT" smtClean="0"/>
              <a:pPr>
                <a:lnSpc>
                  <a:spcPct val="90000"/>
                </a:lnSpc>
                <a:spcAft>
                  <a:spcPts val="600"/>
                </a:spcAft>
              </a:pPr>
              <a:t>26</a:t>
            </a:fld>
            <a:endParaRPr lang="de-AT"/>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71537F6C-0975-27DF-9133-0E6F73B9C9ED}"/>
                  </a:ext>
                </a:extLst>
              </p:cNvPr>
              <p:cNvGraphicFramePr>
                <a:graphicFrameLocks noChangeAspect="1"/>
              </p:cNvGraphicFramePr>
              <p:nvPr>
                <p:extLst>
                  <p:ext uri="{D42A27DB-BD31-4B8C-83A1-F6EECF244321}">
                    <p14:modId xmlns:p14="http://schemas.microsoft.com/office/powerpoint/2010/main" val="1531123289"/>
                  </p:ext>
                </p:extLst>
              </p:nvPr>
            </p:nvGraphicFramePr>
            <p:xfrm>
              <a:off x="351121" y="4545484"/>
              <a:ext cx="870284" cy="489535"/>
            </p:xfrm>
            <a:graphic>
              <a:graphicData uri="http://schemas.microsoft.com/office/powerpoint/2016/slidezoom">
                <pslz:sldZm>
                  <pslz:sldZmObj sldId="365" cId="4234647728">
                    <pslz:zmPr id="{43D63A52-21E9-4D87-937A-D8F997CD3A90}" returnToParent="0" transitionDur="1000">
                      <p166:blipFill xmlns:p166="http://schemas.microsoft.com/office/powerpoint/2016/6/main">
                        <a:blip r:embed="rId2"/>
                        <a:stretch>
                          <a:fillRect/>
                        </a:stretch>
                      </p166:blipFill>
                      <p166:spPr xmlns:p166="http://schemas.microsoft.com/office/powerpoint/2016/6/main">
                        <a:xfrm>
                          <a:off x="0" y="0"/>
                          <a:ext cx="870284" cy="489535"/>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3" name="Slide Zoom 12">
                <a:hlinkClick r:id="rId3" action="ppaction://hlinksldjump"/>
                <a:extLst>
                  <a:ext uri="{FF2B5EF4-FFF2-40B4-BE49-F238E27FC236}">
                    <a16:creationId xmlns:a16="http://schemas.microsoft.com/office/drawing/2014/main" id="{71537F6C-0975-27DF-9133-0E6F73B9C9ED}"/>
                  </a:ext>
                </a:extLst>
              </p:cNvPr>
              <p:cNvPicPr>
                <a:picLocks noGrp="1" noRot="1" noChangeAspect="1" noMove="1" noResize="1" noEditPoints="1" noAdjustHandles="1" noChangeArrowheads="1" noChangeShapeType="1"/>
              </p:cNvPicPr>
              <p:nvPr/>
            </p:nvPicPr>
            <p:blipFill>
              <a:blip r:embed="rId4"/>
              <a:stretch>
                <a:fillRect/>
              </a:stretch>
            </p:blipFill>
            <p:spPr>
              <a:xfrm>
                <a:off x="351121" y="4545484"/>
                <a:ext cx="870284" cy="489535"/>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CBC14D14-18A5-0CF0-17C1-CD2C1A2AEBAF}"/>
                  </a:ext>
                </a:extLst>
              </p:cNvPr>
              <p:cNvGraphicFramePr>
                <a:graphicFrameLocks noChangeAspect="1"/>
              </p:cNvGraphicFramePr>
              <p:nvPr>
                <p:extLst>
                  <p:ext uri="{D42A27DB-BD31-4B8C-83A1-F6EECF244321}">
                    <p14:modId xmlns:p14="http://schemas.microsoft.com/office/powerpoint/2010/main" val="3123634298"/>
                  </p:ext>
                </p:extLst>
              </p:nvPr>
            </p:nvGraphicFramePr>
            <p:xfrm>
              <a:off x="347290" y="994931"/>
              <a:ext cx="1541271" cy="866965"/>
            </p:xfrm>
            <a:graphic>
              <a:graphicData uri="http://schemas.microsoft.com/office/powerpoint/2016/slidezoom">
                <pslz:sldZm>
                  <pslz:sldZmObj sldId="269" cId="1706799687">
                    <pslz:zmPr id="{BB1A2E33-EFAA-496E-8979-EB0FC5AF300E}" returnToParent="0" transitionDur="1000">
                      <p166:blipFill xmlns:p166="http://schemas.microsoft.com/office/powerpoint/2016/6/main">
                        <a:blip r:embed="rId5"/>
                        <a:stretch>
                          <a:fillRect/>
                        </a:stretch>
                      </p166:blipFill>
                      <p166:spPr xmlns:p166="http://schemas.microsoft.com/office/powerpoint/2016/6/main">
                        <a:xfrm>
                          <a:off x="0" y="0"/>
                          <a:ext cx="1541271" cy="866965"/>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CBC14D14-18A5-0CF0-17C1-CD2C1A2AEBAF}"/>
                  </a:ext>
                </a:extLst>
              </p:cNvPr>
              <p:cNvPicPr>
                <a:picLocks noGrp="1" noRot="1" noChangeAspect="1" noMove="1" noResize="1" noEditPoints="1" noAdjustHandles="1" noChangeArrowheads="1" noChangeShapeType="1"/>
              </p:cNvPicPr>
              <p:nvPr/>
            </p:nvPicPr>
            <p:blipFill>
              <a:blip r:embed="rId7"/>
              <a:stretch>
                <a:fillRect/>
              </a:stretch>
            </p:blipFill>
            <p:spPr>
              <a:xfrm>
                <a:off x="347290" y="994931"/>
                <a:ext cx="1541271" cy="866965"/>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7E2EA348-5CE6-A3BC-AA36-6C91FFF98B25}"/>
                  </a:ext>
                </a:extLst>
              </p:cNvPr>
              <p:cNvGraphicFramePr>
                <a:graphicFrameLocks noChangeAspect="1"/>
              </p:cNvGraphicFramePr>
              <p:nvPr>
                <p:extLst>
                  <p:ext uri="{D42A27DB-BD31-4B8C-83A1-F6EECF244321}">
                    <p14:modId xmlns:p14="http://schemas.microsoft.com/office/powerpoint/2010/main" val="2414442615"/>
                  </p:ext>
                </p:extLst>
              </p:nvPr>
            </p:nvGraphicFramePr>
            <p:xfrm>
              <a:off x="2010967" y="994930"/>
              <a:ext cx="1541271" cy="866965"/>
            </p:xfrm>
            <a:graphic>
              <a:graphicData uri="http://schemas.microsoft.com/office/powerpoint/2016/slidezoom">
                <pslz:sldZm>
                  <pslz:sldZmObj sldId="308" cId="2772764066">
                    <pslz:zmPr id="{EE19E6A1-D839-4FAC-A5E0-BC3274ED7692}" returnToParent="0" transitionDur="1000">
                      <p166:blipFill xmlns:p166="http://schemas.microsoft.com/office/powerpoint/2016/6/main">
                        <a:blip r:embed="rId8"/>
                        <a:stretch>
                          <a:fillRect/>
                        </a:stretch>
                      </p166:blipFill>
                      <p166:spPr xmlns:p166="http://schemas.microsoft.com/office/powerpoint/2016/6/main">
                        <a:xfrm>
                          <a:off x="0" y="0"/>
                          <a:ext cx="1541271" cy="866965"/>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7" name="Slide Zoom 6">
                <a:hlinkClick r:id="rId9" action="ppaction://hlinksldjump"/>
                <a:extLst>
                  <a:ext uri="{FF2B5EF4-FFF2-40B4-BE49-F238E27FC236}">
                    <a16:creationId xmlns:a16="http://schemas.microsoft.com/office/drawing/2014/main" id="{7E2EA348-5CE6-A3BC-AA36-6C91FFF98B25}"/>
                  </a:ext>
                </a:extLst>
              </p:cNvPr>
              <p:cNvPicPr>
                <a:picLocks noGrp="1" noRot="1" noChangeAspect="1" noMove="1" noResize="1" noEditPoints="1" noAdjustHandles="1" noChangeArrowheads="1" noChangeShapeType="1"/>
              </p:cNvPicPr>
              <p:nvPr/>
            </p:nvPicPr>
            <p:blipFill>
              <a:blip r:embed="rId10"/>
              <a:stretch>
                <a:fillRect/>
              </a:stretch>
            </p:blipFill>
            <p:spPr>
              <a:xfrm>
                <a:off x="2010967" y="994930"/>
                <a:ext cx="1541271" cy="866965"/>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1F072821-E7F4-30F5-E69A-7980337900A3}"/>
                  </a:ext>
                </a:extLst>
              </p:cNvPr>
              <p:cNvGraphicFramePr>
                <a:graphicFrameLocks noChangeAspect="1"/>
              </p:cNvGraphicFramePr>
              <p:nvPr>
                <p:extLst>
                  <p:ext uri="{D42A27DB-BD31-4B8C-83A1-F6EECF244321}">
                    <p14:modId xmlns:p14="http://schemas.microsoft.com/office/powerpoint/2010/main" val="3111863145"/>
                  </p:ext>
                </p:extLst>
              </p:nvPr>
            </p:nvGraphicFramePr>
            <p:xfrm>
              <a:off x="3674644" y="990158"/>
              <a:ext cx="1558236" cy="876508"/>
            </p:xfrm>
            <a:graphic>
              <a:graphicData uri="http://schemas.microsoft.com/office/powerpoint/2016/slidezoom">
                <pslz:sldZm>
                  <pslz:sldZmObj sldId="310" cId="2581299328">
                    <pslz:zmPr id="{592C3060-F69C-4DA4-9BEB-2F540AAAA89F}" returnToParent="0" transitionDur="1000">
                      <p166:blipFill xmlns:p166="http://schemas.microsoft.com/office/powerpoint/2016/6/main">
                        <a:blip r:embed="rId11"/>
                        <a:stretch>
                          <a:fillRect/>
                        </a:stretch>
                      </p166:blipFill>
                      <p166:spPr xmlns:p166="http://schemas.microsoft.com/office/powerpoint/2016/6/main">
                        <a:xfrm>
                          <a:off x="0" y="0"/>
                          <a:ext cx="1558236" cy="876508"/>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9" name="Slide Zoom 8">
                <a:hlinkClick r:id="rId12" action="ppaction://hlinksldjump"/>
                <a:extLst>
                  <a:ext uri="{FF2B5EF4-FFF2-40B4-BE49-F238E27FC236}">
                    <a16:creationId xmlns:a16="http://schemas.microsoft.com/office/drawing/2014/main" id="{1F072821-E7F4-30F5-E69A-7980337900A3}"/>
                  </a:ext>
                </a:extLst>
              </p:cNvPr>
              <p:cNvPicPr>
                <a:picLocks noGrp="1" noRot="1" noChangeAspect="1" noMove="1" noResize="1" noEditPoints="1" noAdjustHandles="1" noChangeArrowheads="1" noChangeShapeType="1"/>
              </p:cNvPicPr>
              <p:nvPr/>
            </p:nvPicPr>
            <p:blipFill>
              <a:blip r:embed="rId13"/>
              <a:stretch>
                <a:fillRect/>
              </a:stretch>
            </p:blipFill>
            <p:spPr>
              <a:xfrm>
                <a:off x="3674644" y="990158"/>
                <a:ext cx="1558236" cy="876508"/>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41A6E678-D5E7-9E14-4952-6940BF57FB4D}"/>
                  </a:ext>
                </a:extLst>
              </p:cNvPr>
              <p:cNvGraphicFramePr>
                <a:graphicFrameLocks noChangeAspect="1"/>
              </p:cNvGraphicFramePr>
              <p:nvPr>
                <p:extLst>
                  <p:ext uri="{D42A27DB-BD31-4B8C-83A1-F6EECF244321}">
                    <p14:modId xmlns:p14="http://schemas.microsoft.com/office/powerpoint/2010/main" val="3083846444"/>
                  </p:ext>
                </p:extLst>
              </p:nvPr>
            </p:nvGraphicFramePr>
            <p:xfrm>
              <a:off x="347290" y="2255151"/>
              <a:ext cx="1489718" cy="837966"/>
            </p:xfrm>
            <a:graphic>
              <a:graphicData uri="http://schemas.microsoft.com/office/powerpoint/2016/slidezoom">
                <pslz:sldZm>
                  <pslz:sldZmObj sldId="336" cId="606923068">
                    <pslz:zmPr id="{5093A156-713A-4EE6-BF12-0AA762426977}" returnToParent="0" transitionDur="1000">
                      <p166:blipFill xmlns:p166="http://schemas.microsoft.com/office/powerpoint/2016/6/main">
                        <a:blip r:embed="rId14"/>
                        <a:stretch>
                          <a:fillRect/>
                        </a:stretch>
                      </p166:blipFill>
                      <p166:spPr xmlns:p166="http://schemas.microsoft.com/office/powerpoint/2016/6/main">
                        <a:xfrm>
                          <a:off x="0" y="0"/>
                          <a:ext cx="1489718" cy="837966"/>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2" name="Slide Zoom 11">
                <a:hlinkClick r:id="rId15" action="ppaction://hlinksldjump"/>
                <a:extLst>
                  <a:ext uri="{FF2B5EF4-FFF2-40B4-BE49-F238E27FC236}">
                    <a16:creationId xmlns:a16="http://schemas.microsoft.com/office/drawing/2014/main" id="{41A6E678-D5E7-9E14-4952-6940BF57FB4D}"/>
                  </a:ext>
                </a:extLst>
              </p:cNvPr>
              <p:cNvPicPr>
                <a:picLocks noGrp="1" noRot="1" noChangeAspect="1" noMove="1" noResize="1" noEditPoints="1" noAdjustHandles="1" noChangeArrowheads="1" noChangeShapeType="1"/>
              </p:cNvPicPr>
              <p:nvPr/>
            </p:nvPicPr>
            <p:blipFill>
              <a:blip r:embed="rId16"/>
              <a:stretch>
                <a:fillRect/>
              </a:stretch>
            </p:blipFill>
            <p:spPr>
              <a:xfrm>
                <a:off x="347290" y="2255151"/>
                <a:ext cx="1489718" cy="837966"/>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5FF22FC2-558E-9214-23A0-F38C58639103}"/>
                  </a:ext>
                </a:extLst>
              </p:cNvPr>
              <p:cNvGraphicFramePr>
                <a:graphicFrameLocks noChangeAspect="1"/>
              </p:cNvGraphicFramePr>
              <p:nvPr>
                <p:extLst>
                  <p:ext uri="{D42A27DB-BD31-4B8C-83A1-F6EECF244321}">
                    <p14:modId xmlns:p14="http://schemas.microsoft.com/office/powerpoint/2010/main" val="3622412675"/>
                  </p:ext>
                </p:extLst>
              </p:nvPr>
            </p:nvGraphicFramePr>
            <p:xfrm>
              <a:off x="2009873" y="2255150"/>
              <a:ext cx="1468172" cy="825847"/>
            </p:xfrm>
            <a:graphic>
              <a:graphicData uri="http://schemas.microsoft.com/office/powerpoint/2016/slidezoom">
                <pslz:sldZm>
                  <pslz:sldZmObj sldId="337" cId="1406514181">
                    <pslz:zmPr id="{57578820-1754-429C-8A44-1AFC8223D709}" returnToParent="0" transitionDur="1000">
                      <p166:blipFill xmlns:p166="http://schemas.microsoft.com/office/powerpoint/2016/6/main">
                        <a:blip r:embed="rId17"/>
                        <a:stretch>
                          <a:fillRect/>
                        </a:stretch>
                      </p166:blipFill>
                      <p166:spPr xmlns:p166="http://schemas.microsoft.com/office/powerpoint/2016/6/main">
                        <a:xfrm>
                          <a:off x="0" y="0"/>
                          <a:ext cx="1468172" cy="825847"/>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5" name="Slide Zoom 14">
                <a:hlinkClick r:id="rId18" action="ppaction://hlinksldjump"/>
                <a:extLst>
                  <a:ext uri="{FF2B5EF4-FFF2-40B4-BE49-F238E27FC236}">
                    <a16:creationId xmlns:a16="http://schemas.microsoft.com/office/drawing/2014/main" id="{5FF22FC2-558E-9214-23A0-F38C58639103}"/>
                  </a:ext>
                </a:extLst>
              </p:cNvPr>
              <p:cNvPicPr>
                <a:picLocks noGrp="1" noRot="1" noChangeAspect="1" noMove="1" noResize="1" noEditPoints="1" noAdjustHandles="1" noChangeArrowheads="1" noChangeShapeType="1"/>
              </p:cNvPicPr>
              <p:nvPr/>
            </p:nvPicPr>
            <p:blipFill>
              <a:blip r:embed="rId19"/>
              <a:stretch>
                <a:fillRect/>
              </a:stretch>
            </p:blipFill>
            <p:spPr>
              <a:xfrm>
                <a:off x="2009873" y="2255150"/>
                <a:ext cx="1468172" cy="825847"/>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17AC2999-8E18-E5BB-E4C2-E4751E85E30F}"/>
                  </a:ext>
                </a:extLst>
              </p:cNvPr>
              <p:cNvGraphicFramePr>
                <a:graphicFrameLocks noChangeAspect="1"/>
              </p:cNvGraphicFramePr>
              <p:nvPr>
                <p:extLst>
                  <p:ext uri="{D42A27DB-BD31-4B8C-83A1-F6EECF244321}">
                    <p14:modId xmlns:p14="http://schemas.microsoft.com/office/powerpoint/2010/main" val="1446669335"/>
                  </p:ext>
                </p:extLst>
              </p:nvPr>
            </p:nvGraphicFramePr>
            <p:xfrm>
              <a:off x="3697704" y="2252327"/>
              <a:ext cx="1473191" cy="828670"/>
            </p:xfrm>
            <a:graphic>
              <a:graphicData uri="http://schemas.microsoft.com/office/powerpoint/2016/slidezoom">
                <pslz:sldZm>
                  <pslz:sldZmObj sldId="371" cId="2924362314">
                    <pslz:zmPr id="{6C445FA1-42F0-41A0-A93B-0B8D906C8B18}" returnToParent="0" transitionDur="1000">
                      <p166:blipFill xmlns:p166="http://schemas.microsoft.com/office/powerpoint/2016/6/main">
                        <a:blip r:embed="rId20"/>
                        <a:stretch>
                          <a:fillRect/>
                        </a:stretch>
                      </p166:blipFill>
                      <p166:spPr xmlns:p166="http://schemas.microsoft.com/office/powerpoint/2016/6/main">
                        <a:xfrm>
                          <a:off x="0" y="0"/>
                          <a:ext cx="1473191" cy="828670"/>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8" name="Slide Zoom 17">
                <a:hlinkClick r:id="rId21" action="ppaction://hlinksldjump"/>
                <a:extLst>
                  <a:ext uri="{FF2B5EF4-FFF2-40B4-BE49-F238E27FC236}">
                    <a16:creationId xmlns:a16="http://schemas.microsoft.com/office/drawing/2014/main" id="{17AC2999-8E18-E5BB-E4C2-E4751E85E30F}"/>
                  </a:ext>
                </a:extLst>
              </p:cNvPr>
              <p:cNvPicPr>
                <a:picLocks noGrp="1" noRot="1" noChangeAspect="1" noMove="1" noResize="1" noEditPoints="1" noAdjustHandles="1" noChangeArrowheads="1" noChangeShapeType="1"/>
              </p:cNvPicPr>
              <p:nvPr/>
            </p:nvPicPr>
            <p:blipFill>
              <a:blip r:embed="rId22"/>
              <a:stretch>
                <a:fillRect/>
              </a:stretch>
            </p:blipFill>
            <p:spPr>
              <a:xfrm>
                <a:off x="3697704" y="2252327"/>
                <a:ext cx="1473191" cy="828670"/>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77F1AB82-A0B6-B0A2-F636-8FA20D363FFD}"/>
                  </a:ext>
                </a:extLst>
              </p:cNvPr>
              <p:cNvGraphicFramePr>
                <a:graphicFrameLocks noChangeAspect="1"/>
              </p:cNvGraphicFramePr>
              <p:nvPr>
                <p:extLst>
                  <p:ext uri="{D42A27DB-BD31-4B8C-83A1-F6EECF244321}">
                    <p14:modId xmlns:p14="http://schemas.microsoft.com/office/powerpoint/2010/main" val="2803508888"/>
                  </p:ext>
                </p:extLst>
              </p:nvPr>
            </p:nvGraphicFramePr>
            <p:xfrm>
              <a:off x="351121" y="3571152"/>
              <a:ext cx="1468170" cy="825846"/>
            </p:xfrm>
            <a:graphic>
              <a:graphicData uri="http://schemas.microsoft.com/office/powerpoint/2016/slidezoom">
                <pslz:sldZm>
                  <pslz:sldZmObj sldId="342" cId="2818128075">
                    <pslz:zmPr id="{8E91AE95-1E06-4FF8-8D34-4980BF955DBD}" returnToParent="0" transitionDur="1000">
                      <p166:blipFill xmlns:p166="http://schemas.microsoft.com/office/powerpoint/2016/6/main">
                        <a:blip r:embed="rId23"/>
                        <a:stretch>
                          <a:fillRect/>
                        </a:stretch>
                      </p166:blipFill>
                      <p166:spPr xmlns:p166="http://schemas.microsoft.com/office/powerpoint/2016/6/main">
                        <a:xfrm>
                          <a:off x="0" y="0"/>
                          <a:ext cx="1468170" cy="825846"/>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0" name="Slide Zoom 19">
                <a:hlinkClick r:id="rId24" action="ppaction://hlinksldjump"/>
                <a:extLst>
                  <a:ext uri="{FF2B5EF4-FFF2-40B4-BE49-F238E27FC236}">
                    <a16:creationId xmlns:a16="http://schemas.microsoft.com/office/drawing/2014/main" id="{77F1AB82-A0B6-B0A2-F636-8FA20D363FFD}"/>
                  </a:ext>
                </a:extLst>
              </p:cNvPr>
              <p:cNvPicPr>
                <a:picLocks noGrp="1" noRot="1" noChangeAspect="1" noMove="1" noResize="1" noEditPoints="1" noAdjustHandles="1" noChangeArrowheads="1" noChangeShapeType="1"/>
              </p:cNvPicPr>
              <p:nvPr/>
            </p:nvPicPr>
            <p:blipFill>
              <a:blip r:embed="rId25"/>
              <a:stretch>
                <a:fillRect/>
              </a:stretch>
            </p:blipFill>
            <p:spPr>
              <a:xfrm>
                <a:off x="351121" y="3571152"/>
                <a:ext cx="1468170" cy="825846"/>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7C0F84C1-B1B1-E0CE-5CB7-A22DFE66FA1E}"/>
                  </a:ext>
                </a:extLst>
              </p:cNvPr>
              <p:cNvGraphicFramePr>
                <a:graphicFrameLocks noChangeAspect="1"/>
              </p:cNvGraphicFramePr>
              <p:nvPr>
                <p:extLst>
                  <p:ext uri="{D42A27DB-BD31-4B8C-83A1-F6EECF244321}">
                    <p14:modId xmlns:p14="http://schemas.microsoft.com/office/powerpoint/2010/main" val="835944084"/>
                  </p:ext>
                </p:extLst>
              </p:nvPr>
            </p:nvGraphicFramePr>
            <p:xfrm>
              <a:off x="1888560" y="3571152"/>
              <a:ext cx="1443001" cy="811688"/>
            </p:xfrm>
            <a:graphic>
              <a:graphicData uri="http://schemas.microsoft.com/office/powerpoint/2016/slidezoom">
                <pslz:sldZm>
                  <pslz:sldZmObj sldId="293" cId="3702193472">
                    <pslz:zmPr id="{4B50B795-AC6B-4F71-823B-60081435B435}" returnToParent="0" transitionDur="1000">
                      <p166:blipFill xmlns:p166="http://schemas.microsoft.com/office/powerpoint/2016/6/main">
                        <a:blip r:embed="rId26"/>
                        <a:stretch>
                          <a:fillRect/>
                        </a:stretch>
                      </p166:blipFill>
                      <p166:spPr xmlns:p166="http://schemas.microsoft.com/office/powerpoint/2016/6/main">
                        <a:xfrm>
                          <a:off x="0" y="0"/>
                          <a:ext cx="1443001" cy="811688"/>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2" name="Slide Zoom 21">
                <a:hlinkClick r:id="rId27" action="ppaction://hlinksldjump"/>
                <a:extLst>
                  <a:ext uri="{FF2B5EF4-FFF2-40B4-BE49-F238E27FC236}">
                    <a16:creationId xmlns:a16="http://schemas.microsoft.com/office/drawing/2014/main" id="{7C0F84C1-B1B1-E0CE-5CB7-A22DFE66FA1E}"/>
                  </a:ext>
                </a:extLst>
              </p:cNvPr>
              <p:cNvPicPr>
                <a:picLocks noGrp="1" noRot="1" noChangeAspect="1" noMove="1" noResize="1" noEditPoints="1" noAdjustHandles="1" noChangeArrowheads="1" noChangeShapeType="1"/>
              </p:cNvPicPr>
              <p:nvPr/>
            </p:nvPicPr>
            <p:blipFill>
              <a:blip r:embed="rId28"/>
              <a:stretch>
                <a:fillRect/>
              </a:stretch>
            </p:blipFill>
            <p:spPr>
              <a:xfrm>
                <a:off x="1888560" y="3571152"/>
                <a:ext cx="1443001" cy="811688"/>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538AE55A-83B6-B996-A30B-96349424827D}"/>
                  </a:ext>
                </a:extLst>
              </p:cNvPr>
              <p:cNvGraphicFramePr>
                <a:graphicFrameLocks noChangeAspect="1"/>
              </p:cNvGraphicFramePr>
              <p:nvPr>
                <p:extLst>
                  <p:ext uri="{D42A27DB-BD31-4B8C-83A1-F6EECF244321}">
                    <p14:modId xmlns:p14="http://schemas.microsoft.com/office/powerpoint/2010/main" val="757169241"/>
                  </p:ext>
                </p:extLst>
              </p:nvPr>
            </p:nvGraphicFramePr>
            <p:xfrm>
              <a:off x="3436742" y="3571152"/>
              <a:ext cx="1393584" cy="783891"/>
            </p:xfrm>
            <a:graphic>
              <a:graphicData uri="http://schemas.microsoft.com/office/powerpoint/2016/slidezoom">
                <pslz:sldZm>
                  <pslz:sldZmObj sldId="343" cId="554844842">
                    <pslz:zmPr id="{C19B8E16-9712-41B4-8A9A-19373ABE56BD}" returnToParent="0" transitionDur="1000">
                      <p166:blipFill xmlns:p166="http://schemas.microsoft.com/office/powerpoint/2016/6/main">
                        <a:blip r:embed="rId29"/>
                        <a:stretch>
                          <a:fillRect/>
                        </a:stretch>
                      </p166:blipFill>
                      <p166:spPr xmlns:p166="http://schemas.microsoft.com/office/powerpoint/2016/6/main">
                        <a:xfrm>
                          <a:off x="0" y="0"/>
                          <a:ext cx="1393584" cy="783891"/>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4" name="Slide Zoom 23">
                <a:hlinkClick r:id="rId30" action="ppaction://hlinksldjump"/>
                <a:extLst>
                  <a:ext uri="{FF2B5EF4-FFF2-40B4-BE49-F238E27FC236}">
                    <a16:creationId xmlns:a16="http://schemas.microsoft.com/office/drawing/2014/main" id="{538AE55A-83B6-B996-A30B-96349424827D}"/>
                  </a:ext>
                </a:extLst>
              </p:cNvPr>
              <p:cNvPicPr>
                <a:picLocks noGrp="1" noRot="1" noChangeAspect="1" noMove="1" noResize="1" noEditPoints="1" noAdjustHandles="1" noChangeArrowheads="1" noChangeShapeType="1"/>
              </p:cNvPicPr>
              <p:nvPr/>
            </p:nvPicPr>
            <p:blipFill>
              <a:blip r:embed="rId31"/>
              <a:stretch>
                <a:fillRect/>
              </a:stretch>
            </p:blipFill>
            <p:spPr>
              <a:xfrm>
                <a:off x="3436742" y="3571152"/>
                <a:ext cx="1393584" cy="783891"/>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5E61BC2F-9471-3B08-9A16-37872D537B10}"/>
                  </a:ext>
                </a:extLst>
              </p:cNvPr>
              <p:cNvGraphicFramePr>
                <a:graphicFrameLocks noChangeAspect="1"/>
              </p:cNvGraphicFramePr>
              <p:nvPr>
                <p:extLst>
                  <p:ext uri="{D42A27DB-BD31-4B8C-83A1-F6EECF244321}">
                    <p14:modId xmlns:p14="http://schemas.microsoft.com/office/powerpoint/2010/main" val="1233377786"/>
                  </p:ext>
                </p:extLst>
              </p:nvPr>
            </p:nvGraphicFramePr>
            <p:xfrm>
              <a:off x="4859614" y="3563801"/>
              <a:ext cx="1393585" cy="783891"/>
            </p:xfrm>
            <a:graphic>
              <a:graphicData uri="http://schemas.microsoft.com/office/powerpoint/2016/slidezoom">
                <pslz:sldZm>
                  <pslz:sldZmObj sldId="306" cId="2125426398">
                    <pslz:zmPr id="{AE9C4771-2D2C-4476-957D-CE114369ACF2}" returnToParent="0" transitionDur="1000">
                      <p166:blipFill xmlns:p166="http://schemas.microsoft.com/office/powerpoint/2016/6/main">
                        <a:blip r:embed="rId32"/>
                        <a:stretch>
                          <a:fillRect/>
                        </a:stretch>
                      </p166:blipFill>
                      <p166:spPr xmlns:p166="http://schemas.microsoft.com/office/powerpoint/2016/6/main">
                        <a:xfrm>
                          <a:off x="0" y="0"/>
                          <a:ext cx="1393585" cy="783891"/>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6" name="Slide Zoom 25">
                <a:hlinkClick r:id="rId33" action="ppaction://hlinksldjump"/>
                <a:extLst>
                  <a:ext uri="{FF2B5EF4-FFF2-40B4-BE49-F238E27FC236}">
                    <a16:creationId xmlns:a16="http://schemas.microsoft.com/office/drawing/2014/main" id="{5E61BC2F-9471-3B08-9A16-37872D537B10}"/>
                  </a:ext>
                </a:extLst>
              </p:cNvPr>
              <p:cNvPicPr>
                <a:picLocks noGrp="1" noRot="1" noChangeAspect="1" noMove="1" noResize="1" noEditPoints="1" noAdjustHandles="1" noChangeArrowheads="1" noChangeShapeType="1"/>
              </p:cNvPicPr>
              <p:nvPr/>
            </p:nvPicPr>
            <p:blipFill>
              <a:blip r:embed="rId34"/>
              <a:stretch>
                <a:fillRect/>
              </a:stretch>
            </p:blipFill>
            <p:spPr>
              <a:xfrm>
                <a:off x="4859614" y="3563801"/>
                <a:ext cx="1393585" cy="783891"/>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16435936-D9CA-44C8-56D2-3A4A638781AA}"/>
                  </a:ext>
                </a:extLst>
              </p:cNvPr>
              <p:cNvGraphicFramePr>
                <a:graphicFrameLocks noChangeAspect="1"/>
              </p:cNvGraphicFramePr>
              <p:nvPr>
                <p:extLst>
                  <p:ext uri="{D42A27DB-BD31-4B8C-83A1-F6EECF244321}">
                    <p14:modId xmlns:p14="http://schemas.microsoft.com/office/powerpoint/2010/main" val="3877368754"/>
                  </p:ext>
                </p:extLst>
              </p:nvPr>
            </p:nvGraphicFramePr>
            <p:xfrm>
              <a:off x="6311323" y="3578135"/>
              <a:ext cx="1393585" cy="783891"/>
            </p:xfrm>
            <a:graphic>
              <a:graphicData uri="http://schemas.microsoft.com/office/powerpoint/2016/slidezoom">
                <pslz:sldZm>
                  <pslz:sldZmObj sldId="307" cId="2429827295">
                    <pslz:zmPr id="{7560A313-408C-48C7-8F01-27269033B340}" returnToParent="0" transitionDur="1000">
                      <p166:blipFill xmlns:p166="http://schemas.microsoft.com/office/powerpoint/2016/6/main">
                        <a:blip r:embed="rId35"/>
                        <a:stretch>
                          <a:fillRect/>
                        </a:stretch>
                      </p166:blipFill>
                      <p166:spPr xmlns:p166="http://schemas.microsoft.com/office/powerpoint/2016/6/main">
                        <a:xfrm>
                          <a:off x="0" y="0"/>
                          <a:ext cx="1393585" cy="783891"/>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8" name="Slide Zoom 27">
                <a:hlinkClick r:id="rId36" action="ppaction://hlinksldjump"/>
                <a:extLst>
                  <a:ext uri="{FF2B5EF4-FFF2-40B4-BE49-F238E27FC236}">
                    <a16:creationId xmlns:a16="http://schemas.microsoft.com/office/drawing/2014/main" id="{16435936-D9CA-44C8-56D2-3A4A638781AA}"/>
                  </a:ext>
                </a:extLst>
              </p:cNvPr>
              <p:cNvPicPr>
                <a:picLocks noGrp="1" noRot="1" noChangeAspect="1" noMove="1" noResize="1" noEditPoints="1" noAdjustHandles="1" noChangeArrowheads="1" noChangeShapeType="1"/>
              </p:cNvPicPr>
              <p:nvPr/>
            </p:nvPicPr>
            <p:blipFill>
              <a:blip r:embed="rId37"/>
              <a:stretch>
                <a:fillRect/>
              </a:stretch>
            </p:blipFill>
            <p:spPr>
              <a:xfrm>
                <a:off x="6311323" y="3578135"/>
                <a:ext cx="1393585" cy="783891"/>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E92A5975-3E39-4376-38F8-C6196C0FF548}"/>
                  </a:ext>
                </a:extLst>
              </p:cNvPr>
              <p:cNvGraphicFramePr>
                <a:graphicFrameLocks noChangeAspect="1"/>
              </p:cNvGraphicFramePr>
              <p:nvPr>
                <p:extLst>
                  <p:ext uri="{D42A27DB-BD31-4B8C-83A1-F6EECF244321}">
                    <p14:modId xmlns:p14="http://schemas.microsoft.com/office/powerpoint/2010/main" val="3050187754"/>
                  </p:ext>
                </p:extLst>
              </p:nvPr>
            </p:nvGraphicFramePr>
            <p:xfrm>
              <a:off x="7734196" y="3589292"/>
              <a:ext cx="1353914" cy="761576"/>
            </p:xfrm>
            <a:graphic>
              <a:graphicData uri="http://schemas.microsoft.com/office/powerpoint/2016/slidezoom">
                <pslz:sldZm>
                  <pslz:sldZmObj sldId="295" cId="148942762">
                    <pslz:zmPr id="{C06F6CD0-3745-4012-8E93-2107872D799A}" returnToParent="0" transitionDur="1000">
                      <p166:blipFill xmlns:p166="http://schemas.microsoft.com/office/powerpoint/2016/6/main">
                        <a:blip r:embed="rId38"/>
                        <a:stretch>
                          <a:fillRect/>
                        </a:stretch>
                      </p166:blipFill>
                      <p166:spPr xmlns:p166="http://schemas.microsoft.com/office/powerpoint/2016/6/main">
                        <a:xfrm>
                          <a:off x="0" y="0"/>
                          <a:ext cx="1353914" cy="761576"/>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0" name="Slide Zoom 29">
                <a:hlinkClick r:id="rId39" action="ppaction://hlinksldjump"/>
                <a:extLst>
                  <a:ext uri="{FF2B5EF4-FFF2-40B4-BE49-F238E27FC236}">
                    <a16:creationId xmlns:a16="http://schemas.microsoft.com/office/drawing/2014/main" id="{E92A5975-3E39-4376-38F8-C6196C0FF548}"/>
                  </a:ext>
                </a:extLst>
              </p:cNvPr>
              <p:cNvPicPr>
                <a:picLocks noGrp="1" noRot="1" noChangeAspect="1" noMove="1" noResize="1" noEditPoints="1" noAdjustHandles="1" noChangeArrowheads="1" noChangeShapeType="1"/>
              </p:cNvPicPr>
              <p:nvPr/>
            </p:nvPicPr>
            <p:blipFill>
              <a:blip r:embed="rId40"/>
              <a:stretch>
                <a:fillRect/>
              </a:stretch>
            </p:blipFill>
            <p:spPr>
              <a:xfrm>
                <a:off x="7734196" y="3589292"/>
                <a:ext cx="1353914" cy="761576"/>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p:spTree>
    <p:extLst>
      <p:ext uri="{BB962C8B-B14F-4D97-AF65-F5344CB8AC3E}">
        <p14:creationId xmlns:p14="http://schemas.microsoft.com/office/powerpoint/2010/main" val="1291784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LESEN</a:t>
            </a:r>
            <a:br>
              <a:rPr lang="de-AT" dirty="0">
                <a:solidFill>
                  <a:srgbClr val="C00000"/>
                </a:solidFill>
              </a:rPr>
            </a:br>
            <a:r>
              <a:rPr lang="de-AT" dirty="0">
                <a:solidFill>
                  <a:srgbClr val="C00000"/>
                </a:solidFill>
              </a:rPr>
              <a:t>1. Klasse</a:t>
            </a:r>
          </a:p>
        </p:txBody>
      </p:sp>
      <p:sp>
        <p:nvSpPr>
          <p:cNvPr id="4" name="Textfeld 3">
            <a:extLst>
              <a:ext uri="{FF2B5EF4-FFF2-40B4-BE49-F238E27FC236}">
                <a16:creationId xmlns:a16="http://schemas.microsoft.com/office/drawing/2014/main" id="{3787F8AD-ECB1-4798-816F-06B43684BB15}"/>
              </a:ext>
            </a:extLst>
          </p:cNvPr>
          <p:cNvSpPr txBox="1"/>
          <p:nvPr/>
        </p:nvSpPr>
        <p:spPr>
          <a:xfrm>
            <a:off x="540001" y="1968657"/>
            <a:ext cx="6227777" cy="1546577"/>
          </a:xfrm>
          <a:prstGeom prst="rect">
            <a:avLst/>
          </a:prstGeom>
          <a:solidFill>
            <a:schemeClr val="bg1">
              <a:lumMod val="90000"/>
            </a:schemeClr>
          </a:solidFill>
        </p:spPr>
        <p:txBody>
          <a:bodyPr wrap="square">
            <a:spAutoFit/>
          </a:bodyPr>
          <a:lstStyle/>
          <a:p>
            <a:r>
              <a:rPr lang="de-DE" sz="1350" b="1" dirty="0"/>
              <a:t>Kompetenzbereich 2: Lesen</a:t>
            </a:r>
            <a:r>
              <a:rPr lang="de-DE" sz="1350" dirty="0"/>
              <a:t> </a:t>
            </a:r>
          </a:p>
          <a:p>
            <a:endParaRPr lang="de-DE" sz="1350" dirty="0"/>
          </a:p>
          <a:p>
            <a:r>
              <a:rPr lang="de-DE" sz="1350" dirty="0"/>
              <a:t>Die Schülerinnen und Schüler können </a:t>
            </a:r>
          </a:p>
          <a:p>
            <a:endParaRPr lang="de-DE" sz="1350" dirty="0"/>
          </a:p>
          <a:p>
            <a:pPr lvl="1"/>
            <a:r>
              <a:rPr lang="de-DE" sz="1350" dirty="0"/>
              <a:t>• einfache Arbeitsanweisungen und Mitteilungen verstehen </a:t>
            </a:r>
          </a:p>
          <a:p>
            <a:pPr lvl="1"/>
            <a:endParaRPr lang="de-DE" sz="1350" dirty="0"/>
          </a:p>
          <a:p>
            <a:pPr lvl="1"/>
            <a:r>
              <a:rPr lang="de-DE" sz="1350" dirty="0"/>
              <a:t>• </a:t>
            </a:r>
            <a:r>
              <a:rPr lang="de-DE" sz="1350" b="1" dirty="0"/>
              <a:t>sehr einfache Texte über vertraute Themen verstehen</a:t>
            </a:r>
            <a:endParaRPr lang="de-AT" sz="1350" b="1" dirty="0"/>
          </a:p>
        </p:txBody>
      </p:sp>
      <p:pic>
        <p:nvPicPr>
          <p:cNvPr id="3" name="Picture 2">
            <a:hlinkClick r:id="rId2"/>
            <a:extLst>
              <a:ext uri="{FF2B5EF4-FFF2-40B4-BE49-F238E27FC236}">
                <a16:creationId xmlns:a16="http://schemas.microsoft.com/office/drawing/2014/main" id="{4BB49A43-6687-829E-BF35-2291EB10C5EC}"/>
              </a:ext>
            </a:extLst>
          </p:cNvPr>
          <p:cNvPicPr>
            <a:picLocks noChangeAspect="1"/>
          </p:cNvPicPr>
          <p:nvPr/>
        </p:nvPicPr>
        <p:blipFill>
          <a:blip r:embed="rId3"/>
          <a:stretch>
            <a:fillRect/>
          </a:stretch>
        </p:blipFill>
        <p:spPr>
          <a:xfrm>
            <a:off x="7058285" y="387316"/>
            <a:ext cx="1987468" cy="5090601"/>
          </a:xfrm>
          <a:prstGeom prst="rect">
            <a:avLst/>
          </a:prstGeom>
        </p:spPr>
      </p:pic>
      <p:sp>
        <p:nvSpPr>
          <p:cNvPr id="5" name="Arrow: Down 4">
            <a:extLst>
              <a:ext uri="{FF2B5EF4-FFF2-40B4-BE49-F238E27FC236}">
                <a16:creationId xmlns:a16="http://schemas.microsoft.com/office/drawing/2014/main" id="{65393003-D3E2-C79A-4D7A-A8529F07A1D5}"/>
              </a:ext>
            </a:extLst>
          </p:cNvPr>
          <p:cNvSpPr/>
          <p:nvPr/>
        </p:nvSpPr>
        <p:spPr>
          <a:xfrm>
            <a:off x="6131008" y="1355307"/>
            <a:ext cx="406066" cy="751974"/>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T"/>
          </a:p>
        </p:txBody>
      </p:sp>
      <p:sp>
        <p:nvSpPr>
          <p:cNvPr id="6" name="Rectangle: Rounded Corners 5">
            <a:extLst>
              <a:ext uri="{FF2B5EF4-FFF2-40B4-BE49-F238E27FC236}">
                <a16:creationId xmlns:a16="http://schemas.microsoft.com/office/drawing/2014/main" id="{B52F6AAE-1602-4263-F8CD-FC554AA0C4AD}"/>
              </a:ext>
            </a:extLst>
          </p:cNvPr>
          <p:cNvSpPr/>
          <p:nvPr/>
        </p:nvSpPr>
        <p:spPr>
          <a:xfrm>
            <a:off x="5799221" y="2168693"/>
            <a:ext cx="1064795" cy="562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Top-down reading strategies</a:t>
            </a:r>
            <a:endParaRPr lang="en-AT" sz="1200" dirty="0"/>
          </a:p>
        </p:txBody>
      </p:sp>
    </p:spTree>
    <p:extLst>
      <p:ext uri="{BB962C8B-B14F-4D97-AF65-F5344CB8AC3E}">
        <p14:creationId xmlns:p14="http://schemas.microsoft.com/office/powerpoint/2010/main" val="170679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enthält.&#10;&#10;Automatisch generierte Beschreibung">
            <a:extLst>
              <a:ext uri="{FF2B5EF4-FFF2-40B4-BE49-F238E27FC236}">
                <a16:creationId xmlns:a16="http://schemas.microsoft.com/office/drawing/2014/main" id="{4E573439-6624-44A0-92B2-0BEF66285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6" t="-140" r="7592" b="3761"/>
          <a:stretch/>
        </p:blipFill>
        <p:spPr>
          <a:xfrm rot="16200000">
            <a:off x="2499829" y="227527"/>
            <a:ext cx="3656936" cy="5621111"/>
          </a:xfrm>
          <a:prstGeom prst="rect">
            <a:avLst/>
          </a:prstGeom>
        </p:spPr>
      </p:pic>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114550" y="273844"/>
            <a:ext cx="6400800" cy="578773"/>
          </a:xfrm>
        </p:spPr>
        <p:txBody>
          <a:bodyPr/>
          <a:lstStyle/>
          <a:p>
            <a:r>
              <a:rPr lang="de-DE" dirty="0">
                <a:solidFill>
                  <a:srgbClr val="C00000"/>
                </a:solidFill>
                <a:cs typeface="Calibri Light"/>
              </a:rPr>
              <a:t>First </a:t>
            </a:r>
            <a:r>
              <a:rPr lang="de-DE" dirty="0" err="1">
                <a:solidFill>
                  <a:srgbClr val="C00000"/>
                </a:solidFill>
                <a:cs typeface="Calibri Light"/>
              </a:rPr>
              <a:t>reading</a:t>
            </a:r>
            <a:r>
              <a:rPr lang="de-DE" dirty="0">
                <a:solidFill>
                  <a:srgbClr val="C00000"/>
                </a:solidFill>
                <a:cs typeface="Calibri Light"/>
              </a:rPr>
              <a:t> / Reading Diary – erster Eintrag</a:t>
            </a:r>
            <a:endParaRPr lang="de-DE" dirty="0">
              <a:solidFill>
                <a:srgbClr val="C00000"/>
              </a:solidFill>
            </a:endParaRPr>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968242" y="727114"/>
            <a:ext cx="3023761" cy="1123868"/>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r>
              <a:rPr lang="de-DE" sz="1200" b="1" dirty="0"/>
              <a:t>Kompetenzbereich 2: </a:t>
            </a:r>
            <a:r>
              <a:rPr lang="de-DE" sz="1200" dirty="0"/>
              <a:t>Lesen </a:t>
            </a:r>
          </a:p>
          <a:p>
            <a:r>
              <a:rPr lang="de-DE" sz="1200" dirty="0"/>
              <a:t>Die Schülerinnen und Schüler können </a:t>
            </a:r>
          </a:p>
          <a:p>
            <a:pPr lvl="1"/>
            <a:r>
              <a:rPr lang="de-DE" sz="1200" dirty="0"/>
              <a:t>• einfache Arbeitsanweisungen und Mitteilungen verstehen </a:t>
            </a:r>
          </a:p>
          <a:p>
            <a:pPr lvl="1"/>
            <a:r>
              <a:rPr lang="de-DE" sz="1200" dirty="0"/>
              <a:t>• </a:t>
            </a:r>
            <a:r>
              <a:rPr lang="de-DE" sz="1200" b="1" dirty="0"/>
              <a:t>sehr einfache Texte über vertraute Themen verstehen</a:t>
            </a:r>
            <a:endParaRPr lang="de-AT" sz="1200" b="1" dirty="0"/>
          </a:p>
          <a:p>
            <a:pPr algn="ctr"/>
            <a:endParaRPr lang="en-AT" sz="825" dirty="0"/>
          </a:p>
        </p:txBody>
      </p:sp>
      <p:sp>
        <p:nvSpPr>
          <p:cNvPr id="5" name="Rectangle 4">
            <a:extLst>
              <a:ext uri="{FF2B5EF4-FFF2-40B4-BE49-F238E27FC236}">
                <a16:creationId xmlns:a16="http://schemas.microsoft.com/office/drawing/2014/main" id="{39DE662F-20B7-4A6A-934D-FDBAE0CBAD0D}"/>
              </a:ext>
            </a:extLst>
          </p:cNvPr>
          <p:cNvSpPr/>
          <p:nvPr/>
        </p:nvSpPr>
        <p:spPr>
          <a:xfrm rot="20459974">
            <a:off x="89949" y="987434"/>
            <a:ext cx="1740343" cy="843791"/>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350" dirty="0"/>
              <a:t>Draw a </a:t>
            </a:r>
            <a:r>
              <a:rPr lang="de-AT" sz="1350" dirty="0" err="1"/>
              <a:t>picture</a:t>
            </a:r>
            <a:r>
              <a:rPr lang="de-AT" sz="1350" dirty="0"/>
              <a:t> </a:t>
            </a:r>
            <a:r>
              <a:rPr lang="de-AT" sz="1350" dirty="0" err="1"/>
              <a:t>about</a:t>
            </a:r>
            <a:r>
              <a:rPr lang="de-AT" sz="1350" dirty="0"/>
              <a:t> </a:t>
            </a:r>
            <a:r>
              <a:rPr lang="de-AT" sz="1350" dirty="0" err="1"/>
              <a:t>the</a:t>
            </a:r>
            <a:r>
              <a:rPr lang="de-AT" sz="1350" dirty="0"/>
              <a:t> </a:t>
            </a:r>
            <a:r>
              <a:rPr lang="de-AT" sz="1350" dirty="0" err="1"/>
              <a:t>story</a:t>
            </a:r>
            <a:r>
              <a:rPr lang="de-AT" sz="1350" dirty="0"/>
              <a:t>. Label </a:t>
            </a:r>
            <a:r>
              <a:rPr lang="de-AT" sz="1350" dirty="0" err="1"/>
              <a:t>the</a:t>
            </a:r>
            <a:r>
              <a:rPr lang="de-AT" sz="1350" dirty="0"/>
              <a:t> </a:t>
            </a:r>
            <a:r>
              <a:rPr lang="de-AT" sz="1350" dirty="0" err="1"/>
              <a:t>picture</a:t>
            </a:r>
            <a:r>
              <a:rPr lang="de-AT" sz="1350" dirty="0"/>
              <a:t>. (Wortebene)</a:t>
            </a:r>
            <a:endParaRPr lang="en-AT" sz="1350" dirty="0"/>
          </a:p>
        </p:txBody>
      </p:sp>
      <p:sp>
        <p:nvSpPr>
          <p:cNvPr id="9" name="Rectangle 4">
            <a:extLst>
              <a:ext uri="{FF2B5EF4-FFF2-40B4-BE49-F238E27FC236}">
                <a16:creationId xmlns:a16="http://schemas.microsoft.com/office/drawing/2014/main" id="{25CC08F3-DE25-41E8-9F10-9CFD8764D7F5}"/>
              </a:ext>
            </a:extLst>
          </p:cNvPr>
          <p:cNvSpPr/>
          <p:nvPr/>
        </p:nvSpPr>
        <p:spPr>
          <a:xfrm>
            <a:off x="7251660" y="4189011"/>
            <a:ext cx="1740343" cy="843791"/>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200" dirty="0"/>
              <a:t>Quelle</a:t>
            </a:r>
            <a:r>
              <a:rPr lang="de-AT" sz="1350" dirty="0"/>
              <a:t>: </a:t>
            </a:r>
            <a:br>
              <a:rPr lang="de-AT" sz="1350" dirty="0"/>
            </a:br>
            <a:r>
              <a:rPr lang="de-AT" sz="1200" dirty="0" err="1"/>
              <a:t>My</a:t>
            </a:r>
            <a:r>
              <a:rPr lang="de-AT" sz="1200" dirty="0"/>
              <a:t> </a:t>
            </a:r>
            <a:r>
              <a:rPr lang="de-AT" sz="1200" dirty="0" err="1"/>
              <a:t>first</a:t>
            </a:r>
            <a:r>
              <a:rPr lang="de-AT" sz="1200" dirty="0"/>
              <a:t> </a:t>
            </a:r>
            <a:r>
              <a:rPr lang="de-AT" sz="1200" dirty="0" err="1"/>
              <a:t>reading</a:t>
            </a:r>
            <a:r>
              <a:rPr lang="de-AT" sz="1200" dirty="0"/>
              <a:t> </a:t>
            </a:r>
            <a:r>
              <a:rPr lang="de-AT" sz="1200" dirty="0" err="1"/>
              <a:t>diary</a:t>
            </a:r>
            <a:endParaRPr lang="de-AT" sz="1200" dirty="0"/>
          </a:p>
          <a:p>
            <a:r>
              <a:rPr lang="de-AT" sz="1050" dirty="0"/>
              <a:t>Pölzleitner / Bergmann</a:t>
            </a:r>
            <a:endParaRPr lang="en-AT" sz="1050" dirty="0"/>
          </a:p>
        </p:txBody>
      </p:sp>
      <p:pic>
        <p:nvPicPr>
          <p:cNvPr id="3" name="Graphic 2" descr="Pin with solid fill">
            <a:extLst>
              <a:ext uri="{FF2B5EF4-FFF2-40B4-BE49-F238E27FC236}">
                <a16:creationId xmlns:a16="http://schemas.microsoft.com/office/drawing/2014/main" id="{BB14761F-9010-BA44-185D-E1F80982E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671732">
            <a:off x="8394229" y="528522"/>
            <a:ext cx="546434" cy="546434"/>
          </a:xfrm>
          <a:prstGeom prst="rect">
            <a:avLst/>
          </a:prstGeom>
        </p:spPr>
      </p:pic>
    </p:spTree>
    <p:extLst>
      <p:ext uri="{BB962C8B-B14F-4D97-AF65-F5344CB8AC3E}">
        <p14:creationId xmlns:p14="http://schemas.microsoft.com/office/powerpoint/2010/main" val="277276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0244A65-A27D-4D2A-A561-621604F06CB6}"/>
              </a:ext>
            </a:extLst>
          </p:cNvPr>
          <p:cNvPicPr>
            <a:picLocks noChangeAspect="1"/>
          </p:cNvPicPr>
          <p:nvPr/>
        </p:nvPicPr>
        <p:blipFill>
          <a:blip r:embed="rId2"/>
          <a:stretch>
            <a:fillRect/>
          </a:stretch>
        </p:blipFill>
        <p:spPr>
          <a:xfrm>
            <a:off x="1874520" y="1234566"/>
            <a:ext cx="5296916" cy="3724468"/>
          </a:xfrm>
          <a:prstGeom prst="rect">
            <a:avLst/>
          </a:prstGeom>
        </p:spPr>
      </p:pic>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1978818" y="273844"/>
            <a:ext cx="6536531" cy="578773"/>
          </a:xfrm>
        </p:spPr>
        <p:txBody>
          <a:bodyPr/>
          <a:lstStyle/>
          <a:p>
            <a:r>
              <a:rPr lang="de-DE" dirty="0">
                <a:solidFill>
                  <a:srgbClr val="C00000"/>
                </a:solidFill>
                <a:cs typeface="Calibri Light"/>
              </a:rPr>
              <a:t>First </a:t>
            </a:r>
            <a:r>
              <a:rPr lang="de-DE" dirty="0" err="1">
                <a:solidFill>
                  <a:srgbClr val="C00000"/>
                </a:solidFill>
                <a:cs typeface="Calibri Light"/>
              </a:rPr>
              <a:t>reading</a:t>
            </a:r>
            <a:r>
              <a:rPr lang="de-DE" dirty="0">
                <a:solidFill>
                  <a:srgbClr val="C00000"/>
                </a:solidFill>
                <a:cs typeface="Calibri Light"/>
              </a:rPr>
              <a:t> / Reading Diary – erster Eintrag</a:t>
            </a:r>
            <a:endParaRPr lang="de-DE" dirty="0">
              <a:solidFill>
                <a:srgbClr val="C00000"/>
              </a:solidFill>
            </a:endParaRPr>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968242" y="672632"/>
            <a:ext cx="3023761" cy="1123868"/>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r>
              <a:rPr lang="de-DE" sz="1200" b="1" dirty="0"/>
              <a:t>Kompetenzbereich 2: </a:t>
            </a:r>
            <a:r>
              <a:rPr lang="de-DE" sz="1200" dirty="0"/>
              <a:t>Lesen </a:t>
            </a:r>
          </a:p>
          <a:p>
            <a:r>
              <a:rPr lang="de-DE" sz="1200" dirty="0"/>
              <a:t>Die Schülerinnen und Schüler können </a:t>
            </a:r>
          </a:p>
          <a:p>
            <a:pPr lvl="1"/>
            <a:r>
              <a:rPr lang="de-DE" sz="1200" dirty="0"/>
              <a:t>• einfache Arbeitsanweisungen und Mitteilungen verstehen </a:t>
            </a:r>
          </a:p>
          <a:p>
            <a:pPr lvl="1"/>
            <a:r>
              <a:rPr lang="de-DE" sz="1200" dirty="0"/>
              <a:t>• </a:t>
            </a:r>
            <a:r>
              <a:rPr lang="de-DE" sz="1200" b="1" dirty="0"/>
              <a:t>sehr einfache Texte über vertraute Themen verstehen</a:t>
            </a:r>
            <a:endParaRPr lang="de-AT" sz="1200" b="1" dirty="0"/>
          </a:p>
          <a:p>
            <a:pPr algn="ctr"/>
            <a:endParaRPr lang="en-AT" sz="825" dirty="0"/>
          </a:p>
        </p:txBody>
      </p:sp>
      <p:sp>
        <p:nvSpPr>
          <p:cNvPr id="5" name="Rectangle 4">
            <a:extLst>
              <a:ext uri="{FF2B5EF4-FFF2-40B4-BE49-F238E27FC236}">
                <a16:creationId xmlns:a16="http://schemas.microsoft.com/office/drawing/2014/main" id="{39DE662F-20B7-4A6A-934D-FDBAE0CBAD0D}"/>
              </a:ext>
            </a:extLst>
          </p:cNvPr>
          <p:cNvSpPr/>
          <p:nvPr/>
        </p:nvSpPr>
        <p:spPr>
          <a:xfrm rot="20459974">
            <a:off x="89949" y="987434"/>
            <a:ext cx="1740343" cy="843791"/>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350" dirty="0"/>
              <a:t>Kombination von Lesen und neuen sprachlichen Strukturen</a:t>
            </a:r>
            <a:endParaRPr lang="en-AT" sz="1350" dirty="0"/>
          </a:p>
        </p:txBody>
      </p:sp>
      <p:sp>
        <p:nvSpPr>
          <p:cNvPr id="9" name="Rectangle 4">
            <a:extLst>
              <a:ext uri="{FF2B5EF4-FFF2-40B4-BE49-F238E27FC236}">
                <a16:creationId xmlns:a16="http://schemas.microsoft.com/office/drawing/2014/main" id="{25CC08F3-DE25-41E8-9F10-9CFD8764D7F5}"/>
              </a:ext>
            </a:extLst>
          </p:cNvPr>
          <p:cNvSpPr/>
          <p:nvPr/>
        </p:nvSpPr>
        <p:spPr>
          <a:xfrm>
            <a:off x="7251660" y="4189011"/>
            <a:ext cx="1740343" cy="843791"/>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200" dirty="0"/>
              <a:t>Quelle</a:t>
            </a:r>
            <a:r>
              <a:rPr lang="de-AT" sz="1350" dirty="0"/>
              <a:t>: </a:t>
            </a:r>
            <a:br>
              <a:rPr lang="de-AT" sz="1350" dirty="0"/>
            </a:br>
            <a:r>
              <a:rPr lang="de-AT" sz="1200" dirty="0" err="1"/>
              <a:t>My</a:t>
            </a:r>
            <a:r>
              <a:rPr lang="de-AT" sz="1200" dirty="0"/>
              <a:t> </a:t>
            </a:r>
            <a:r>
              <a:rPr lang="de-AT" sz="1200" dirty="0" err="1"/>
              <a:t>first</a:t>
            </a:r>
            <a:r>
              <a:rPr lang="de-AT" sz="1200" dirty="0"/>
              <a:t> </a:t>
            </a:r>
            <a:r>
              <a:rPr lang="de-AT" sz="1200" dirty="0" err="1"/>
              <a:t>reading</a:t>
            </a:r>
            <a:r>
              <a:rPr lang="de-AT" sz="1200" dirty="0"/>
              <a:t> </a:t>
            </a:r>
            <a:r>
              <a:rPr lang="de-AT" sz="1200" dirty="0" err="1"/>
              <a:t>diary</a:t>
            </a:r>
            <a:endParaRPr lang="de-AT" sz="1200" dirty="0"/>
          </a:p>
          <a:p>
            <a:r>
              <a:rPr lang="de-AT" sz="1050" dirty="0"/>
              <a:t>Pölzleitner / Bergmann</a:t>
            </a:r>
            <a:endParaRPr lang="en-AT" sz="1050" dirty="0"/>
          </a:p>
        </p:txBody>
      </p:sp>
      <p:pic>
        <p:nvPicPr>
          <p:cNvPr id="3" name="Graphic 2" descr="Pin with solid fill">
            <a:extLst>
              <a:ext uri="{FF2B5EF4-FFF2-40B4-BE49-F238E27FC236}">
                <a16:creationId xmlns:a16="http://schemas.microsoft.com/office/drawing/2014/main" id="{94132194-3916-D87E-115C-037E7F65E3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671732">
            <a:off x="8546225" y="465652"/>
            <a:ext cx="546434" cy="546434"/>
          </a:xfrm>
          <a:prstGeom prst="rect">
            <a:avLst/>
          </a:prstGeom>
        </p:spPr>
      </p:pic>
    </p:spTree>
    <p:extLst>
      <p:ext uri="{BB962C8B-B14F-4D97-AF65-F5344CB8AC3E}">
        <p14:creationId xmlns:p14="http://schemas.microsoft.com/office/powerpoint/2010/main" val="2581299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B685918-B12A-4706-A3E1-04277A1BA48A}"/>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Sekundarstufe I</a:t>
            </a:r>
            <a:endParaRPr lang="de-AT" dirty="0"/>
          </a:p>
        </p:txBody>
      </p:sp>
      <p:sp>
        <p:nvSpPr>
          <p:cNvPr id="5" name="Foliennummernplatzhalter 4">
            <a:extLst>
              <a:ext uri="{FF2B5EF4-FFF2-40B4-BE49-F238E27FC236}">
                <a16:creationId xmlns:a16="http://schemas.microsoft.com/office/drawing/2014/main" id="{5FF4801D-2E1B-4866-9559-C22F7552E103}"/>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3</a:t>
            </a:fld>
            <a:endParaRPr lang="de-AT"/>
          </a:p>
        </p:txBody>
      </p:sp>
      <p:sp>
        <p:nvSpPr>
          <p:cNvPr id="6" name="Arrow: Left 5">
            <a:extLst>
              <a:ext uri="{FF2B5EF4-FFF2-40B4-BE49-F238E27FC236}">
                <a16:creationId xmlns:a16="http://schemas.microsoft.com/office/drawing/2014/main" id="{21D066D2-0401-F154-578F-C2A06EB9131E}"/>
              </a:ext>
            </a:extLst>
          </p:cNvPr>
          <p:cNvSpPr/>
          <p:nvPr/>
        </p:nvSpPr>
        <p:spPr>
          <a:xfrm rot="18798962">
            <a:off x="6825889" y="1816567"/>
            <a:ext cx="871585" cy="2354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9" name="Picture 8">
            <a:extLst>
              <a:ext uri="{FF2B5EF4-FFF2-40B4-BE49-F238E27FC236}">
                <a16:creationId xmlns:a16="http://schemas.microsoft.com/office/drawing/2014/main" id="{E5DD0D28-C5DA-8EE0-EAA5-1963F41BFF66}"/>
              </a:ext>
            </a:extLst>
          </p:cNvPr>
          <p:cNvPicPr>
            <a:picLocks noChangeAspect="1"/>
          </p:cNvPicPr>
          <p:nvPr/>
        </p:nvPicPr>
        <p:blipFill>
          <a:blip r:embed="rId2"/>
          <a:stretch>
            <a:fillRect/>
          </a:stretch>
        </p:blipFill>
        <p:spPr>
          <a:xfrm>
            <a:off x="486524" y="1793886"/>
            <a:ext cx="3423739" cy="1740702"/>
          </a:xfrm>
          <a:prstGeom prst="rect">
            <a:avLst/>
          </a:prstGeom>
        </p:spPr>
      </p:pic>
      <p:sp>
        <p:nvSpPr>
          <p:cNvPr id="11" name="Title 10">
            <a:extLst>
              <a:ext uri="{FF2B5EF4-FFF2-40B4-BE49-F238E27FC236}">
                <a16:creationId xmlns:a16="http://schemas.microsoft.com/office/drawing/2014/main" id="{20B3E4E5-0DE4-7D78-DAAF-53E47DBAC224}"/>
              </a:ext>
            </a:extLst>
          </p:cNvPr>
          <p:cNvSpPr>
            <a:spLocks noGrp="1"/>
          </p:cNvSpPr>
          <p:nvPr>
            <p:ph type="title"/>
          </p:nvPr>
        </p:nvSpPr>
        <p:spPr>
          <a:xfrm>
            <a:off x="447245" y="978214"/>
            <a:ext cx="7978525" cy="622091"/>
          </a:xfrm>
        </p:spPr>
        <p:txBody>
          <a:bodyPr/>
          <a:lstStyle/>
          <a:p>
            <a:r>
              <a:rPr lang="en-US" dirty="0">
                <a:solidFill>
                  <a:srgbClr val="C00000"/>
                </a:solidFill>
              </a:rPr>
              <a:t>Wo </a:t>
            </a:r>
            <a:r>
              <a:rPr lang="en-US" dirty="0" err="1">
                <a:solidFill>
                  <a:srgbClr val="C00000"/>
                </a:solidFill>
              </a:rPr>
              <a:t>finden</a:t>
            </a:r>
            <a:r>
              <a:rPr lang="en-US" dirty="0">
                <a:solidFill>
                  <a:srgbClr val="C00000"/>
                </a:solidFill>
              </a:rPr>
              <a:t> Sie alle </a:t>
            </a:r>
            <a:r>
              <a:rPr lang="en-US" dirty="0" err="1">
                <a:solidFill>
                  <a:srgbClr val="C00000"/>
                </a:solidFill>
              </a:rPr>
              <a:t>Informationen</a:t>
            </a:r>
            <a:r>
              <a:rPr lang="en-US" dirty="0">
                <a:solidFill>
                  <a:srgbClr val="C00000"/>
                </a:solidFill>
              </a:rPr>
              <a:t>?</a:t>
            </a:r>
            <a:endParaRPr lang="en-AT" dirty="0">
              <a:solidFill>
                <a:srgbClr val="C00000"/>
              </a:solidFill>
            </a:endParaRPr>
          </a:p>
        </p:txBody>
      </p:sp>
      <p:sp>
        <p:nvSpPr>
          <p:cNvPr id="13" name="TextBox 12">
            <a:extLst>
              <a:ext uri="{FF2B5EF4-FFF2-40B4-BE49-F238E27FC236}">
                <a16:creationId xmlns:a16="http://schemas.microsoft.com/office/drawing/2014/main" id="{00BE4F78-B60A-D64E-6C12-51EEBFCB4CEF}"/>
              </a:ext>
            </a:extLst>
          </p:cNvPr>
          <p:cNvSpPr txBox="1"/>
          <p:nvPr/>
        </p:nvSpPr>
        <p:spPr>
          <a:xfrm>
            <a:off x="3977958" y="2049376"/>
            <a:ext cx="3504198" cy="646331"/>
          </a:xfrm>
          <a:prstGeom prst="rect">
            <a:avLst/>
          </a:prstGeom>
          <a:noFill/>
        </p:spPr>
        <p:txBody>
          <a:bodyPr wrap="square" rtlCol="0">
            <a:spAutoFit/>
          </a:bodyPr>
          <a:lstStyle/>
          <a:p>
            <a:r>
              <a:rPr lang="en-US" dirty="0"/>
              <a:t>Website des MMBWF</a:t>
            </a:r>
            <a:endParaRPr lang="en-US" dirty="0">
              <a:hlinkClick r:id="" action="ppaction://noaction"/>
            </a:endParaRPr>
          </a:p>
          <a:p>
            <a:r>
              <a:rPr lang="en-US" dirty="0">
                <a:hlinkClick r:id="" action="ppaction://noaction"/>
              </a:rPr>
              <a:t>https://www.paedagogikpaket.at</a:t>
            </a:r>
            <a:endParaRPr lang="en-AT" dirty="0"/>
          </a:p>
        </p:txBody>
      </p:sp>
      <p:sp>
        <p:nvSpPr>
          <p:cNvPr id="14" name="TextBox 13">
            <a:extLst>
              <a:ext uri="{FF2B5EF4-FFF2-40B4-BE49-F238E27FC236}">
                <a16:creationId xmlns:a16="http://schemas.microsoft.com/office/drawing/2014/main" id="{795778FB-291E-C014-E2DC-9F657BA7C446}"/>
              </a:ext>
            </a:extLst>
          </p:cNvPr>
          <p:cNvSpPr txBox="1"/>
          <p:nvPr/>
        </p:nvSpPr>
        <p:spPr>
          <a:xfrm>
            <a:off x="4020069" y="3628205"/>
            <a:ext cx="4668254" cy="646331"/>
          </a:xfrm>
          <a:prstGeom prst="rect">
            <a:avLst/>
          </a:prstGeom>
          <a:noFill/>
        </p:spPr>
        <p:txBody>
          <a:bodyPr wrap="square" rtlCol="0">
            <a:spAutoFit/>
          </a:bodyPr>
          <a:lstStyle/>
          <a:p>
            <a:r>
              <a:rPr lang="en-US" dirty="0" err="1"/>
              <a:t>Lehrplantext</a:t>
            </a:r>
            <a:r>
              <a:rPr lang="en-US" dirty="0"/>
              <a:t>: </a:t>
            </a:r>
          </a:p>
          <a:p>
            <a:r>
              <a:rPr lang="en-US" dirty="0">
                <a:hlinkClick r:id="rId3"/>
              </a:rPr>
              <a:t>https://tinyurl.com/LP-2023-Engl</a:t>
            </a:r>
            <a:endParaRPr lang="en-US" dirty="0"/>
          </a:p>
        </p:txBody>
      </p:sp>
      <p:sp>
        <p:nvSpPr>
          <p:cNvPr id="16" name="TextBox 15">
            <a:extLst>
              <a:ext uri="{FF2B5EF4-FFF2-40B4-BE49-F238E27FC236}">
                <a16:creationId xmlns:a16="http://schemas.microsoft.com/office/drawing/2014/main" id="{7FF37104-91F5-6208-477B-A3130FDBEEEA}"/>
              </a:ext>
            </a:extLst>
          </p:cNvPr>
          <p:cNvSpPr txBox="1"/>
          <p:nvPr/>
        </p:nvSpPr>
        <p:spPr>
          <a:xfrm>
            <a:off x="4020069" y="2695707"/>
            <a:ext cx="4523624" cy="923330"/>
          </a:xfrm>
          <a:prstGeom prst="rect">
            <a:avLst/>
          </a:prstGeom>
          <a:noFill/>
        </p:spPr>
        <p:txBody>
          <a:bodyPr wrap="square" rtlCol="0">
            <a:spAutoFit/>
          </a:bodyPr>
          <a:lstStyle/>
          <a:p>
            <a:r>
              <a:rPr lang="en-US" dirty="0" err="1"/>
              <a:t>Lehrpläne</a:t>
            </a:r>
            <a:r>
              <a:rPr lang="en-US" dirty="0"/>
              <a:t> neu: </a:t>
            </a:r>
          </a:p>
          <a:p>
            <a:r>
              <a:rPr lang="en-US" dirty="0">
                <a:hlinkClick r:id="rId4"/>
              </a:rPr>
              <a:t>https://www.paedagogikpaket.at/massnahmen/lehrplaene-neu.html</a:t>
            </a:r>
            <a:endParaRPr lang="en-AT" dirty="0"/>
          </a:p>
        </p:txBody>
      </p:sp>
    </p:spTree>
    <p:extLst>
      <p:ext uri="{BB962C8B-B14F-4D97-AF65-F5344CB8AC3E}">
        <p14:creationId xmlns:p14="http://schemas.microsoft.com/office/powerpoint/2010/main" val="2349719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Lesen: </a:t>
            </a:r>
            <a:br>
              <a:rPr lang="de-AT" dirty="0">
                <a:solidFill>
                  <a:srgbClr val="C00000"/>
                </a:solidFill>
              </a:rPr>
            </a:br>
            <a:r>
              <a:rPr lang="de-AT" dirty="0">
                <a:solidFill>
                  <a:srgbClr val="C00000"/>
                </a:solidFill>
              </a:rPr>
              <a:t>2.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540001" y="1880192"/>
            <a:ext cx="4544043" cy="2169825"/>
          </a:xfrm>
          <a:prstGeom prst="rect">
            <a:avLst/>
          </a:prstGeom>
          <a:solidFill>
            <a:schemeClr val="bg1">
              <a:lumMod val="90000"/>
            </a:schemeClr>
          </a:solidFill>
        </p:spPr>
        <p:txBody>
          <a:bodyPr wrap="square">
            <a:spAutoFit/>
          </a:bodyPr>
          <a:lstStyle/>
          <a:p>
            <a:r>
              <a:rPr lang="de-DE" sz="1350" b="1" dirty="0"/>
              <a:t>Kompetenzbereich 2: Lesen </a:t>
            </a:r>
          </a:p>
          <a:p>
            <a:endParaRPr lang="de-DE" sz="1350" b="1" dirty="0"/>
          </a:p>
          <a:p>
            <a:r>
              <a:rPr lang="de-DE" sz="1350" dirty="0"/>
              <a:t>Die Schülerinnen und Schüler können </a:t>
            </a:r>
          </a:p>
          <a:p>
            <a:endParaRPr lang="de-DE" sz="1350" dirty="0"/>
          </a:p>
          <a:p>
            <a:pPr lvl="1"/>
            <a:r>
              <a:rPr lang="de-DE" sz="1350" dirty="0"/>
              <a:t>• kurze einfache Geschichten, Briefe, Emails oder bebilderte Sachtexte verstehen</a:t>
            </a:r>
          </a:p>
          <a:p>
            <a:pPr lvl="1"/>
            <a:r>
              <a:rPr lang="de-DE" sz="1350" dirty="0"/>
              <a:t> </a:t>
            </a:r>
          </a:p>
          <a:p>
            <a:pPr lvl="1"/>
            <a:r>
              <a:rPr lang="de-DE" sz="1350" dirty="0"/>
              <a:t>• kurzen vertrauten Alltagstexten wichtige Informationen entnehmen </a:t>
            </a:r>
          </a:p>
          <a:p>
            <a:pPr lvl="1"/>
            <a:endParaRPr lang="de-AT" sz="1350" dirty="0"/>
          </a:p>
        </p:txBody>
      </p:sp>
      <p:pic>
        <p:nvPicPr>
          <p:cNvPr id="6" name="Picture 5">
            <a:hlinkClick r:id="rId2"/>
            <a:extLst>
              <a:ext uri="{FF2B5EF4-FFF2-40B4-BE49-F238E27FC236}">
                <a16:creationId xmlns:a16="http://schemas.microsoft.com/office/drawing/2014/main" id="{1AD4392C-7209-7ABE-C37D-645D4B18A44F}"/>
              </a:ext>
            </a:extLst>
          </p:cNvPr>
          <p:cNvPicPr>
            <a:picLocks noChangeAspect="1"/>
          </p:cNvPicPr>
          <p:nvPr/>
        </p:nvPicPr>
        <p:blipFill>
          <a:blip r:embed="rId3"/>
          <a:stretch>
            <a:fillRect/>
          </a:stretch>
        </p:blipFill>
        <p:spPr>
          <a:xfrm>
            <a:off x="5012214" y="101650"/>
            <a:ext cx="2359356" cy="4041998"/>
          </a:xfrm>
          <a:prstGeom prst="rect">
            <a:avLst/>
          </a:prstGeom>
        </p:spPr>
      </p:pic>
      <p:pic>
        <p:nvPicPr>
          <p:cNvPr id="7" name="Picture 6">
            <a:hlinkClick r:id="rId4"/>
            <a:extLst>
              <a:ext uri="{FF2B5EF4-FFF2-40B4-BE49-F238E27FC236}">
                <a16:creationId xmlns:a16="http://schemas.microsoft.com/office/drawing/2014/main" id="{DA53DF6D-5175-5124-6D22-3EFA5D22B645}"/>
              </a:ext>
            </a:extLst>
          </p:cNvPr>
          <p:cNvPicPr>
            <a:picLocks noChangeAspect="1"/>
          </p:cNvPicPr>
          <p:nvPr/>
        </p:nvPicPr>
        <p:blipFill>
          <a:blip r:embed="rId5"/>
          <a:stretch>
            <a:fillRect/>
          </a:stretch>
        </p:blipFill>
        <p:spPr>
          <a:xfrm>
            <a:off x="7299740" y="688796"/>
            <a:ext cx="1774090" cy="4304149"/>
          </a:xfrm>
          <a:prstGeom prst="rect">
            <a:avLst/>
          </a:prstGeom>
        </p:spPr>
      </p:pic>
    </p:spTree>
    <p:extLst>
      <p:ext uri="{BB962C8B-B14F-4D97-AF65-F5344CB8AC3E}">
        <p14:creationId xmlns:p14="http://schemas.microsoft.com/office/powerpoint/2010/main" val="606923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072095" y="149827"/>
            <a:ext cx="6715942" cy="578773"/>
          </a:xfrm>
        </p:spPr>
        <p:txBody>
          <a:bodyPr/>
          <a:lstStyle/>
          <a:p>
            <a:r>
              <a:rPr lang="de-DE" dirty="0">
                <a:solidFill>
                  <a:srgbClr val="C00000"/>
                </a:solidFill>
                <a:cs typeface="Calibri Light"/>
              </a:rPr>
              <a:t>Reading Diary – </a:t>
            </a:r>
            <a:r>
              <a:rPr lang="de-DE" dirty="0" err="1">
                <a:solidFill>
                  <a:srgbClr val="C00000"/>
                </a:solidFill>
                <a:cs typeface="Calibri Light"/>
              </a:rPr>
              <a:t>year</a:t>
            </a:r>
            <a:r>
              <a:rPr lang="de-DE" dirty="0">
                <a:solidFill>
                  <a:srgbClr val="C00000"/>
                </a:solidFill>
                <a:cs typeface="Calibri Light"/>
              </a:rPr>
              <a:t> 2</a:t>
            </a:r>
            <a:endParaRPr lang="de-DE" dirty="0">
              <a:solidFill>
                <a:srgbClr val="C00000"/>
              </a:solidFill>
            </a:endParaRPr>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973741" y="133974"/>
            <a:ext cx="3023761" cy="959020"/>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788" dirty="0"/>
          </a:p>
          <a:p>
            <a:r>
              <a:rPr lang="de-DE" sz="1050" b="1" dirty="0"/>
              <a:t>Kompetenzbereich 2: </a:t>
            </a:r>
            <a:r>
              <a:rPr lang="de-DE" sz="1050" dirty="0"/>
              <a:t>Lesen </a:t>
            </a:r>
          </a:p>
          <a:p>
            <a:r>
              <a:rPr lang="de-DE" sz="1050" dirty="0"/>
              <a:t>Die Schülerinnen und Schüler können </a:t>
            </a:r>
          </a:p>
          <a:p>
            <a:pPr lvl="1"/>
            <a:r>
              <a:rPr lang="de-DE" sz="1050" dirty="0"/>
              <a:t>• kurze einfache Geschichten, Briefe, Emails oder bebilderte Sachtexte verstehen </a:t>
            </a:r>
          </a:p>
        </p:txBody>
      </p:sp>
      <p:sp>
        <p:nvSpPr>
          <p:cNvPr id="5" name="Rectangle 4">
            <a:extLst>
              <a:ext uri="{FF2B5EF4-FFF2-40B4-BE49-F238E27FC236}">
                <a16:creationId xmlns:a16="http://schemas.microsoft.com/office/drawing/2014/main" id="{39DE662F-20B7-4A6A-934D-FDBAE0CBAD0D}"/>
              </a:ext>
            </a:extLst>
          </p:cNvPr>
          <p:cNvSpPr/>
          <p:nvPr/>
        </p:nvSpPr>
        <p:spPr>
          <a:xfrm rot="20459974">
            <a:off x="89949" y="987434"/>
            <a:ext cx="1740343" cy="843791"/>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350" dirty="0"/>
              <a:t>Kombination von Lesen und neuen sprachlichen Strukturen</a:t>
            </a:r>
            <a:endParaRPr lang="en-AT" sz="1350" dirty="0"/>
          </a:p>
        </p:txBody>
      </p:sp>
      <p:sp>
        <p:nvSpPr>
          <p:cNvPr id="9" name="Rectangle 4">
            <a:extLst>
              <a:ext uri="{FF2B5EF4-FFF2-40B4-BE49-F238E27FC236}">
                <a16:creationId xmlns:a16="http://schemas.microsoft.com/office/drawing/2014/main" id="{25CC08F3-DE25-41E8-9F10-9CFD8764D7F5}"/>
              </a:ext>
            </a:extLst>
          </p:cNvPr>
          <p:cNvSpPr/>
          <p:nvPr/>
        </p:nvSpPr>
        <p:spPr>
          <a:xfrm>
            <a:off x="7166167" y="4305961"/>
            <a:ext cx="1306855" cy="586445"/>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900" dirty="0"/>
              <a:t>Quelle</a:t>
            </a:r>
            <a:r>
              <a:rPr lang="de-AT" sz="1000" dirty="0"/>
              <a:t>: </a:t>
            </a:r>
            <a:br>
              <a:rPr lang="de-AT" sz="1350" dirty="0"/>
            </a:br>
            <a:r>
              <a:rPr lang="de-AT" sz="1050" dirty="0" err="1"/>
              <a:t>My</a:t>
            </a:r>
            <a:r>
              <a:rPr lang="de-AT" sz="1050" dirty="0"/>
              <a:t> </a:t>
            </a:r>
            <a:r>
              <a:rPr lang="de-AT" sz="1050" dirty="0" err="1"/>
              <a:t>first</a:t>
            </a:r>
            <a:r>
              <a:rPr lang="de-AT" sz="1050" dirty="0"/>
              <a:t> </a:t>
            </a:r>
            <a:r>
              <a:rPr lang="de-AT" sz="1050" dirty="0" err="1"/>
              <a:t>reading</a:t>
            </a:r>
            <a:r>
              <a:rPr lang="de-AT" sz="1050" dirty="0"/>
              <a:t> </a:t>
            </a:r>
            <a:r>
              <a:rPr lang="de-AT" sz="1050" dirty="0" err="1"/>
              <a:t>diary</a:t>
            </a:r>
            <a:endParaRPr lang="de-AT" sz="1050" dirty="0"/>
          </a:p>
          <a:p>
            <a:r>
              <a:rPr lang="de-AT" sz="900" dirty="0"/>
              <a:t>Pölzleitner / Bergmann</a:t>
            </a:r>
            <a:endParaRPr lang="en-AT" sz="900" dirty="0"/>
          </a:p>
        </p:txBody>
      </p:sp>
      <p:pic>
        <p:nvPicPr>
          <p:cNvPr id="7" name="Grafik 6">
            <a:extLst>
              <a:ext uri="{FF2B5EF4-FFF2-40B4-BE49-F238E27FC236}">
                <a16:creationId xmlns:a16="http://schemas.microsoft.com/office/drawing/2014/main" id="{E3F23F44-B89B-42C6-A56F-BC85EDE96800}"/>
              </a:ext>
            </a:extLst>
          </p:cNvPr>
          <p:cNvPicPr>
            <a:picLocks noChangeAspect="1"/>
          </p:cNvPicPr>
          <p:nvPr/>
        </p:nvPicPr>
        <p:blipFill>
          <a:blip r:embed="rId2"/>
          <a:stretch>
            <a:fillRect/>
          </a:stretch>
        </p:blipFill>
        <p:spPr>
          <a:xfrm>
            <a:off x="1514825" y="1305886"/>
            <a:ext cx="5375169" cy="3792534"/>
          </a:xfrm>
          <a:prstGeom prst="rect">
            <a:avLst/>
          </a:prstGeom>
        </p:spPr>
      </p:pic>
      <p:sp>
        <p:nvSpPr>
          <p:cNvPr id="10" name="Rectangle: Rounded Corners 5">
            <a:extLst>
              <a:ext uri="{FF2B5EF4-FFF2-40B4-BE49-F238E27FC236}">
                <a16:creationId xmlns:a16="http://schemas.microsoft.com/office/drawing/2014/main" id="{C1210049-404D-4E5D-929C-14464CD4BDF7}"/>
              </a:ext>
            </a:extLst>
          </p:cNvPr>
          <p:cNvSpPr/>
          <p:nvPr/>
        </p:nvSpPr>
        <p:spPr>
          <a:xfrm>
            <a:off x="5973741" y="1181549"/>
            <a:ext cx="3023761" cy="1364432"/>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788" dirty="0"/>
          </a:p>
          <a:p>
            <a:r>
              <a:rPr lang="de-DE" sz="1050" b="1" dirty="0"/>
              <a:t>Kompetenzbereich 4: </a:t>
            </a:r>
            <a:r>
              <a:rPr lang="de-DE" sz="1050" dirty="0"/>
              <a:t>Schreiben </a:t>
            </a:r>
          </a:p>
          <a:p>
            <a:r>
              <a:rPr lang="de-DE" sz="900" dirty="0"/>
              <a:t>Die Schülerinnen und Schüler können</a:t>
            </a:r>
          </a:p>
          <a:p>
            <a:pPr marL="471488" lvl="1" indent="-128588">
              <a:buFont typeface="Arial" panose="020B0604020202020204" pitchFamily="34" charset="0"/>
              <a:buChar char="•"/>
            </a:pPr>
            <a:r>
              <a:rPr lang="de-DE" sz="900" dirty="0"/>
              <a:t>Aspekte des persönlichen Lebensumfeldes beschreiben </a:t>
            </a:r>
            <a:r>
              <a:rPr lang="de-DE" sz="750" dirty="0"/>
              <a:t>(u.a. Personen, Orte, Pläne, Wünsche) </a:t>
            </a:r>
          </a:p>
          <a:p>
            <a:pPr marL="471488" lvl="1" indent="-128588">
              <a:buFont typeface="Arial" panose="020B0604020202020204" pitchFamily="34" charset="0"/>
              <a:buChar char="•"/>
            </a:pPr>
            <a:r>
              <a:rPr lang="de-DE" sz="900" dirty="0"/>
              <a:t>die </a:t>
            </a:r>
            <a:r>
              <a:rPr lang="de-DE" sz="900" b="1" dirty="0"/>
              <a:t>eigene Meinung ausdrücken </a:t>
            </a:r>
            <a:r>
              <a:rPr lang="de-DE" sz="900" dirty="0"/>
              <a:t>und begründen </a:t>
            </a:r>
          </a:p>
          <a:p>
            <a:pPr marL="471488" lvl="1" indent="-128588">
              <a:buFont typeface="Arial" panose="020B0604020202020204" pitchFamily="34" charset="0"/>
              <a:buChar char="•"/>
            </a:pPr>
            <a:r>
              <a:rPr lang="de-DE" sz="900" dirty="0"/>
              <a:t>einfache Geschichten und Gebrauchstexte (u.a. E-Mail, Mitteilungen) schreiben und dabei </a:t>
            </a:r>
            <a:r>
              <a:rPr lang="de-DE" sz="900" b="1" dirty="0"/>
              <a:t>auch über vergangene </a:t>
            </a:r>
            <a:r>
              <a:rPr lang="de-DE" sz="900" dirty="0"/>
              <a:t>und zukünftige </a:t>
            </a:r>
            <a:r>
              <a:rPr lang="de-DE" sz="900" b="1" dirty="0"/>
              <a:t>Ereignisse berichten.</a:t>
            </a:r>
            <a:endParaRPr lang="de-DE" sz="1050" dirty="0"/>
          </a:p>
          <a:p>
            <a:endParaRPr lang="de-DE" sz="1050" dirty="0"/>
          </a:p>
        </p:txBody>
      </p:sp>
      <p:pic>
        <p:nvPicPr>
          <p:cNvPr id="11" name="Picture 10" descr="Diagram">
            <a:hlinkClick r:id="rId3"/>
            <a:extLst>
              <a:ext uri="{FF2B5EF4-FFF2-40B4-BE49-F238E27FC236}">
                <a16:creationId xmlns:a16="http://schemas.microsoft.com/office/drawing/2014/main" id="{EF7B493E-4217-549A-3A19-3C40FA487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858" y="2676889"/>
            <a:ext cx="1121066" cy="1576642"/>
          </a:xfrm>
          <a:prstGeom prst="rect">
            <a:avLst/>
          </a:prstGeom>
          <a:ln>
            <a:noFill/>
          </a:ln>
          <a:effectLst>
            <a:outerShdw blurRad="292100" dist="139700" dir="2700000" algn="tl" rotWithShape="0">
              <a:srgbClr val="333333">
                <a:alpha val="65000"/>
              </a:srgbClr>
            </a:outerShdw>
          </a:effectLst>
        </p:spPr>
      </p:pic>
      <p:pic>
        <p:nvPicPr>
          <p:cNvPr id="3" name="Graphic 2" descr="Pin with solid fill">
            <a:extLst>
              <a:ext uri="{FF2B5EF4-FFF2-40B4-BE49-F238E27FC236}">
                <a16:creationId xmlns:a16="http://schemas.microsoft.com/office/drawing/2014/main" id="{594AA497-2FEC-6EDC-1D58-C1A6BA64DC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671732">
            <a:off x="8546227" y="-48996"/>
            <a:ext cx="546434" cy="546434"/>
          </a:xfrm>
          <a:prstGeom prst="rect">
            <a:avLst/>
          </a:prstGeom>
        </p:spPr>
      </p:pic>
    </p:spTree>
    <p:extLst>
      <p:ext uri="{BB962C8B-B14F-4D97-AF65-F5344CB8AC3E}">
        <p14:creationId xmlns:p14="http://schemas.microsoft.com/office/powerpoint/2010/main" val="1406514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0E10-AA0A-5D42-BF21-0ED7B8CC928E}"/>
              </a:ext>
            </a:extLst>
          </p:cNvPr>
          <p:cNvSpPr>
            <a:spLocks noGrp="1"/>
          </p:cNvSpPr>
          <p:nvPr>
            <p:ph type="title"/>
          </p:nvPr>
        </p:nvSpPr>
        <p:spPr/>
        <p:txBody>
          <a:bodyPr/>
          <a:lstStyle/>
          <a:p>
            <a:r>
              <a:rPr lang="en-US" dirty="0">
                <a:solidFill>
                  <a:srgbClr val="C00000"/>
                </a:solidFill>
              </a:rPr>
              <a:t>Time to explore:</a:t>
            </a:r>
            <a:endParaRPr lang="en-AT" dirty="0">
              <a:solidFill>
                <a:srgbClr val="C00000"/>
              </a:solidFill>
            </a:endParaRPr>
          </a:p>
        </p:txBody>
      </p:sp>
      <p:sp>
        <p:nvSpPr>
          <p:cNvPr id="3" name="Footer Placeholder 2">
            <a:extLst>
              <a:ext uri="{FF2B5EF4-FFF2-40B4-BE49-F238E27FC236}">
                <a16:creationId xmlns:a16="http://schemas.microsoft.com/office/drawing/2014/main" id="{72BB867E-3BFF-0640-D29C-9897B17B5F84}"/>
              </a:ext>
            </a:extLst>
          </p:cNvPr>
          <p:cNvSpPr>
            <a:spLocks noGrp="1"/>
          </p:cNvSpPr>
          <p:nvPr>
            <p:ph type="ftr" sz="quarter" idx="11"/>
          </p:nvPr>
        </p:nvSpPr>
        <p:spPr/>
        <p:txBody>
          <a:bodyPr/>
          <a:lstStyle/>
          <a:p>
            <a:endParaRPr lang="de-AT" dirty="0"/>
          </a:p>
        </p:txBody>
      </p:sp>
      <p:sp>
        <p:nvSpPr>
          <p:cNvPr id="4" name="Slide Number Placeholder 3">
            <a:extLst>
              <a:ext uri="{FF2B5EF4-FFF2-40B4-BE49-F238E27FC236}">
                <a16:creationId xmlns:a16="http://schemas.microsoft.com/office/drawing/2014/main" id="{67566312-412E-3A6E-9794-0E7C0033985D}"/>
              </a:ext>
            </a:extLst>
          </p:cNvPr>
          <p:cNvSpPr>
            <a:spLocks noGrp="1"/>
          </p:cNvSpPr>
          <p:nvPr>
            <p:ph type="sldNum" sz="quarter" idx="12"/>
          </p:nvPr>
        </p:nvSpPr>
        <p:spPr/>
        <p:txBody>
          <a:bodyPr/>
          <a:lstStyle/>
          <a:p>
            <a:fld id="{B817C4E8-9515-4373-8DE0-89D0CCCBBCAC}" type="slidenum">
              <a:rPr lang="de-AT" smtClean="0"/>
              <a:t>32</a:t>
            </a:fld>
            <a:endParaRPr lang="de-AT"/>
          </a:p>
        </p:txBody>
      </p:sp>
      <p:pic>
        <p:nvPicPr>
          <p:cNvPr id="6" name="Picture 5" descr="Diagram&#10;&#10;Description automatically generated">
            <a:extLst>
              <a:ext uri="{FF2B5EF4-FFF2-40B4-BE49-F238E27FC236}">
                <a16:creationId xmlns:a16="http://schemas.microsoft.com/office/drawing/2014/main" id="{646BA154-1F5F-26DA-4BD5-52CADEBEDA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5219" y="596803"/>
            <a:ext cx="2808559" cy="3949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4362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4.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5474" y="1676891"/>
            <a:ext cx="7563200" cy="1962076"/>
          </a:xfrm>
          <a:prstGeom prst="rect">
            <a:avLst/>
          </a:prstGeom>
          <a:solidFill>
            <a:schemeClr val="bg1">
              <a:lumMod val="90000"/>
            </a:schemeClr>
          </a:solidFill>
        </p:spPr>
        <p:txBody>
          <a:bodyPr wrap="square">
            <a:spAutoFit/>
          </a:bodyPr>
          <a:lstStyle/>
          <a:p>
            <a:r>
              <a:rPr lang="de-DE" sz="1350" b="1" dirty="0"/>
              <a:t>Kompetenzbereich 2:  Lesen</a:t>
            </a:r>
          </a:p>
          <a:p>
            <a:endParaRPr lang="de-DE" sz="1350" b="1" dirty="0"/>
          </a:p>
          <a:p>
            <a:r>
              <a:rPr lang="de-DE" sz="1350" dirty="0"/>
              <a:t>Die Schülerinnen und Schüler können </a:t>
            </a:r>
          </a:p>
          <a:p>
            <a:endParaRPr lang="de-DE" sz="1350" dirty="0"/>
          </a:p>
          <a:p>
            <a:r>
              <a:rPr lang="de-DE" sz="1350" dirty="0"/>
              <a:t>• einfache klar strukturierte Jugendliteratur oder Sachliteratur mit befriedigendem Verständnis lesen Einstellungen (u.a. der handelnden Personen oder Autoren) erkennen </a:t>
            </a:r>
          </a:p>
          <a:p>
            <a:endParaRPr lang="de-DE" sz="1350" dirty="0"/>
          </a:p>
          <a:p>
            <a:r>
              <a:rPr lang="de-DE" sz="1350" dirty="0"/>
              <a:t>• einfache altersadäquate Texte verstehen und spezifische Informationen entnehmen</a:t>
            </a:r>
          </a:p>
          <a:p>
            <a:endParaRPr lang="de-AT" sz="1350" dirty="0"/>
          </a:p>
        </p:txBody>
      </p:sp>
    </p:spTree>
    <p:extLst>
      <p:ext uri="{BB962C8B-B14F-4D97-AF65-F5344CB8AC3E}">
        <p14:creationId xmlns:p14="http://schemas.microsoft.com/office/powerpoint/2010/main" val="2818128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2CC3AC7-C40D-451F-8CDB-D402ED69F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836" y="2042399"/>
            <a:ext cx="4642094" cy="3010955"/>
          </a:xfrm>
          <a:prstGeom prst="rect">
            <a:avLst/>
          </a:prstGeom>
        </p:spPr>
      </p:pic>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2064544" y="216742"/>
            <a:ext cx="6139386" cy="440873"/>
          </a:xfrm>
        </p:spPr>
        <p:txBody>
          <a:bodyPr>
            <a:normAutofit/>
          </a:bodyPr>
          <a:lstStyle/>
          <a:p>
            <a:r>
              <a:rPr lang="de-AT" dirty="0">
                <a:solidFill>
                  <a:srgbClr val="C00000"/>
                </a:solidFill>
              </a:rPr>
              <a:t>Beispiel: Lesen - Sprechen - Schreiben</a:t>
            </a:r>
          </a:p>
        </p:txBody>
      </p:sp>
      <p:sp>
        <p:nvSpPr>
          <p:cNvPr id="10" name="TextBox 9">
            <a:extLst>
              <a:ext uri="{FF2B5EF4-FFF2-40B4-BE49-F238E27FC236}">
                <a16:creationId xmlns:a16="http://schemas.microsoft.com/office/drawing/2014/main" id="{F58B553E-75C7-4190-AA25-EDF7B9EA21A4}"/>
              </a:ext>
            </a:extLst>
          </p:cNvPr>
          <p:cNvSpPr txBox="1"/>
          <p:nvPr/>
        </p:nvSpPr>
        <p:spPr>
          <a:xfrm>
            <a:off x="367061" y="829357"/>
            <a:ext cx="2055260" cy="3577903"/>
          </a:xfrm>
          <a:prstGeom prst="rect">
            <a:avLst/>
          </a:prstGeom>
          <a:solidFill>
            <a:schemeClr val="accent4">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ea typeface="+mn-lt"/>
                <a:cs typeface="+mn-lt"/>
              </a:rPr>
              <a:t>In this project you will again choose an interesting book. This time you are going to work with a partner and read the book in class. These books are different: every few pages you will have to decide how you want to continue.</a:t>
            </a:r>
            <a:endParaRPr lang="en-US" sz="1200" dirty="0">
              <a:cs typeface="Calibri"/>
            </a:endParaRPr>
          </a:p>
          <a:p>
            <a:endParaRPr lang="en-US" sz="1200" dirty="0">
              <a:ea typeface="+mn-lt"/>
              <a:cs typeface="+mn-lt"/>
            </a:endParaRPr>
          </a:p>
          <a:p>
            <a:r>
              <a:rPr lang="en-US" sz="1200" dirty="0">
                <a:ea typeface="+mn-lt"/>
                <a:cs typeface="+mn-lt"/>
              </a:rPr>
              <a:t>Discuss the advantages and disadvantages of each option with your partner. </a:t>
            </a:r>
            <a:endParaRPr lang="en-US" sz="1200" dirty="0">
              <a:cs typeface="Calibri"/>
            </a:endParaRPr>
          </a:p>
          <a:p>
            <a:r>
              <a:rPr lang="en-US" sz="1200" dirty="0">
                <a:ea typeface="+mn-lt"/>
                <a:cs typeface="+mn-lt"/>
              </a:rPr>
              <a:t>Keep track of your  decisions on your "decision tree" sheet. You need this so you do not get lost in the story.</a:t>
            </a:r>
            <a:endParaRPr lang="en-US" sz="1200" dirty="0">
              <a:cs typeface="Calibri"/>
            </a:endParaRPr>
          </a:p>
          <a:p>
            <a:r>
              <a:rPr lang="en-US" sz="1200" dirty="0">
                <a:ea typeface="+mn-lt"/>
                <a:cs typeface="+mn-lt"/>
              </a:rPr>
              <a:t>Tip: Use your discussion phrases sheet. How many phrases can you use?</a:t>
            </a:r>
            <a:endParaRPr lang="en-US" sz="1200" dirty="0"/>
          </a:p>
        </p:txBody>
      </p:sp>
      <p:sp>
        <p:nvSpPr>
          <p:cNvPr id="15" name="TextBox 14">
            <a:extLst>
              <a:ext uri="{FF2B5EF4-FFF2-40B4-BE49-F238E27FC236}">
                <a16:creationId xmlns:a16="http://schemas.microsoft.com/office/drawing/2014/main" id="{E6947A14-7459-4E78-8089-88E0250BD8DB}"/>
              </a:ext>
            </a:extLst>
          </p:cNvPr>
          <p:cNvSpPr txBox="1"/>
          <p:nvPr/>
        </p:nvSpPr>
        <p:spPr>
          <a:xfrm>
            <a:off x="367062" y="4523977"/>
            <a:ext cx="333687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t>Mehr </a:t>
            </a:r>
            <a:r>
              <a:rPr lang="en-US" sz="1350" dirty="0" err="1"/>
              <a:t>über</a:t>
            </a:r>
            <a:r>
              <a:rPr lang="en-US" sz="1350" dirty="0"/>
              <a:t> </a:t>
            </a:r>
            <a:r>
              <a:rPr lang="en-US" sz="1350" dirty="0">
                <a:ea typeface="+mn-lt"/>
                <a:cs typeface="+mn-lt"/>
              </a:rPr>
              <a:t> </a:t>
            </a:r>
            <a:r>
              <a:rPr lang="en-US" sz="1350" dirty="0">
                <a:ea typeface="+mn-lt"/>
                <a:cs typeface="+mn-lt"/>
                <a:hlinkClick r:id="rId3"/>
              </a:rPr>
              <a:t>Choose your own adventure</a:t>
            </a:r>
            <a:endParaRPr lang="en-US" sz="1350" dirty="0"/>
          </a:p>
        </p:txBody>
      </p:sp>
      <p:pic>
        <p:nvPicPr>
          <p:cNvPr id="11" name="Picture 11" descr="Text&#10;&#10;Description automatically generated">
            <a:extLst>
              <a:ext uri="{FF2B5EF4-FFF2-40B4-BE49-F238E27FC236}">
                <a16:creationId xmlns:a16="http://schemas.microsoft.com/office/drawing/2014/main" id="{C67F34F5-79B9-4779-B518-E414266A07ED}"/>
              </a:ext>
            </a:extLst>
          </p:cNvPr>
          <p:cNvPicPr>
            <a:picLocks noChangeAspect="1"/>
          </p:cNvPicPr>
          <p:nvPr/>
        </p:nvPicPr>
        <p:blipFill>
          <a:blip r:embed="rId4"/>
          <a:stretch>
            <a:fillRect/>
          </a:stretch>
        </p:blipFill>
        <p:spPr>
          <a:xfrm>
            <a:off x="2554760" y="599263"/>
            <a:ext cx="1414849" cy="1810715"/>
          </a:xfrm>
          <a:prstGeom prst="rect">
            <a:avLst/>
          </a:prstGeom>
        </p:spPr>
      </p:pic>
      <p:sp>
        <p:nvSpPr>
          <p:cNvPr id="9" name="Rectangle: Rounded Corners 8">
            <a:extLst>
              <a:ext uri="{FF2B5EF4-FFF2-40B4-BE49-F238E27FC236}">
                <a16:creationId xmlns:a16="http://schemas.microsoft.com/office/drawing/2014/main" id="{BC49584B-33C1-4664-8C01-2CAACDB4E9D0}"/>
              </a:ext>
            </a:extLst>
          </p:cNvPr>
          <p:cNvSpPr/>
          <p:nvPr/>
        </p:nvSpPr>
        <p:spPr>
          <a:xfrm>
            <a:off x="5057003" y="682711"/>
            <a:ext cx="3116992" cy="1127554"/>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de-DE" sz="900" b="1" dirty="0">
                <a:solidFill>
                  <a:schemeClr val="tx1"/>
                </a:solidFill>
              </a:rPr>
              <a:t>Kompetenzbereich 2:  </a:t>
            </a:r>
            <a:r>
              <a:rPr lang="de-DE" sz="900" dirty="0">
                <a:solidFill>
                  <a:schemeClr val="tx1"/>
                </a:solidFill>
              </a:rPr>
              <a:t>Lesen</a:t>
            </a:r>
          </a:p>
          <a:p>
            <a:r>
              <a:rPr lang="de-DE" sz="900" dirty="0">
                <a:solidFill>
                  <a:schemeClr val="tx1"/>
                </a:solidFill>
              </a:rPr>
              <a:t>Die Schülerinnen und Schüler können </a:t>
            </a:r>
          </a:p>
          <a:p>
            <a:r>
              <a:rPr lang="de-DE" sz="900" dirty="0">
                <a:solidFill>
                  <a:schemeClr val="tx1"/>
                </a:solidFill>
              </a:rPr>
              <a:t>• einfache klar strukturierte Jugendliteratur oder Sachliteratur mit befriedigendem Verständnis lesen Einstellungen (u.a. der handelnden Personen oder Autoren) erkennen </a:t>
            </a:r>
          </a:p>
          <a:p>
            <a:r>
              <a:rPr lang="de-DE" sz="900" dirty="0">
                <a:solidFill>
                  <a:schemeClr val="tx1"/>
                </a:solidFill>
              </a:rPr>
              <a:t>• einfache altersadäquate Texte verstehen und spezifische Informationen entnehmen</a:t>
            </a:r>
            <a:endParaRPr lang="de-AT" sz="900" dirty="0">
              <a:solidFill>
                <a:schemeClr val="tx1"/>
              </a:solidFill>
            </a:endParaRPr>
          </a:p>
        </p:txBody>
      </p:sp>
      <p:pic>
        <p:nvPicPr>
          <p:cNvPr id="3" name="Graphic 2" descr="Pin with solid fill">
            <a:extLst>
              <a:ext uri="{FF2B5EF4-FFF2-40B4-BE49-F238E27FC236}">
                <a16:creationId xmlns:a16="http://schemas.microsoft.com/office/drawing/2014/main" id="{79250A01-95E5-8DF5-2E86-DBB1311955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671732">
            <a:off x="7546818" y="465651"/>
            <a:ext cx="546434" cy="546434"/>
          </a:xfrm>
          <a:prstGeom prst="rect">
            <a:avLst/>
          </a:prstGeom>
        </p:spPr>
      </p:pic>
    </p:spTree>
    <p:extLst>
      <p:ext uri="{BB962C8B-B14F-4D97-AF65-F5344CB8AC3E}">
        <p14:creationId xmlns:p14="http://schemas.microsoft.com/office/powerpoint/2010/main" val="3702193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ext, letter&#10;&#10;Description automatically generated">
            <a:extLst>
              <a:ext uri="{FF2B5EF4-FFF2-40B4-BE49-F238E27FC236}">
                <a16:creationId xmlns:a16="http://schemas.microsoft.com/office/drawing/2014/main" id="{1AA55630-8B7F-431C-874B-2841AE8DC930}"/>
              </a:ext>
            </a:extLst>
          </p:cNvPr>
          <p:cNvPicPr>
            <a:picLocks noChangeAspect="1"/>
          </p:cNvPicPr>
          <p:nvPr/>
        </p:nvPicPr>
        <p:blipFill>
          <a:blip r:embed="rId2"/>
          <a:stretch>
            <a:fillRect/>
          </a:stretch>
        </p:blipFill>
        <p:spPr>
          <a:xfrm>
            <a:off x="387861" y="907471"/>
            <a:ext cx="3644495" cy="4018607"/>
          </a:xfrm>
          <a:prstGeom prst="rect">
            <a:avLst/>
          </a:prstGeom>
        </p:spPr>
      </p:pic>
      <p:sp>
        <p:nvSpPr>
          <p:cNvPr id="4" name="TextBox 3">
            <a:extLst>
              <a:ext uri="{FF2B5EF4-FFF2-40B4-BE49-F238E27FC236}">
                <a16:creationId xmlns:a16="http://schemas.microsoft.com/office/drawing/2014/main" id="{2881263C-29AF-4D3F-85AF-ADF607AA5185}"/>
              </a:ext>
            </a:extLst>
          </p:cNvPr>
          <p:cNvSpPr txBox="1"/>
          <p:nvPr/>
        </p:nvSpPr>
        <p:spPr>
          <a:xfrm>
            <a:off x="1948699" y="119537"/>
            <a:ext cx="2083657" cy="1038746"/>
          </a:xfrm>
          <a:prstGeom prst="rect">
            <a:avLst/>
          </a:prstGeom>
          <a:solidFill>
            <a:schemeClr val="accent4">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u="sng" dirty="0">
                <a:ea typeface="+mn-lt"/>
                <a:cs typeface="+mn-lt"/>
                <a:hlinkClick r:id="rId3"/>
              </a:rPr>
              <a:t>Letter to a friend (Assignment</a:t>
            </a:r>
            <a:r>
              <a:rPr lang="en-US" sz="1050" u="sng" dirty="0">
                <a:ea typeface="+mn-lt"/>
                <a:cs typeface="+mn-lt"/>
              </a:rPr>
              <a:t>)</a:t>
            </a:r>
            <a:endParaRPr lang="en-US" sz="1050" dirty="0"/>
          </a:p>
          <a:p>
            <a:r>
              <a:rPr lang="en-US" sz="1050" dirty="0">
                <a:ea typeface="+mn-lt"/>
                <a:cs typeface="+mn-lt"/>
              </a:rPr>
              <a:t>After reading the book and finding a good way out of the maze, write a letter to a friend telling him/her about your exciting and dangerous adventure in the last few days.</a:t>
            </a:r>
            <a:endParaRPr lang="en-US" sz="1050" dirty="0"/>
          </a:p>
        </p:txBody>
      </p:sp>
      <p:sp>
        <p:nvSpPr>
          <p:cNvPr id="5" name="TextBox 4">
            <a:extLst>
              <a:ext uri="{FF2B5EF4-FFF2-40B4-BE49-F238E27FC236}">
                <a16:creationId xmlns:a16="http://schemas.microsoft.com/office/drawing/2014/main" id="{485E09D0-60D9-473A-834B-55BC11A456F8}"/>
              </a:ext>
            </a:extLst>
          </p:cNvPr>
          <p:cNvSpPr txBox="1"/>
          <p:nvPr/>
        </p:nvSpPr>
        <p:spPr>
          <a:xfrm>
            <a:off x="4572000" y="435577"/>
            <a:ext cx="4077730" cy="1338828"/>
          </a:xfrm>
          <a:prstGeom prst="rect">
            <a:avLst/>
          </a:prstGeom>
          <a:noFill/>
        </p:spPr>
        <p:txBody>
          <a:bodyPr wrap="square" rtlCol="0">
            <a:spAutoFit/>
          </a:bodyPr>
          <a:lstStyle/>
          <a:p>
            <a:r>
              <a:rPr lang="en-US" sz="1350" b="1" dirty="0"/>
              <a:t>A more complex post reading assignment:</a:t>
            </a:r>
          </a:p>
          <a:p>
            <a:endParaRPr lang="en-US" sz="1350" b="1" dirty="0"/>
          </a:p>
          <a:p>
            <a:r>
              <a:rPr lang="en-US" sz="1350" dirty="0"/>
              <a:t>Write your own CYOA story. Follow the instructions in the booklet.</a:t>
            </a:r>
          </a:p>
          <a:p>
            <a:endParaRPr lang="en-US" sz="1350" dirty="0"/>
          </a:p>
          <a:p>
            <a:endParaRPr lang="en-AT" sz="1350" dirty="0"/>
          </a:p>
        </p:txBody>
      </p:sp>
      <p:pic>
        <p:nvPicPr>
          <p:cNvPr id="1026" name="Picture 2">
            <a:extLst>
              <a:ext uri="{FF2B5EF4-FFF2-40B4-BE49-F238E27FC236}">
                <a16:creationId xmlns:a16="http://schemas.microsoft.com/office/drawing/2014/main" id="{E6D2845E-572A-43EE-B595-A2B1086D5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121" y="1408669"/>
            <a:ext cx="2213854" cy="1660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18F4C6-FF44-4DAB-8F4C-2C176E7F3782}"/>
              </a:ext>
            </a:extLst>
          </p:cNvPr>
          <p:cNvPicPr>
            <a:picLocks noChangeAspect="1"/>
          </p:cNvPicPr>
          <p:nvPr/>
        </p:nvPicPr>
        <p:blipFill>
          <a:blip r:embed="rId5"/>
          <a:stretch>
            <a:fillRect/>
          </a:stretch>
        </p:blipFill>
        <p:spPr>
          <a:xfrm>
            <a:off x="7082642" y="1379709"/>
            <a:ext cx="1521619" cy="214312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A49C486-70ED-4690-AD70-964A852338E4}"/>
              </a:ext>
            </a:extLst>
          </p:cNvPr>
          <p:cNvSpPr txBox="1"/>
          <p:nvPr/>
        </p:nvSpPr>
        <p:spPr>
          <a:xfrm>
            <a:off x="4576199" y="3240559"/>
            <a:ext cx="2535114" cy="300082"/>
          </a:xfrm>
          <a:prstGeom prst="rect">
            <a:avLst/>
          </a:prstGeom>
          <a:noFill/>
        </p:spPr>
        <p:txBody>
          <a:bodyPr wrap="square" rtlCol="0">
            <a:spAutoFit/>
          </a:bodyPr>
          <a:lstStyle/>
          <a:p>
            <a:r>
              <a:rPr lang="en-US" sz="1350" dirty="0">
                <a:hlinkClick r:id="rId6"/>
              </a:rPr>
              <a:t>https://tinyurl.com/cyoa-writing</a:t>
            </a:r>
            <a:endParaRPr lang="en-AT" sz="1350" dirty="0"/>
          </a:p>
        </p:txBody>
      </p:sp>
    </p:spTree>
    <p:extLst>
      <p:ext uri="{BB962C8B-B14F-4D97-AF65-F5344CB8AC3E}">
        <p14:creationId xmlns:p14="http://schemas.microsoft.com/office/powerpoint/2010/main" val="554844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079A-EB3B-43F4-82F5-0EB2CE9FC584}"/>
              </a:ext>
            </a:extLst>
          </p:cNvPr>
          <p:cNvSpPr>
            <a:spLocks noGrp="1"/>
          </p:cNvSpPr>
          <p:nvPr>
            <p:ph type="title"/>
          </p:nvPr>
        </p:nvSpPr>
        <p:spPr>
          <a:xfrm>
            <a:off x="480060" y="244027"/>
            <a:ext cx="3699613" cy="764779"/>
          </a:xfrm>
        </p:spPr>
        <p:txBody>
          <a:bodyPr anchor="b">
            <a:normAutofit/>
          </a:bodyPr>
          <a:lstStyle/>
          <a:p>
            <a:r>
              <a:rPr lang="en-US" dirty="0">
                <a:solidFill>
                  <a:srgbClr val="C00000"/>
                </a:solidFill>
              </a:rPr>
              <a:t>Reading –Speaking</a:t>
            </a:r>
            <a:endParaRPr lang="en-AT" dirty="0">
              <a:solidFill>
                <a:srgbClr val="C00000"/>
              </a:solidFill>
            </a:endParaRPr>
          </a:p>
        </p:txBody>
      </p:sp>
      <p:sp>
        <p:nvSpPr>
          <p:cNvPr id="8" name="Content Placeholder 7">
            <a:extLst>
              <a:ext uri="{FF2B5EF4-FFF2-40B4-BE49-F238E27FC236}">
                <a16:creationId xmlns:a16="http://schemas.microsoft.com/office/drawing/2014/main" id="{410BB110-06CA-480D-BA46-FF89FB0482CC}"/>
              </a:ext>
            </a:extLst>
          </p:cNvPr>
          <p:cNvSpPr>
            <a:spLocks noGrp="1"/>
          </p:cNvSpPr>
          <p:nvPr>
            <p:ph idx="1"/>
          </p:nvPr>
        </p:nvSpPr>
        <p:spPr>
          <a:xfrm>
            <a:off x="480060" y="2154674"/>
            <a:ext cx="3182692" cy="1686918"/>
          </a:xfrm>
        </p:spPr>
        <p:txBody>
          <a:bodyPr>
            <a:normAutofit fontScale="40000" lnSpcReduction="20000"/>
          </a:bodyPr>
          <a:lstStyle/>
          <a:p>
            <a:pPr>
              <a:lnSpc>
                <a:spcPct val="120000"/>
              </a:lnSpc>
            </a:pPr>
            <a:r>
              <a:rPr lang="en-US" sz="3600" dirty="0"/>
              <a:t>Choose a famous character that interests you</a:t>
            </a:r>
          </a:p>
          <a:p>
            <a:pPr>
              <a:lnSpc>
                <a:spcPct val="120000"/>
              </a:lnSpc>
            </a:pPr>
            <a:r>
              <a:rPr lang="en-US" sz="3600" dirty="0"/>
              <a:t>Read about this person’s life</a:t>
            </a:r>
          </a:p>
          <a:p>
            <a:pPr>
              <a:lnSpc>
                <a:spcPct val="120000"/>
              </a:lnSpc>
            </a:pPr>
            <a:r>
              <a:rPr lang="en-US" sz="3600" dirty="0"/>
              <a:t>Present the famous person to your classmates (museum displays)</a:t>
            </a:r>
          </a:p>
          <a:p>
            <a:pPr marL="0" indent="0">
              <a:buNone/>
            </a:pPr>
            <a:endParaRPr lang="en-US" sz="1650" dirty="0"/>
          </a:p>
        </p:txBody>
      </p:sp>
      <p:pic>
        <p:nvPicPr>
          <p:cNvPr id="4" name="Content Placeholder 3">
            <a:extLst>
              <a:ext uri="{FF2B5EF4-FFF2-40B4-BE49-F238E27FC236}">
                <a16:creationId xmlns:a16="http://schemas.microsoft.com/office/drawing/2014/main" id="{371D4C6D-EF6B-4CB1-8680-3B374DB2B122}"/>
              </a:ext>
            </a:extLst>
          </p:cNvPr>
          <p:cNvPicPr>
            <a:picLocks noChangeAspect="1"/>
          </p:cNvPicPr>
          <p:nvPr/>
        </p:nvPicPr>
        <p:blipFill rotWithShape="1">
          <a:blip r:embed="rId2"/>
          <a:srcRect l="3181" r="34380"/>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074" name="Picture 2">
            <a:hlinkClick r:id="rId3"/>
            <a:extLst>
              <a:ext uri="{FF2B5EF4-FFF2-40B4-BE49-F238E27FC236}">
                <a16:creationId xmlns:a16="http://schemas.microsoft.com/office/drawing/2014/main" id="{1A135269-7AAD-4084-9261-553C985B7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563" y="3564018"/>
            <a:ext cx="953707" cy="1423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1EF694-013C-4257-AF7E-07008EDC3BCC}"/>
              </a:ext>
            </a:extLst>
          </p:cNvPr>
          <p:cNvSpPr txBox="1"/>
          <p:nvPr/>
        </p:nvSpPr>
        <p:spPr>
          <a:xfrm>
            <a:off x="528252" y="4365024"/>
            <a:ext cx="2153165" cy="253916"/>
          </a:xfrm>
          <a:prstGeom prst="rect">
            <a:avLst/>
          </a:prstGeom>
          <a:noFill/>
        </p:spPr>
        <p:txBody>
          <a:bodyPr wrap="square" rtlCol="0">
            <a:spAutoFit/>
          </a:bodyPr>
          <a:lstStyle/>
          <a:p>
            <a:r>
              <a:rPr lang="en-US" sz="1050" dirty="0"/>
              <a:t>h</a:t>
            </a:r>
            <a:r>
              <a:rPr lang="en-US" sz="900" dirty="0">
                <a:hlinkClick r:id="rId5"/>
              </a:rPr>
              <a:t>ttps://tinyurl.com/who-was-instructions</a:t>
            </a:r>
            <a:endParaRPr lang="en-AT" sz="900" dirty="0"/>
          </a:p>
        </p:txBody>
      </p:sp>
      <p:sp>
        <p:nvSpPr>
          <p:cNvPr id="3" name="Rechteck: abgerundete Ecken 2">
            <a:extLst>
              <a:ext uri="{FF2B5EF4-FFF2-40B4-BE49-F238E27FC236}">
                <a16:creationId xmlns:a16="http://schemas.microsoft.com/office/drawing/2014/main" id="{CF49294E-EF5E-4DF5-B9BB-21806DF23396}"/>
              </a:ext>
            </a:extLst>
          </p:cNvPr>
          <p:cNvSpPr/>
          <p:nvPr/>
        </p:nvSpPr>
        <p:spPr>
          <a:xfrm>
            <a:off x="276837" y="1075887"/>
            <a:ext cx="3385915" cy="1002944"/>
          </a:xfrm>
          <a:prstGeom prst="roundRect">
            <a:avLst/>
          </a:prstGeom>
          <a:solidFill>
            <a:schemeClr val="bg1">
              <a:lumMod val="90000"/>
            </a:schemeClr>
          </a:solidFill>
          <a:ln w="9525">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788" dirty="0">
                <a:ln>
                  <a:solidFill>
                    <a:schemeClr val="tx1"/>
                  </a:solidFill>
                </a:ln>
                <a:solidFill>
                  <a:schemeClr val="tx1"/>
                </a:solidFill>
              </a:rPr>
              <a:t>3. oder 4. Klasse</a:t>
            </a:r>
          </a:p>
          <a:p>
            <a:pPr lvl="1"/>
            <a:r>
              <a:rPr lang="de-DE" sz="788" dirty="0">
                <a:solidFill>
                  <a:schemeClr val="tx1"/>
                </a:solidFill>
              </a:rPr>
              <a:t>3. Klasse: über vertraute Themenbereiche erzählen und einfach (Buch-)Präsentationen halten</a:t>
            </a:r>
          </a:p>
          <a:p>
            <a:pPr lvl="1"/>
            <a:r>
              <a:rPr lang="de-DE" sz="788" dirty="0">
                <a:solidFill>
                  <a:schemeClr val="tx1"/>
                </a:solidFill>
              </a:rPr>
              <a:t>4. Klasse: einfache Präsentationen zu vertrauten Themen, Büchern, Filmen oder Themen und Ideen von persönlichem Interesse halten </a:t>
            </a:r>
            <a:endParaRPr lang="de-AT" sz="788" dirty="0">
              <a:solidFill>
                <a:schemeClr val="tx1"/>
              </a:solidFill>
            </a:endParaRPr>
          </a:p>
          <a:p>
            <a:pPr algn="ctr"/>
            <a:endParaRPr lang="de-AT" sz="788" dirty="0">
              <a:ln>
                <a:solidFill>
                  <a:schemeClr val="tx1"/>
                </a:solidFill>
              </a:ln>
              <a:solidFill>
                <a:schemeClr val="tx1"/>
              </a:solidFill>
            </a:endParaRPr>
          </a:p>
        </p:txBody>
      </p:sp>
      <p:pic>
        <p:nvPicPr>
          <p:cNvPr id="6" name="Graphic 5" descr="Pin with solid fill">
            <a:extLst>
              <a:ext uri="{FF2B5EF4-FFF2-40B4-BE49-F238E27FC236}">
                <a16:creationId xmlns:a16="http://schemas.microsoft.com/office/drawing/2014/main" id="{F2F04455-6135-CEFE-2AE7-16EACCF191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671732">
            <a:off x="3176348" y="773511"/>
            <a:ext cx="546434" cy="546434"/>
          </a:xfrm>
          <a:prstGeom prst="rect">
            <a:avLst/>
          </a:prstGeom>
        </p:spPr>
      </p:pic>
    </p:spTree>
    <p:extLst>
      <p:ext uri="{BB962C8B-B14F-4D97-AF65-F5344CB8AC3E}">
        <p14:creationId xmlns:p14="http://schemas.microsoft.com/office/powerpoint/2010/main" val="2125426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AEE1-655B-414A-AB78-6C16E47598F1}"/>
              </a:ext>
            </a:extLst>
          </p:cNvPr>
          <p:cNvSpPr>
            <a:spLocks noGrp="1"/>
          </p:cNvSpPr>
          <p:nvPr>
            <p:ph type="title"/>
          </p:nvPr>
        </p:nvSpPr>
        <p:spPr>
          <a:xfrm>
            <a:off x="628650" y="785877"/>
            <a:ext cx="7886700" cy="677627"/>
          </a:xfrm>
        </p:spPr>
        <p:txBody>
          <a:bodyPr>
            <a:normAutofit/>
          </a:bodyPr>
          <a:lstStyle/>
          <a:p>
            <a:r>
              <a:rPr lang="en-US" dirty="0" err="1">
                <a:solidFill>
                  <a:srgbClr val="C00000"/>
                </a:solidFill>
              </a:rPr>
              <a:t>Hören</a:t>
            </a:r>
            <a:r>
              <a:rPr lang="en-US" dirty="0">
                <a:solidFill>
                  <a:srgbClr val="C00000"/>
                </a:solidFill>
              </a:rPr>
              <a:t> und </a:t>
            </a:r>
            <a:r>
              <a:rPr lang="en-US" dirty="0" err="1">
                <a:solidFill>
                  <a:srgbClr val="C00000"/>
                </a:solidFill>
              </a:rPr>
              <a:t>Sprechen</a:t>
            </a:r>
            <a:endParaRPr lang="en-AT" dirty="0">
              <a:solidFill>
                <a:srgbClr val="C00000"/>
              </a:solidFill>
            </a:endParaRPr>
          </a:p>
        </p:txBody>
      </p:sp>
      <p:sp>
        <p:nvSpPr>
          <p:cNvPr id="8" name="Rectangle: Rounded Corners 7">
            <a:extLst>
              <a:ext uri="{FF2B5EF4-FFF2-40B4-BE49-F238E27FC236}">
                <a16:creationId xmlns:a16="http://schemas.microsoft.com/office/drawing/2014/main" id="{8270E71D-67F9-4E45-A530-3074C1677787}"/>
              </a:ext>
            </a:extLst>
          </p:cNvPr>
          <p:cNvSpPr/>
          <p:nvPr/>
        </p:nvSpPr>
        <p:spPr>
          <a:xfrm>
            <a:off x="4572000" y="247135"/>
            <a:ext cx="3116992" cy="1127554"/>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de-DE" sz="900" b="1" dirty="0">
                <a:solidFill>
                  <a:schemeClr val="tx1"/>
                </a:solidFill>
              </a:rPr>
              <a:t>Kompetenzbereich:  Hören</a:t>
            </a:r>
            <a:endParaRPr lang="de-DE" sz="900" dirty="0">
              <a:solidFill>
                <a:schemeClr val="tx1"/>
              </a:solidFill>
            </a:endParaRPr>
          </a:p>
          <a:p>
            <a:r>
              <a:rPr lang="de-DE" sz="900" dirty="0">
                <a:solidFill>
                  <a:schemeClr val="tx1"/>
                </a:solidFill>
              </a:rPr>
              <a:t>Die Schülerinnen und Schüler können wenn in klarer und deutlicher Standardsprache gesprochen wird</a:t>
            </a:r>
          </a:p>
          <a:p>
            <a:pPr marL="128588" indent="-128588">
              <a:buFont typeface="Arial" panose="020B0604020202020204" pitchFamily="34" charset="0"/>
              <a:buChar char="•"/>
            </a:pPr>
            <a:r>
              <a:rPr lang="de-DE" sz="900" dirty="0">
                <a:solidFill>
                  <a:schemeClr val="tx1"/>
                </a:solidFill>
              </a:rPr>
              <a:t>Gespräche, kurze Erzählungen, Präsentationen, Filme und kurze Medienbeiträge über vertraute Themen verstehen.</a:t>
            </a:r>
          </a:p>
          <a:p>
            <a:endParaRPr lang="de-AT" sz="900" dirty="0">
              <a:solidFill>
                <a:schemeClr val="tx1"/>
              </a:solidFill>
            </a:endParaRPr>
          </a:p>
        </p:txBody>
      </p:sp>
      <p:pic>
        <p:nvPicPr>
          <p:cNvPr id="10" name="Picture 9" descr="Graphical user interface, text, application, email&#10;&#10;Description automatically generated">
            <a:extLst>
              <a:ext uri="{FF2B5EF4-FFF2-40B4-BE49-F238E27FC236}">
                <a16:creationId xmlns:a16="http://schemas.microsoft.com/office/drawing/2014/main" id="{46996493-ADBF-492E-BF50-3EA496780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34" y="1575487"/>
            <a:ext cx="3166232" cy="107205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F31CE09F-0D5C-4E50-84B7-2C2EB2F1C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34" y="2688946"/>
            <a:ext cx="3166232" cy="2303183"/>
          </a:xfrm>
          <a:prstGeom prst="rect">
            <a:avLst/>
          </a:prstGeom>
        </p:spPr>
      </p:pic>
      <p:pic>
        <p:nvPicPr>
          <p:cNvPr id="14" name="Picture 13" descr="A pair of headphones&#10;&#10;Description automatically generated with medium confidence">
            <a:extLst>
              <a:ext uri="{FF2B5EF4-FFF2-40B4-BE49-F238E27FC236}">
                <a16:creationId xmlns:a16="http://schemas.microsoft.com/office/drawing/2014/main" id="{F04D757F-3242-4040-9FD2-E5D649F3BD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951" y="1711411"/>
            <a:ext cx="2544084" cy="2512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A picture containing text&#10;&#10;Description automatically generated">
            <a:extLst>
              <a:ext uri="{FF2B5EF4-FFF2-40B4-BE49-F238E27FC236}">
                <a16:creationId xmlns:a16="http://schemas.microsoft.com/office/drawing/2014/main" id="{7E931FD0-884E-4790-A217-AB2875FBD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496" y="1612556"/>
            <a:ext cx="1178526" cy="1178526"/>
          </a:xfrm>
          <a:prstGeom prst="rect">
            <a:avLst/>
          </a:prstGeom>
        </p:spPr>
      </p:pic>
      <p:sp>
        <p:nvSpPr>
          <p:cNvPr id="17" name="TextBox 16">
            <a:extLst>
              <a:ext uri="{FF2B5EF4-FFF2-40B4-BE49-F238E27FC236}">
                <a16:creationId xmlns:a16="http://schemas.microsoft.com/office/drawing/2014/main" id="{624AEF0F-8A4A-4DED-B1E1-F126745FDBDF}"/>
              </a:ext>
            </a:extLst>
          </p:cNvPr>
          <p:cNvSpPr txBox="1"/>
          <p:nvPr/>
        </p:nvSpPr>
        <p:spPr>
          <a:xfrm>
            <a:off x="5108678" y="4206992"/>
            <a:ext cx="2134630" cy="230832"/>
          </a:xfrm>
          <a:prstGeom prst="rect">
            <a:avLst/>
          </a:prstGeom>
          <a:noFill/>
        </p:spPr>
        <p:txBody>
          <a:bodyPr wrap="square" rtlCol="0">
            <a:spAutoFit/>
          </a:bodyPr>
          <a:lstStyle/>
          <a:p>
            <a:r>
              <a:rPr lang="en-US" sz="900" dirty="0">
                <a:hlinkClick r:id="rId6"/>
              </a:rPr>
              <a:t>https://tinyurl.com/research-celebrities</a:t>
            </a:r>
            <a:endParaRPr lang="en-AT" sz="900" dirty="0"/>
          </a:p>
        </p:txBody>
      </p:sp>
      <p:pic>
        <p:nvPicPr>
          <p:cNvPr id="3" name="Graphic 2" descr="Pin with solid fill">
            <a:extLst>
              <a:ext uri="{FF2B5EF4-FFF2-40B4-BE49-F238E27FC236}">
                <a16:creationId xmlns:a16="http://schemas.microsoft.com/office/drawing/2014/main" id="{A835BC4C-F867-5D88-13EC-A09B7A0441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4671732">
            <a:off x="7294648" y="-26082"/>
            <a:ext cx="546434" cy="546434"/>
          </a:xfrm>
          <a:prstGeom prst="rect">
            <a:avLst/>
          </a:prstGeom>
        </p:spPr>
      </p:pic>
    </p:spTree>
    <p:extLst>
      <p:ext uri="{BB962C8B-B14F-4D97-AF65-F5344CB8AC3E}">
        <p14:creationId xmlns:p14="http://schemas.microsoft.com/office/powerpoint/2010/main" val="2429827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543734" y="776409"/>
            <a:ext cx="7978525" cy="622091"/>
          </a:xfrm>
        </p:spPr>
        <p:txBody>
          <a:bodyPr/>
          <a:lstStyle/>
          <a:p>
            <a:r>
              <a:rPr lang="de-AT" dirty="0" err="1">
                <a:solidFill>
                  <a:srgbClr val="C00000"/>
                </a:solidFill>
                <a:cs typeface="Calibri Light"/>
              </a:rPr>
              <a:t>Examples</a:t>
            </a:r>
            <a:r>
              <a:rPr lang="de-AT" dirty="0">
                <a:solidFill>
                  <a:srgbClr val="C00000"/>
                </a:solidFill>
                <a:cs typeface="Calibri Light"/>
              </a:rPr>
              <a:t> </a:t>
            </a:r>
            <a:r>
              <a:rPr lang="de-AT" dirty="0" err="1">
                <a:solidFill>
                  <a:srgbClr val="C00000"/>
                </a:solidFill>
                <a:cs typeface="Calibri Light"/>
              </a:rPr>
              <a:t>of</a:t>
            </a:r>
            <a:r>
              <a:rPr lang="de-AT" dirty="0">
                <a:solidFill>
                  <a:srgbClr val="C00000"/>
                </a:solidFill>
                <a:cs typeface="Calibri Light"/>
              </a:rPr>
              <a:t> </a:t>
            </a:r>
            <a:r>
              <a:rPr lang="de-AT" dirty="0" err="1">
                <a:solidFill>
                  <a:srgbClr val="C00000"/>
                </a:solidFill>
                <a:cs typeface="Calibri Light"/>
              </a:rPr>
              <a:t>the</a:t>
            </a:r>
            <a:r>
              <a:rPr lang="de-AT" dirty="0">
                <a:solidFill>
                  <a:srgbClr val="C00000"/>
                </a:solidFill>
                <a:cs typeface="Calibri Light"/>
              </a:rPr>
              <a:t> </a:t>
            </a:r>
            <a:r>
              <a:rPr lang="de-AT" dirty="0" err="1">
                <a:solidFill>
                  <a:srgbClr val="C00000"/>
                </a:solidFill>
                <a:cs typeface="Calibri Light"/>
              </a:rPr>
              <a:t>book</a:t>
            </a:r>
            <a:r>
              <a:rPr lang="de-AT" dirty="0">
                <a:solidFill>
                  <a:srgbClr val="C00000"/>
                </a:solidFill>
                <a:cs typeface="Calibri Light"/>
              </a:rPr>
              <a:t> </a:t>
            </a:r>
            <a:r>
              <a:rPr lang="de-AT" dirty="0" err="1">
                <a:solidFill>
                  <a:srgbClr val="C00000"/>
                </a:solidFill>
                <a:cs typeface="Calibri Light"/>
              </a:rPr>
              <a:t>presentations</a:t>
            </a:r>
            <a:r>
              <a:rPr lang="de-AT" dirty="0">
                <a:solidFill>
                  <a:srgbClr val="C00000"/>
                </a:solidFill>
                <a:cs typeface="Calibri Light"/>
              </a:rPr>
              <a:t>: Who </a:t>
            </a:r>
            <a:r>
              <a:rPr lang="de-AT" dirty="0" err="1">
                <a:solidFill>
                  <a:srgbClr val="C00000"/>
                </a:solidFill>
                <a:cs typeface="Calibri Light"/>
              </a:rPr>
              <a:t>is</a:t>
            </a:r>
            <a:r>
              <a:rPr lang="de-AT" dirty="0">
                <a:solidFill>
                  <a:srgbClr val="C00000"/>
                </a:solidFill>
                <a:cs typeface="Calibri Light"/>
              </a:rPr>
              <a:t>? – Who was?</a:t>
            </a:r>
            <a:br>
              <a:rPr lang="de-AT" dirty="0">
                <a:solidFill>
                  <a:srgbClr val="C00000"/>
                </a:solidFill>
                <a:cs typeface="Calibri Light"/>
              </a:rPr>
            </a:br>
            <a:r>
              <a:rPr lang="de-AT" dirty="0" err="1">
                <a:solidFill>
                  <a:srgbClr val="C00000"/>
                </a:solidFill>
                <a:cs typeface="Calibri Light"/>
              </a:rPr>
              <a:t>year</a:t>
            </a:r>
            <a:r>
              <a:rPr lang="de-AT" dirty="0">
                <a:solidFill>
                  <a:srgbClr val="C00000"/>
                </a:solidFill>
                <a:cs typeface="Calibri Light"/>
              </a:rPr>
              <a:t> 3-4 MS</a:t>
            </a:r>
            <a:endParaRPr lang="de-AT" dirty="0">
              <a:solidFill>
                <a:srgbClr val="C00000"/>
              </a:solidFill>
            </a:endParaRPr>
          </a:p>
        </p:txBody>
      </p:sp>
      <p:sp>
        <p:nvSpPr>
          <p:cNvPr id="8" name="TextBox 7">
            <a:extLst>
              <a:ext uri="{FF2B5EF4-FFF2-40B4-BE49-F238E27FC236}">
                <a16:creationId xmlns:a16="http://schemas.microsoft.com/office/drawing/2014/main" id="{0435463B-7DE3-40E9-9CAE-FE2355E1C933}"/>
              </a:ext>
            </a:extLst>
          </p:cNvPr>
          <p:cNvSpPr txBox="1"/>
          <p:nvPr/>
        </p:nvSpPr>
        <p:spPr>
          <a:xfrm>
            <a:off x="4229100" y="2228850"/>
            <a:ext cx="685800" cy="300082"/>
          </a:xfrm>
          <a:prstGeom prst="rect">
            <a:avLst/>
          </a:prstGeom>
          <a:noFill/>
        </p:spPr>
        <p:txBody>
          <a:bodyPr wrap="square" rtlCol="0">
            <a:spAutoFit/>
          </a:bodyPr>
          <a:lstStyle/>
          <a:p>
            <a:endParaRPr lang="en-AT" sz="1350" dirty="0"/>
          </a:p>
        </p:txBody>
      </p:sp>
      <p:pic>
        <p:nvPicPr>
          <p:cNvPr id="10" name="Picture 9">
            <a:hlinkClick r:id="rId2"/>
            <a:extLst>
              <a:ext uri="{FF2B5EF4-FFF2-40B4-BE49-F238E27FC236}">
                <a16:creationId xmlns:a16="http://schemas.microsoft.com/office/drawing/2014/main" id="{6D7C9423-F81A-4471-AC07-09295FABB9A4}"/>
              </a:ext>
            </a:extLst>
          </p:cNvPr>
          <p:cNvPicPr>
            <a:picLocks noChangeAspect="1"/>
          </p:cNvPicPr>
          <p:nvPr/>
        </p:nvPicPr>
        <p:blipFill>
          <a:blip r:embed="rId3"/>
          <a:stretch>
            <a:fillRect/>
          </a:stretch>
        </p:blipFill>
        <p:spPr>
          <a:xfrm>
            <a:off x="1667534" y="1892946"/>
            <a:ext cx="1576203" cy="2260128"/>
          </a:xfrm>
          <a:prstGeom prst="rect">
            <a:avLst/>
          </a:prstGeom>
          <a:effectLst>
            <a:outerShdw blurRad="50800" dist="38100" dir="2700000" algn="tl" rotWithShape="0">
              <a:prstClr val="black">
                <a:alpha val="40000"/>
              </a:prstClr>
            </a:outerShdw>
          </a:effectLst>
        </p:spPr>
      </p:pic>
      <p:pic>
        <p:nvPicPr>
          <p:cNvPr id="11" name="Picture 10">
            <a:hlinkClick r:id="rId4"/>
            <a:extLst>
              <a:ext uri="{FF2B5EF4-FFF2-40B4-BE49-F238E27FC236}">
                <a16:creationId xmlns:a16="http://schemas.microsoft.com/office/drawing/2014/main" id="{8800D1BC-4A9B-4C4D-A3EE-05958FAE307C}"/>
              </a:ext>
            </a:extLst>
          </p:cNvPr>
          <p:cNvPicPr>
            <a:picLocks noChangeAspect="1"/>
          </p:cNvPicPr>
          <p:nvPr/>
        </p:nvPicPr>
        <p:blipFill>
          <a:blip r:embed="rId5"/>
          <a:stretch>
            <a:fillRect/>
          </a:stretch>
        </p:blipFill>
        <p:spPr>
          <a:xfrm>
            <a:off x="3904180" y="1892946"/>
            <a:ext cx="1576201" cy="2260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942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7564-2F94-A776-A093-C301B693768F}"/>
              </a:ext>
            </a:extLst>
          </p:cNvPr>
          <p:cNvSpPr>
            <a:spLocks noGrp="1"/>
          </p:cNvSpPr>
          <p:nvPr>
            <p:ph type="title"/>
          </p:nvPr>
        </p:nvSpPr>
        <p:spPr>
          <a:xfrm>
            <a:off x="540001" y="952764"/>
            <a:ext cx="7978525" cy="622091"/>
          </a:xfrm>
        </p:spPr>
        <p:txBody>
          <a:bodyPr/>
          <a:lstStyle/>
          <a:p>
            <a:r>
              <a:rPr lang="en-US" dirty="0">
                <a:solidFill>
                  <a:srgbClr val="C00000"/>
                </a:solidFill>
              </a:rPr>
              <a:t>BREAKOUT Rooms </a:t>
            </a:r>
            <a:r>
              <a:rPr lang="en-US" dirty="0" err="1">
                <a:solidFill>
                  <a:srgbClr val="C00000"/>
                </a:solidFill>
              </a:rPr>
              <a:t>zum</a:t>
            </a:r>
            <a:r>
              <a:rPr lang="en-US" dirty="0">
                <a:solidFill>
                  <a:srgbClr val="C00000"/>
                </a:solidFill>
              </a:rPr>
              <a:t> Thema LESEN</a:t>
            </a:r>
            <a:endParaRPr lang="en-AT" dirty="0">
              <a:solidFill>
                <a:srgbClr val="C00000"/>
              </a:solidFill>
            </a:endParaRPr>
          </a:p>
        </p:txBody>
      </p:sp>
      <p:sp>
        <p:nvSpPr>
          <p:cNvPr id="3" name="Content Placeholder 2">
            <a:extLst>
              <a:ext uri="{FF2B5EF4-FFF2-40B4-BE49-F238E27FC236}">
                <a16:creationId xmlns:a16="http://schemas.microsoft.com/office/drawing/2014/main" id="{7FC9BB7F-9636-E0FF-6A38-155BDAE9379B}"/>
              </a:ext>
            </a:extLst>
          </p:cNvPr>
          <p:cNvSpPr>
            <a:spLocks noGrp="1"/>
          </p:cNvSpPr>
          <p:nvPr>
            <p:ph idx="1"/>
          </p:nvPr>
        </p:nvSpPr>
        <p:spPr/>
        <p:txBody>
          <a:bodyPr/>
          <a:lstStyle/>
          <a:p>
            <a:pPr>
              <a:lnSpc>
                <a:spcPct val="100000"/>
              </a:lnSpc>
              <a:spcAft>
                <a:spcPts val="0"/>
              </a:spcAft>
            </a:pPr>
            <a:r>
              <a:rPr lang="en-US" sz="1600" dirty="0" err="1"/>
              <a:t>Wählen</a:t>
            </a:r>
            <a:r>
              <a:rPr lang="en-US" sz="1600" dirty="0"/>
              <a:t> Sie </a:t>
            </a:r>
            <a:r>
              <a:rPr lang="en-US" sz="1600" dirty="0" err="1"/>
              <a:t>eine</a:t>
            </a:r>
            <a:r>
              <a:rPr lang="en-US" sz="1600" dirty="0"/>
              <a:t> </a:t>
            </a:r>
            <a:r>
              <a:rPr lang="en-US" sz="1600" dirty="0" err="1"/>
              <a:t>Schulstufe</a:t>
            </a:r>
            <a:r>
              <a:rPr lang="en-US" sz="1600" dirty="0"/>
              <a:t>/ </a:t>
            </a:r>
            <a:r>
              <a:rPr lang="en-US" sz="1600" dirty="0" err="1"/>
              <a:t>Alterststufe</a:t>
            </a:r>
            <a:r>
              <a:rPr lang="en-US" sz="1600" dirty="0"/>
              <a:t> </a:t>
            </a:r>
          </a:p>
          <a:p>
            <a:pPr>
              <a:lnSpc>
                <a:spcPct val="100000"/>
              </a:lnSpc>
              <a:spcAft>
                <a:spcPts val="0"/>
              </a:spcAft>
            </a:pPr>
            <a:endParaRPr lang="en-US" sz="1600" dirty="0"/>
          </a:p>
          <a:p>
            <a:pPr lvl="2">
              <a:lnSpc>
                <a:spcPct val="100000"/>
              </a:lnSpc>
              <a:spcAft>
                <a:spcPts val="0"/>
              </a:spcAft>
              <a:buFont typeface="Wingdings" panose="05000000000000000000" pitchFamily="2" charset="2"/>
              <a:buChar char="Ø"/>
            </a:pPr>
            <a:r>
              <a:rPr lang="en-US" sz="1600" dirty="0"/>
              <a:t>Beginners (year 1)</a:t>
            </a:r>
          </a:p>
          <a:p>
            <a:pPr lvl="2">
              <a:lnSpc>
                <a:spcPct val="100000"/>
              </a:lnSpc>
              <a:spcAft>
                <a:spcPts val="0"/>
              </a:spcAft>
              <a:buFont typeface="Wingdings" panose="05000000000000000000" pitchFamily="2" charset="2"/>
              <a:buChar char="Ø"/>
            </a:pPr>
            <a:r>
              <a:rPr lang="en-US" sz="1600" dirty="0"/>
              <a:t>Lower Intermediate (year 2-3)</a:t>
            </a:r>
          </a:p>
          <a:p>
            <a:pPr lvl="2">
              <a:lnSpc>
                <a:spcPct val="100000"/>
              </a:lnSpc>
              <a:spcAft>
                <a:spcPts val="0"/>
              </a:spcAft>
              <a:buFont typeface="Wingdings" panose="05000000000000000000" pitchFamily="2" charset="2"/>
              <a:buChar char="Ø"/>
            </a:pPr>
            <a:r>
              <a:rPr lang="en-US" sz="1600" dirty="0"/>
              <a:t>Intermediate (year 3-4)</a:t>
            </a:r>
          </a:p>
          <a:p>
            <a:pPr lvl="2">
              <a:lnSpc>
                <a:spcPct val="100000"/>
              </a:lnSpc>
              <a:spcAft>
                <a:spcPts val="0"/>
              </a:spcAft>
              <a:buFont typeface="Wingdings" panose="05000000000000000000" pitchFamily="2" charset="2"/>
              <a:buChar char="Ø"/>
            </a:pPr>
            <a:endParaRPr lang="en-US" sz="1600" dirty="0"/>
          </a:p>
          <a:p>
            <a:pPr>
              <a:lnSpc>
                <a:spcPct val="100000"/>
              </a:lnSpc>
              <a:spcAft>
                <a:spcPts val="0"/>
              </a:spcAft>
            </a:pPr>
            <a:r>
              <a:rPr lang="en-US" sz="1600" dirty="0" err="1"/>
              <a:t>Tauschen</a:t>
            </a:r>
            <a:r>
              <a:rPr lang="en-US" sz="1600" dirty="0"/>
              <a:t> Sie </a:t>
            </a:r>
            <a:r>
              <a:rPr lang="en-US" sz="1600" dirty="0" err="1"/>
              <a:t>Ihre</a:t>
            </a:r>
            <a:r>
              <a:rPr lang="en-US" sz="1600" dirty="0"/>
              <a:t> </a:t>
            </a:r>
            <a:r>
              <a:rPr lang="en-US" sz="1600" dirty="0" err="1"/>
              <a:t>eigenen</a:t>
            </a:r>
            <a:r>
              <a:rPr lang="en-US" sz="1600" dirty="0"/>
              <a:t> </a:t>
            </a:r>
            <a:r>
              <a:rPr lang="en-US" sz="1600" dirty="0" err="1"/>
              <a:t>Erfahrungen</a:t>
            </a:r>
            <a:r>
              <a:rPr lang="en-US" sz="1600" dirty="0"/>
              <a:t> </a:t>
            </a:r>
            <a:r>
              <a:rPr lang="en-US" sz="1600" dirty="0" err="1"/>
              <a:t>mit</a:t>
            </a:r>
            <a:r>
              <a:rPr lang="en-US" sz="1600" dirty="0"/>
              <a:t> </a:t>
            </a:r>
            <a:r>
              <a:rPr lang="en-US" sz="1600" dirty="0" err="1"/>
              <a:t>geeigneten</a:t>
            </a:r>
            <a:r>
              <a:rPr lang="en-US" sz="1600" dirty="0"/>
              <a:t> </a:t>
            </a:r>
            <a:r>
              <a:rPr lang="en-US" sz="1600" dirty="0" err="1"/>
              <a:t>Büchern</a:t>
            </a:r>
            <a:r>
              <a:rPr lang="en-US" sz="1600" dirty="0"/>
              <a:t> für </a:t>
            </a:r>
            <a:r>
              <a:rPr lang="en-US" sz="1600" dirty="0" err="1"/>
              <a:t>diese</a:t>
            </a:r>
            <a:r>
              <a:rPr lang="en-US" sz="1600" dirty="0"/>
              <a:t> </a:t>
            </a:r>
            <a:r>
              <a:rPr lang="en-US" sz="1600" dirty="0" err="1"/>
              <a:t>Altersgruppe</a:t>
            </a:r>
            <a:r>
              <a:rPr lang="en-US" sz="1600" dirty="0"/>
              <a:t> </a:t>
            </a:r>
            <a:r>
              <a:rPr lang="en-US" sz="1600" dirty="0" err="1"/>
              <a:t>aus</a:t>
            </a:r>
            <a:r>
              <a:rPr lang="en-US" sz="1600" dirty="0"/>
              <a:t> und </a:t>
            </a:r>
            <a:r>
              <a:rPr lang="en-US" sz="1600" dirty="0" err="1"/>
              <a:t>suchen</a:t>
            </a:r>
            <a:r>
              <a:rPr lang="en-US" sz="1600" dirty="0"/>
              <a:t> Sie auf epep.at </a:t>
            </a:r>
            <a:r>
              <a:rPr lang="en-US" sz="1600" dirty="0" err="1"/>
              <a:t>nach</a:t>
            </a:r>
            <a:r>
              <a:rPr lang="en-US" sz="1600" dirty="0"/>
              <a:t> </a:t>
            </a:r>
            <a:r>
              <a:rPr lang="en-US" sz="1600" dirty="0" err="1"/>
              <a:t>geeigneten</a:t>
            </a:r>
            <a:r>
              <a:rPr lang="en-US" sz="1600" dirty="0"/>
              <a:t> </a:t>
            </a:r>
            <a:r>
              <a:rPr lang="en-US" sz="1600" dirty="0" err="1"/>
              <a:t>Büchern</a:t>
            </a:r>
            <a:r>
              <a:rPr lang="en-US" sz="1600" dirty="0"/>
              <a:t>.</a:t>
            </a:r>
          </a:p>
          <a:p>
            <a:pPr>
              <a:lnSpc>
                <a:spcPct val="100000"/>
              </a:lnSpc>
              <a:spcAft>
                <a:spcPts val="0"/>
              </a:spcAft>
            </a:pPr>
            <a:endParaRPr lang="en-US" sz="1600" dirty="0"/>
          </a:p>
          <a:p>
            <a:pPr>
              <a:lnSpc>
                <a:spcPct val="100000"/>
              </a:lnSpc>
              <a:spcAft>
                <a:spcPts val="0"/>
              </a:spcAft>
            </a:pPr>
            <a:r>
              <a:rPr lang="en-US" sz="1600" dirty="0" err="1"/>
              <a:t>Sammeln</a:t>
            </a:r>
            <a:r>
              <a:rPr lang="en-US" sz="1600" dirty="0"/>
              <a:t> Sie </a:t>
            </a:r>
            <a:r>
              <a:rPr lang="en-US" sz="1600" dirty="0" err="1"/>
              <a:t>auftretende</a:t>
            </a:r>
            <a:r>
              <a:rPr lang="en-US" sz="1600" dirty="0"/>
              <a:t> </a:t>
            </a:r>
            <a:r>
              <a:rPr lang="en-US" sz="1600" dirty="0" err="1"/>
              <a:t>Fragen</a:t>
            </a:r>
            <a:r>
              <a:rPr lang="en-US" sz="1600" dirty="0"/>
              <a:t> um </a:t>
            </a:r>
            <a:r>
              <a:rPr lang="en-US" sz="1600" dirty="0" err="1"/>
              <a:t>diese</a:t>
            </a:r>
            <a:r>
              <a:rPr lang="en-US" sz="1600" dirty="0"/>
              <a:t> </a:t>
            </a:r>
            <a:r>
              <a:rPr lang="en-US" sz="1600" dirty="0" err="1"/>
              <a:t>im</a:t>
            </a:r>
            <a:r>
              <a:rPr lang="en-US" sz="1600" dirty="0"/>
              <a:t> </a:t>
            </a:r>
            <a:r>
              <a:rPr lang="en-US" sz="1600" dirty="0" err="1"/>
              <a:t>folgenden</a:t>
            </a:r>
            <a:r>
              <a:rPr lang="en-US" sz="1600" dirty="0"/>
              <a:t> Plenum </a:t>
            </a:r>
            <a:r>
              <a:rPr lang="en-US" sz="1600" dirty="0" err="1"/>
              <a:t>zu</a:t>
            </a:r>
            <a:r>
              <a:rPr lang="en-US" sz="1600" dirty="0"/>
              <a:t> </a:t>
            </a:r>
            <a:r>
              <a:rPr lang="en-US" sz="1600" dirty="0" err="1"/>
              <a:t>diskutieren</a:t>
            </a:r>
            <a:r>
              <a:rPr lang="en-US" sz="1600" dirty="0"/>
              <a:t>.</a:t>
            </a:r>
          </a:p>
          <a:p>
            <a:pPr lvl="2">
              <a:buFont typeface="Wingdings" panose="05000000000000000000" pitchFamily="2" charset="2"/>
              <a:buChar char="Ø"/>
            </a:pPr>
            <a:endParaRPr lang="en-AT" dirty="0"/>
          </a:p>
        </p:txBody>
      </p:sp>
      <p:sp>
        <p:nvSpPr>
          <p:cNvPr id="4" name="Footer Placeholder 3">
            <a:extLst>
              <a:ext uri="{FF2B5EF4-FFF2-40B4-BE49-F238E27FC236}">
                <a16:creationId xmlns:a16="http://schemas.microsoft.com/office/drawing/2014/main" id="{549253B0-24DD-2CA5-3F5D-9592B84386CC}"/>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C7CA164C-5548-9262-500E-754AF6724E58}"/>
              </a:ext>
            </a:extLst>
          </p:cNvPr>
          <p:cNvSpPr>
            <a:spLocks noGrp="1"/>
          </p:cNvSpPr>
          <p:nvPr>
            <p:ph type="sldNum" sz="quarter" idx="12"/>
          </p:nvPr>
        </p:nvSpPr>
        <p:spPr/>
        <p:txBody>
          <a:bodyPr/>
          <a:lstStyle/>
          <a:p>
            <a:fld id="{B817C4E8-9515-4373-8DE0-89D0CCCBBCAC}" type="slidenum">
              <a:rPr lang="de-AT" smtClean="0"/>
              <a:t>39</a:t>
            </a:fld>
            <a:endParaRPr lang="de-AT"/>
          </a:p>
        </p:txBody>
      </p:sp>
      <p:pic>
        <p:nvPicPr>
          <p:cNvPr id="7" name="Picture 6" descr="A picture containing icon">
            <a:extLst>
              <a:ext uri="{FF2B5EF4-FFF2-40B4-BE49-F238E27FC236}">
                <a16:creationId xmlns:a16="http://schemas.microsoft.com/office/drawing/2014/main" id="{32BD78FF-4B77-BE8E-52CE-CABAA763E2F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51934" y="166925"/>
            <a:ext cx="1026276" cy="1026276"/>
          </a:xfrm>
          <a:prstGeom prst="rect">
            <a:avLst/>
          </a:prstGeom>
        </p:spPr>
      </p:pic>
      <p:sp>
        <p:nvSpPr>
          <p:cNvPr id="9" name="TextBox 8">
            <a:extLst>
              <a:ext uri="{FF2B5EF4-FFF2-40B4-BE49-F238E27FC236}">
                <a16:creationId xmlns:a16="http://schemas.microsoft.com/office/drawing/2014/main" id="{86EEFB37-960D-CA29-A5B4-FBD6BF513B18}"/>
              </a:ext>
            </a:extLst>
          </p:cNvPr>
          <p:cNvSpPr txBox="1"/>
          <p:nvPr/>
        </p:nvSpPr>
        <p:spPr>
          <a:xfrm>
            <a:off x="7392767" y="559928"/>
            <a:ext cx="733136" cy="646331"/>
          </a:xfrm>
          <a:prstGeom prst="rect">
            <a:avLst/>
          </a:prstGeom>
          <a:noFill/>
        </p:spPr>
        <p:txBody>
          <a:bodyPr wrap="square" rtlCol="0">
            <a:spAutoFit/>
          </a:bodyPr>
          <a:lstStyle/>
          <a:p>
            <a:r>
              <a:rPr lang="en-US" b="1" dirty="0"/>
              <a:t>15 min</a:t>
            </a:r>
            <a:endParaRPr lang="en-AT" b="1" dirty="0"/>
          </a:p>
        </p:txBody>
      </p:sp>
      <p:pic>
        <p:nvPicPr>
          <p:cNvPr id="8" name="Picture 7">
            <a:extLst>
              <a:ext uri="{FF2B5EF4-FFF2-40B4-BE49-F238E27FC236}">
                <a16:creationId xmlns:a16="http://schemas.microsoft.com/office/drawing/2014/main" id="{A77DE270-8F22-FA20-0F76-674DC465302B}"/>
              </a:ext>
            </a:extLst>
          </p:cNvPr>
          <p:cNvPicPr>
            <a:picLocks noChangeAspect="1"/>
          </p:cNvPicPr>
          <p:nvPr/>
        </p:nvPicPr>
        <p:blipFill rotWithShape="1">
          <a:blip r:embed="rId4"/>
          <a:srcRect l="3847"/>
          <a:stretch/>
        </p:blipFill>
        <p:spPr>
          <a:xfrm>
            <a:off x="6451934" y="1299409"/>
            <a:ext cx="1407232" cy="1510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572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B8132-5C5A-4CE5-8663-B9A3A36CDBBA}"/>
              </a:ext>
            </a:extLst>
          </p:cNvPr>
          <p:cNvSpPr>
            <a:spLocks noGrp="1"/>
          </p:cNvSpPr>
          <p:nvPr>
            <p:ph type="title"/>
          </p:nvPr>
        </p:nvSpPr>
        <p:spPr>
          <a:xfrm>
            <a:off x="540001" y="1054800"/>
            <a:ext cx="7978525" cy="622091"/>
          </a:xfrm>
        </p:spPr>
        <p:txBody>
          <a:bodyPr vert="horz" wrap="none" lIns="0" tIns="0" rIns="0" bIns="0" rtlCol="0" anchor="t" anchorCtr="0">
            <a:normAutofit/>
          </a:bodyPr>
          <a:lstStyle/>
          <a:p>
            <a:r>
              <a:rPr lang="de-DE" b="1" kern="1200">
                <a:effectLst/>
                <a:latin typeface="Calibri" panose="020F0502020204030204" pitchFamily="34" charset="0"/>
                <a:ea typeface="+mj-ea"/>
                <a:cs typeface="Calibri" panose="020F0502020204030204" pitchFamily="34" charset="0"/>
              </a:rPr>
              <a:t>Was is</a:t>
            </a:r>
            <a:r>
              <a:rPr lang="de-DE" b="1" kern="1200">
                <a:latin typeface="Calibri" panose="020F0502020204030204" pitchFamily="34" charset="0"/>
                <a:ea typeface="+mj-ea"/>
                <a:cs typeface="Calibri" panose="020F0502020204030204" pitchFamily="34" charset="0"/>
              </a:rPr>
              <a:t>t neu am Fachlehrplan?</a:t>
            </a:r>
          </a:p>
        </p:txBody>
      </p:sp>
      <p:sp>
        <p:nvSpPr>
          <p:cNvPr id="4" name="Fußzeilenplatzhalter 3">
            <a:extLst>
              <a:ext uri="{FF2B5EF4-FFF2-40B4-BE49-F238E27FC236}">
                <a16:creationId xmlns:a16="http://schemas.microsoft.com/office/drawing/2014/main" id="{6C2F511B-143B-4454-B512-FEAA1862FDBE}"/>
              </a:ext>
            </a:extLst>
          </p:cNvPr>
          <p:cNvSpPr>
            <a:spLocks noGrp="1"/>
          </p:cNvSpPr>
          <p:nvPr>
            <p:ph type="ftr" sz="quarter" idx="11"/>
          </p:nvPr>
        </p:nvSpPr>
        <p:spPr>
          <a:xfrm>
            <a:off x="540000" y="4790252"/>
            <a:ext cx="6875916" cy="200025"/>
          </a:xfrm>
        </p:spPr>
        <p:txBody>
          <a:bodyPr vert="horz" lIns="0" tIns="0" rIns="0" bIns="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 Sekundarstufe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E69839CE-6D19-479A-8DB6-C23C645E4E9A}"/>
              </a:ext>
            </a:extLst>
          </p:cNvPr>
          <p:cNvSpPr>
            <a:spLocks noGrp="1"/>
          </p:cNvSpPr>
          <p:nvPr>
            <p:ph type="sldNum" sz="quarter" idx="12"/>
          </p:nvPr>
        </p:nvSpPr>
        <p:spPr>
          <a:xfrm>
            <a:off x="7558201" y="4790252"/>
            <a:ext cx="960324" cy="200025"/>
          </a:xfrm>
        </p:spPr>
        <p:txBody>
          <a:bodyPr vert="horz" lIns="0" tIns="0" rIns="0" bIns="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4</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11" name="Textfeld 8">
            <a:extLst>
              <a:ext uri="{FF2B5EF4-FFF2-40B4-BE49-F238E27FC236}">
                <a16:creationId xmlns:a16="http://schemas.microsoft.com/office/drawing/2014/main" id="{918B550D-063F-ABCC-0B1F-2C0284D69112}"/>
              </a:ext>
            </a:extLst>
          </p:cNvPr>
          <p:cNvGraphicFramePr/>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287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783A-B23E-DE31-681A-DD33DA426CF4}"/>
              </a:ext>
            </a:extLst>
          </p:cNvPr>
          <p:cNvSpPr>
            <a:spLocks noGrp="1"/>
          </p:cNvSpPr>
          <p:nvPr>
            <p:ph type="title"/>
          </p:nvPr>
        </p:nvSpPr>
        <p:spPr>
          <a:xfrm>
            <a:off x="442278" y="1348156"/>
            <a:ext cx="7978525" cy="479749"/>
          </a:xfrm>
        </p:spPr>
        <p:txBody>
          <a:bodyPr/>
          <a:lstStyle/>
          <a:p>
            <a:pPr algn="ctr"/>
            <a:r>
              <a:rPr lang="en-US" sz="4000" dirty="0">
                <a:solidFill>
                  <a:srgbClr val="C00000"/>
                </a:solidFill>
              </a:rPr>
              <a:t>SPRECHEN</a:t>
            </a:r>
            <a:endParaRPr lang="en-AT" sz="4000" dirty="0">
              <a:solidFill>
                <a:srgbClr val="C00000"/>
              </a:solidFill>
            </a:endParaRPr>
          </a:p>
        </p:txBody>
      </p:sp>
      <p:sp>
        <p:nvSpPr>
          <p:cNvPr id="3" name="Footer Placeholder 2">
            <a:extLst>
              <a:ext uri="{FF2B5EF4-FFF2-40B4-BE49-F238E27FC236}">
                <a16:creationId xmlns:a16="http://schemas.microsoft.com/office/drawing/2014/main" id="{CEDB2431-0C9C-C430-F9A0-3A9D6B7F456C}"/>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036591DE-8583-3686-6619-9D1E8FAB171A}"/>
              </a:ext>
            </a:extLst>
          </p:cNvPr>
          <p:cNvSpPr>
            <a:spLocks noGrp="1"/>
          </p:cNvSpPr>
          <p:nvPr>
            <p:ph type="sldNum" sz="quarter" idx="12"/>
          </p:nvPr>
        </p:nvSpPr>
        <p:spPr/>
        <p:txBody>
          <a:bodyPr/>
          <a:lstStyle/>
          <a:p>
            <a:fld id="{B817C4E8-9515-4373-8DE0-89D0CCCBBCAC}" type="slidenum">
              <a:rPr lang="de-AT" smtClean="0"/>
              <a:t>40</a:t>
            </a:fld>
            <a:endParaRPr lang="de-AT"/>
          </a:p>
        </p:txBody>
      </p:sp>
      <p:pic>
        <p:nvPicPr>
          <p:cNvPr id="6" name="Picture 5" descr="Text, whiteboard">
            <a:extLst>
              <a:ext uri="{FF2B5EF4-FFF2-40B4-BE49-F238E27FC236}">
                <a16:creationId xmlns:a16="http://schemas.microsoft.com/office/drawing/2014/main" id="{5ACC9AED-A161-4260-D9C9-917AF07D1D8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65833" y="2524871"/>
            <a:ext cx="2326857" cy="174223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47265F38-C9EC-B61A-7955-B363012B0253}"/>
                  </a:ext>
                </a:extLst>
              </p:cNvPr>
              <p:cNvGraphicFramePr>
                <a:graphicFrameLocks noChangeAspect="1"/>
              </p:cNvGraphicFramePr>
              <p:nvPr>
                <p:extLst>
                  <p:ext uri="{D42A27DB-BD31-4B8C-83A1-F6EECF244321}">
                    <p14:modId xmlns:p14="http://schemas.microsoft.com/office/powerpoint/2010/main" val="1245018852"/>
                  </p:ext>
                </p:extLst>
              </p:nvPr>
            </p:nvGraphicFramePr>
            <p:xfrm>
              <a:off x="540000" y="4193768"/>
              <a:ext cx="852887" cy="479749"/>
            </p:xfrm>
            <a:graphic>
              <a:graphicData uri="http://schemas.microsoft.com/office/powerpoint/2016/slidezoom">
                <pslz:sldZm>
                  <pslz:sldZmObj sldId="365" cId="4234647728">
                    <pslz:zmPr id="{E039FACD-78F0-407E-9D8F-FF1F879EBD2F}" returnToParent="0" transitionDur="1000">
                      <p166:blipFill xmlns:p166="http://schemas.microsoft.com/office/powerpoint/2016/6/main">
                        <a:blip r:embed="rId4"/>
                        <a:stretch>
                          <a:fillRect/>
                        </a:stretch>
                      </p166:blipFill>
                      <p166:spPr xmlns:p166="http://schemas.microsoft.com/office/powerpoint/2016/6/main">
                        <a:xfrm>
                          <a:off x="0" y="0"/>
                          <a:ext cx="852887" cy="479749"/>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47265F38-C9EC-B61A-7955-B363012B0253}"/>
                  </a:ext>
                </a:extLst>
              </p:cNvPr>
              <p:cNvPicPr>
                <a:picLocks noGrp="1" noRot="1" noChangeAspect="1" noMove="1" noResize="1" noEditPoints="1" noAdjustHandles="1" noChangeArrowheads="1" noChangeShapeType="1"/>
              </p:cNvPicPr>
              <p:nvPr/>
            </p:nvPicPr>
            <p:blipFill>
              <a:blip r:embed="rId6"/>
              <a:stretch>
                <a:fillRect/>
              </a:stretch>
            </p:blipFill>
            <p:spPr>
              <a:xfrm>
                <a:off x="540000" y="4193768"/>
                <a:ext cx="852887" cy="479749"/>
              </a:xfrm>
              <a:prstGeom prst="rect">
                <a:avLst/>
              </a:prstGeom>
              <a:ln w="3175">
                <a:solidFill>
                  <a:prstClr val="ltGray"/>
                </a:solidFill>
              </a:ln>
            </p:spPr>
          </p:pic>
        </mc:Fallback>
      </mc:AlternateContent>
    </p:spTree>
    <p:extLst>
      <p:ext uri="{BB962C8B-B14F-4D97-AF65-F5344CB8AC3E}">
        <p14:creationId xmlns:p14="http://schemas.microsoft.com/office/powerpoint/2010/main" val="4268006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783A-B23E-DE31-681A-DD33DA426CF4}"/>
              </a:ext>
            </a:extLst>
          </p:cNvPr>
          <p:cNvSpPr>
            <a:spLocks noGrp="1"/>
          </p:cNvSpPr>
          <p:nvPr>
            <p:ph type="title"/>
          </p:nvPr>
        </p:nvSpPr>
        <p:spPr>
          <a:xfrm>
            <a:off x="162544" y="418706"/>
            <a:ext cx="7978525" cy="258768"/>
          </a:xfrm>
          <a:effectLst>
            <a:outerShdw blurRad="50800" dist="38100" dir="8100000" algn="tr" rotWithShape="0">
              <a:prstClr val="black">
                <a:alpha val="40000"/>
              </a:prstClr>
            </a:outerShdw>
          </a:effectLst>
        </p:spPr>
        <p:txBody>
          <a:bodyPr/>
          <a:lstStyle/>
          <a:p>
            <a:pPr algn="ctr"/>
            <a:r>
              <a:rPr lang="en-US" sz="4000" dirty="0">
                <a:solidFill>
                  <a:srgbClr val="C00000"/>
                </a:solidFill>
              </a:rPr>
              <a:t>SPRECHEN</a:t>
            </a:r>
            <a:endParaRPr lang="en-AT" sz="4000" dirty="0">
              <a:solidFill>
                <a:srgbClr val="C00000"/>
              </a:solidFill>
            </a:endParaRPr>
          </a:p>
        </p:txBody>
      </p:sp>
      <p:sp>
        <p:nvSpPr>
          <p:cNvPr id="4" name="Slide Number Placeholder 3">
            <a:extLst>
              <a:ext uri="{FF2B5EF4-FFF2-40B4-BE49-F238E27FC236}">
                <a16:creationId xmlns:a16="http://schemas.microsoft.com/office/drawing/2014/main" id="{036591DE-8583-3686-6619-9D1E8FAB171A}"/>
              </a:ext>
            </a:extLst>
          </p:cNvPr>
          <p:cNvSpPr>
            <a:spLocks noGrp="1"/>
          </p:cNvSpPr>
          <p:nvPr>
            <p:ph type="sldNum" sz="quarter" idx="12"/>
          </p:nvPr>
        </p:nvSpPr>
        <p:spPr>
          <a:xfrm>
            <a:off x="7558201" y="4790243"/>
            <a:ext cx="960324" cy="107894"/>
          </a:xfrm>
          <a:effectLst>
            <a:outerShdw blurRad="50800" dist="38100" dir="8100000" algn="tr" rotWithShape="0">
              <a:prstClr val="black">
                <a:alpha val="40000"/>
              </a:prstClr>
            </a:outerShdw>
          </a:effectLst>
        </p:spPr>
        <p:txBody>
          <a:bodyPr/>
          <a:lstStyle/>
          <a:p>
            <a:fld id="{B817C4E8-9515-4373-8DE0-89D0CCCBBCAC}" type="slidenum">
              <a:rPr lang="de-AT" smtClean="0"/>
              <a:t>41</a:t>
            </a:fld>
            <a:endParaRPr lang="de-AT"/>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47265F38-C9EC-B61A-7955-B363012B0253}"/>
                  </a:ext>
                </a:extLst>
              </p:cNvPr>
              <p:cNvGraphicFramePr>
                <a:graphicFrameLocks noChangeAspect="1"/>
              </p:cNvGraphicFramePr>
              <p:nvPr>
                <p:extLst>
                  <p:ext uri="{D42A27DB-BD31-4B8C-83A1-F6EECF244321}">
                    <p14:modId xmlns:p14="http://schemas.microsoft.com/office/powerpoint/2010/main" val="3619902423"/>
                  </p:ext>
                </p:extLst>
              </p:nvPr>
            </p:nvGraphicFramePr>
            <p:xfrm>
              <a:off x="539996" y="4193758"/>
              <a:ext cx="460027" cy="258768"/>
            </p:xfrm>
            <a:graphic>
              <a:graphicData uri="http://schemas.microsoft.com/office/powerpoint/2016/slidezoom">
                <pslz:sldZm>
                  <pslz:sldZmObj sldId="365" cId="4234647728">
                    <pslz:zmPr id="{E039FACD-78F0-407E-9D8F-FF1F879EBD2F}" returnToParent="0" transitionDur="1000">
                      <p166:blipFill xmlns:p166="http://schemas.microsoft.com/office/powerpoint/2016/6/main">
                        <a:blip r:embed="rId2"/>
                        <a:stretch>
                          <a:fillRect/>
                        </a:stretch>
                      </p166:blipFill>
                      <p166:spPr xmlns:p166="http://schemas.microsoft.com/office/powerpoint/2016/6/main">
                        <a:xfrm>
                          <a:off x="0" y="0"/>
                          <a:ext cx="460027" cy="258768"/>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9" name="Slide Zoom 8">
                <a:hlinkClick r:id="rId3" action="ppaction://hlinksldjump"/>
                <a:extLst>
                  <a:ext uri="{FF2B5EF4-FFF2-40B4-BE49-F238E27FC236}">
                    <a16:creationId xmlns:a16="http://schemas.microsoft.com/office/drawing/2014/main" id="{47265F38-C9EC-B61A-7955-B363012B0253}"/>
                  </a:ext>
                </a:extLst>
              </p:cNvPr>
              <p:cNvPicPr>
                <a:picLocks noGrp="1" noRot="1" noChangeAspect="1" noMove="1" noResize="1" noEditPoints="1" noAdjustHandles="1" noChangeArrowheads="1" noChangeShapeType="1"/>
              </p:cNvPicPr>
              <p:nvPr/>
            </p:nvPicPr>
            <p:blipFill>
              <a:blip r:embed="rId4"/>
              <a:stretch>
                <a:fillRect/>
              </a:stretch>
            </p:blipFill>
            <p:spPr>
              <a:xfrm>
                <a:off x="539996" y="4193758"/>
                <a:ext cx="460027" cy="258768"/>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3AFFC56B-29DF-020C-EB46-D845934EFF8A}"/>
                  </a:ext>
                </a:extLst>
              </p:cNvPr>
              <p:cNvGraphicFramePr>
                <a:graphicFrameLocks noChangeAspect="1"/>
              </p:cNvGraphicFramePr>
              <p:nvPr>
                <p:extLst>
                  <p:ext uri="{D42A27DB-BD31-4B8C-83A1-F6EECF244321}">
                    <p14:modId xmlns:p14="http://schemas.microsoft.com/office/powerpoint/2010/main" val="1054271343"/>
                  </p:ext>
                </p:extLst>
              </p:nvPr>
            </p:nvGraphicFramePr>
            <p:xfrm>
              <a:off x="533477" y="1173440"/>
              <a:ext cx="1233016" cy="693572"/>
            </p:xfrm>
            <a:graphic>
              <a:graphicData uri="http://schemas.microsoft.com/office/powerpoint/2016/slidezoom">
                <pslz:sldZm>
                  <pslz:sldZmObj sldId="372" cId="3255106953">
                    <pslz:zmPr id="{B9E578A7-E0E0-406D-BEF0-7B095D24412F}" returnToParent="0" transitionDur="1000">
                      <p166:blipFill xmlns:p166="http://schemas.microsoft.com/office/powerpoint/2016/6/main">
                        <a:blip r:embed="rId5"/>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3AFFC56B-29DF-020C-EB46-D845934EFF8A}"/>
                  </a:ext>
                </a:extLst>
              </p:cNvPr>
              <p:cNvPicPr>
                <a:picLocks noGrp="1" noRot="1" noChangeAspect="1" noMove="1" noResize="1" noEditPoints="1" noAdjustHandles="1" noChangeArrowheads="1" noChangeShapeType="1"/>
              </p:cNvPicPr>
              <p:nvPr/>
            </p:nvPicPr>
            <p:blipFill>
              <a:blip r:embed="rId7"/>
              <a:stretch>
                <a:fillRect/>
              </a:stretch>
            </p:blipFill>
            <p:spPr>
              <a:xfrm>
                <a:off x="533477" y="1173440"/>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4DE60D9-9A6C-F2B8-6ACC-D29BC621DE14}"/>
                  </a:ext>
                </a:extLst>
              </p:cNvPr>
              <p:cNvGraphicFramePr>
                <a:graphicFrameLocks noChangeAspect="1"/>
              </p:cNvGraphicFramePr>
              <p:nvPr>
                <p:extLst>
                  <p:ext uri="{D42A27DB-BD31-4B8C-83A1-F6EECF244321}">
                    <p14:modId xmlns:p14="http://schemas.microsoft.com/office/powerpoint/2010/main" val="1195820131"/>
                  </p:ext>
                </p:extLst>
              </p:nvPr>
            </p:nvGraphicFramePr>
            <p:xfrm>
              <a:off x="2127689" y="1173440"/>
              <a:ext cx="1233016" cy="693572"/>
            </p:xfrm>
            <a:graphic>
              <a:graphicData uri="http://schemas.microsoft.com/office/powerpoint/2016/slidezoom">
                <pslz:sldZm>
                  <pslz:sldZmObj sldId="373" cId="1538336812">
                    <pslz:zmPr id="{D869576E-DE85-4FE5-8308-12F8790A36F0}" returnToParent="0" transitionDur="1000">
                      <p166:blipFill xmlns:p166="http://schemas.microsoft.com/office/powerpoint/2016/6/main">
                        <a:blip r:embed="rId8"/>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84DE60D9-9A6C-F2B8-6ACC-D29BC621DE14}"/>
                  </a:ext>
                </a:extLst>
              </p:cNvPr>
              <p:cNvPicPr>
                <a:picLocks noGrp="1" noRot="1" noChangeAspect="1" noMove="1" noResize="1" noEditPoints="1" noAdjustHandles="1" noChangeArrowheads="1" noChangeShapeType="1"/>
              </p:cNvPicPr>
              <p:nvPr/>
            </p:nvPicPr>
            <p:blipFill>
              <a:blip r:embed="rId10"/>
              <a:stretch>
                <a:fillRect/>
              </a:stretch>
            </p:blipFill>
            <p:spPr>
              <a:xfrm>
                <a:off x="2127689" y="1173440"/>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8BE4BF36-3EFD-8130-4F5F-A76C5717B352}"/>
                  </a:ext>
                </a:extLst>
              </p:cNvPr>
              <p:cNvGraphicFramePr>
                <a:graphicFrameLocks noChangeAspect="1"/>
              </p:cNvGraphicFramePr>
              <p:nvPr>
                <p:extLst>
                  <p:ext uri="{D42A27DB-BD31-4B8C-83A1-F6EECF244321}">
                    <p14:modId xmlns:p14="http://schemas.microsoft.com/office/powerpoint/2010/main" val="2401038543"/>
                  </p:ext>
                </p:extLst>
              </p:nvPr>
            </p:nvGraphicFramePr>
            <p:xfrm>
              <a:off x="3576384" y="1173440"/>
              <a:ext cx="1233016" cy="693572"/>
            </p:xfrm>
            <a:graphic>
              <a:graphicData uri="http://schemas.microsoft.com/office/powerpoint/2016/slidezoom">
                <pslz:sldZm>
                  <pslz:sldZmObj sldId="318" cId="310755276">
                    <pslz:zmPr id="{5B07F4A7-E1BC-4D9C-9527-77C6A299275D}" returnToParent="0" transitionDur="1000">
                      <p166:blipFill xmlns:p166="http://schemas.microsoft.com/office/powerpoint/2016/6/main">
                        <a:blip r:embed="rId11"/>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2" name="Slide Zoom 11">
                <a:hlinkClick r:id="rId12" action="ppaction://hlinksldjump"/>
                <a:extLst>
                  <a:ext uri="{FF2B5EF4-FFF2-40B4-BE49-F238E27FC236}">
                    <a16:creationId xmlns:a16="http://schemas.microsoft.com/office/drawing/2014/main" id="{8BE4BF36-3EFD-8130-4F5F-A76C5717B352}"/>
                  </a:ext>
                </a:extLst>
              </p:cNvPr>
              <p:cNvPicPr>
                <a:picLocks noGrp="1" noRot="1" noChangeAspect="1" noMove="1" noResize="1" noEditPoints="1" noAdjustHandles="1" noChangeArrowheads="1" noChangeShapeType="1"/>
              </p:cNvPicPr>
              <p:nvPr/>
            </p:nvPicPr>
            <p:blipFill>
              <a:blip r:embed="rId13"/>
              <a:stretch>
                <a:fillRect/>
              </a:stretch>
            </p:blipFill>
            <p:spPr>
              <a:xfrm>
                <a:off x="3576384" y="1173440"/>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9670D17E-CCC0-ECC8-C46F-5C4C8B9ABD34}"/>
                  </a:ext>
                </a:extLst>
              </p:cNvPr>
              <p:cNvGraphicFramePr>
                <a:graphicFrameLocks noChangeAspect="1"/>
              </p:cNvGraphicFramePr>
              <p:nvPr>
                <p:extLst>
                  <p:ext uri="{D42A27DB-BD31-4B8C-83A1-F6EECF244321}">
                    <p14:modId xmlns:p14="http://schemas.microsoft.com/office/powerpoint/2010/main" val="2050970832"/>
                  </p:ext>
                </p:extLst>
              </p:nvPr>
            </p:nvGraphicFramePr>
            <p:xfrm>
              <a:off x="4952609" y="1173440"/>
              <a:ext cx="1233016" cy="693572"/>
            </p:xfrm>
            <a:graphic>
              <a:graphicData uri="http://schemas.microsoft.com/office/powerpoint/2016/slidezoom">
                <pslz:sldZm>
                  <pslz:sldZmObj sldId="329" cId="4027703145">
                    <pslz:zmPr id="{4778F890-6F8E-4C21-8159-BA987113FDED}" returnToParent="0" transitionDur="1000">
                      <p166:blipFill xmlns:p166="http://schemas.microsoft.com/office/powerpoint/2016/6/main">
                        <a:blip r:embed="rId14"/>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4" name="Slide Zoom 13">
                <a:hlinkClick r:id="rId15" action="ppaction://hlinksldjump"/>
                <a:extLst>
                  <a:ext uri="{FF2B5EF4-FFF2-40B4-BE49-F238E27FC236}">
                    <a16:creationId xmlns:a16="http://schemas.microsoft.com/office/drawing/2014/main" id="{9670D17E-CCC0-ECC8-C46F-5C4C8B9ABD34}"/>
                  </a:ext>
                </a:extLst>
              </p:cNvPr>
              <p:cNvPicPr>
                <a:picLocks noGrp="1" noRot="1" noChangeAspect="1" noMove="1" noResize="1" noEditPoints="1" noAdjustHandles="1" noChangeArrowheads="1" noChangeShapeType="1"/>
              </p:cNvPicPr>
              <p:nvPr/>
            </p:nvPicPr>
            <p:blipFill>
              <a:blip r:embed="rId16"/>
              <a:stretch>
                <a:fillRect/>
              </a:stretch>
            </p:blipFill>
            <p:spPr>
              <a:xfrm>
                <a:off x="4952609" y="1173440"/>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167C2043-DDDB-3226-4A8E-2D946CDA2D54}"/>
                  </a:ext>
                </a:extLst>
              </p:cNvPr>
              <p:cNvGraphicFramePr>
                <a:graphicFrameLocks noChangeAspect="1"/>
              </p:cNvGraphicFramePr>
              <p:nvPr>
                <p:extLst>
                  <p:ext uri="{D42A27DB-BD31-4B8C-83A1-F6EECF244321}">
                    <p14:modId xmlns:p14="http://schemas.microsoft.com/office/powerpoint/2010/main" val="3629830248"/>
                  </p:ext>
                </p:extLst>
              </p:nvPr>
            </p:nvGraphicFramePr>
            <p:xfrm>
              <a:off x="6368714" y="1179372"/>
              <a:ext cx="1233016" cy="693572"/>
            </p:xfrm>
            <a:graphic>
              <a:graphicData uri="http://schemas.microsoft.com/office/powerpoint/2016/slidezoom">
                <pslz:sldZm>
                  <pslz:sldZmObj sldId="331" cId="378074532">
                    <pslz:zmPr id="{E6390D10-33FD-4FC7-BE4F-765D81D3AD98}" returnToParent="0" transitionDur="1000">
                      <p166:blipFill xmlns:p166="http://schemas.microsoft.com/office/powerpoint/2016/6/main">
                        <a:blip r:embed="rId17"/>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6" name="Slide Zoom 15">
                <a:hlinkClick r:id="rId18" action="ppaction://hlinksldjump"/>
                <a:extLst>
                  <a:ext uri="{FF2B5EF4-FFF2-40B4-BE49-F238E27FC236}">
                    <a16:creationId xmlns:a16="http://schemas.microsoft.com/office/drawing/2014/main" id="{167C2043-DDDB-3226-4A8E-2D946CDA2D54}"/>
                  </a:ext>
                </a:extLst>
              </p:cNvPr>
              <p:cNvPicPr>
                <a:picLocks noGrp="1" noRot="1" noChangeAspect="1" noMove="1" noResize="1" noEditPoints="1" noAdjustHandles="1" noChangeArrowheads="1" noChangeShapeType="1"/>
              </p:cNvPicPr>
              <p:nvPr/>
            </p:nvPicPr>
            <p:blipFill>
              <a:blip r:embed="rId19"/>
              <a:stretch>
                <a:fillRect/>
              </a:stretch>
            </p:blipFill>
            <p:spPr>
              <a:xfrm>
                <a:off x="6368714" y="1179372"/>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F640200B-22C6-5E97-0DAD-3861B761189F}"/>
                  </a:ext>
                </a:extLst>
              </p:cNvPr>
              <p:cNvGraphicFramePr>
                <a:graphicFrameLocks noChangeAspect="1"/>
              </p:cNvGraphicFramePr>
              <p:nvPr>
                <p:extLst>
                  <p:ext uri="{D42A27DB-BD31-4B8C-83A1-F6EECF244321}">
                    <p14:modId xmlns:p14="http://schemas.microsoft.com/office/powerpoint/2010/main" val="1661280928"/>
                  </p:ext>
                </p:extLst>
              </p:nvPr>
            </p:nvGraphicFramePr>
            <p:xfrm>
              <a:off x="533477" y="2194812"/>
              <a:ext cx="1233016" cy="693572"/>
            </p:xfrm>
            <a:graphic>
              <a:graphicData uri="http://schemas.microsoft.com/office/powerpoint/2016/slidezoom">
                <pslz:sldZm>
                  <pslz:sldZmObj sldId="378" cId="3948781256">
                    <pslz:zmPr id="{16F80377-4F16-4465-9DDC-1D16502118CA}" returnToParent="0" transitionDur="1000">
                      <p166:blipFill xmlns:p166="http://schemas.microsoft.com/office/powerpoint/2016/6/main">
                        <a:blip r:embed="rId20"/>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8" name="Slide Zoom 17">
                <a:hlinkClick r:id="rId21" action="ppaction://hlinksldjump"/>
                <a:extLst>
                  <a:ext uri="{FF2B5EF4-FFF2-40B4-BE49-F238E27FC236}">
                    <a16:creationId xmlns:a16="http://schemas.microsoft.com/office/drawing/2014/main" id="{F640200B-22C6-5E97-0DAD-3861B761189F}"/>
                  </a:ext>
                </a:extLst>
              </p:cNvPr>
              <p:cNvPicPr>
                <a:picLocks noGrp="1" noRot="1" noChangeAspect="1" noMove="1" noResize="1" noEditPoints="1" noAdjustHandles="1" noChangeArrowheads="1" noChangeShapeType="1"/>
              </p:cNvPicPr>
              <p:nvPr/>
            </p:nvPicPr>
            <p:blipFill>
              <a:blip r:embed="rId22"/>
              <a:stretch>
                <a:fillRect/>
              </a:stretch>
            </p:blipFill>
            <p:spPr>
              <a:xfrm>
                <a:off x="533477" y="2194812"/>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6F403881-1580-D65B-C38E-AA6C248F88F4}"/>
                  </a:ext>
                </a:extLst>
              </p:cNvPr>
              <p:cNvGraphicFramePr>
                <a:graphicFrameLocks noChangeAspect="1"/>
              </p:cNvGraphicFramePr>
              <p:nvPr>
                <p:extLst>
                  <p:ext uri="{D42A27DB-BD31-4B8C-83A1-F6EECF244321}">
                    <p14:modId xmlns:p14="http://schemas.microsoft.com/office/powerpoint/2010/main" val="2432251653"/>
                  </p:ext>
                </p:extLst>
              </p:nvPr>
            </p:nvGraphicFramePr>
            <p:xfrm>
              <a:off x="2127689" y="2165457"/>
              <a:ext cx="1233016" cy="693572"/>
            </p:xfrm>
            <a:graphic>
              <a:graphicData uri="http://schemas.microsoft.com/office/powerpoint/2016/slidezoom">
                <pslz:sldZm>
                  <pslz:sldZmObj sldId="379" cId="2731959286">
                    <pslz:zmPr id="{69C10F99-AF78-4EDD-8735-6B886B8CDD65}" returnToParent="0" transitionDur="1000">
                      <p166:blipFill xmlns:p166="http://schemas.microsoft.com/office/powerpoint/2016/6/main">
                        <a:blip r:embed="rId23"/>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0" name="Slide Zoom 19">
                <a:hlinkClick r:id="rId24" action="ppaction://hlinksldjump"/>
                <a:extLst>
                  <a:ext uri="{FF2B5EF4-FFF2-40B4-BE49-F238E27FC236}">
                    <a16:creationId xmlns:a16="http://schemas.microsoft.com/office/drawing/2014/main" id="{6F403881-1580-D65B-C38E-AA6C248F88F4}"/>
                  </a:ext>
                </a:extLst>
              </p:cNvPr>
              <p:cNvPicPr>
                <a:picLocks noGrp="1" noRot="1" noChangeAspect="1" noMove="1" noResize="1" noEditPoints="1" noAdjustHandles="1" noChangeArrowheads="1" noChangeShapeType="1"/>
              </p:cNvPicPr>
              <p:nvPr/>
            </p:nvPicPr>
            <p:blipFill>
              <a:blip r:embed="rId25"/>
              <a:stretch>
                <a:fillRect/>
              </a:stretch>
            </p:blipFill>
            <p:spPr>
              <a:xfrm>
                <a:off x="2127689" y="2165457"/>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414DDE1E-F0CA-14CF-D746-D26B0F462BBC}"/>
                  </a:ext>
                </a:extLst>
              </p:cNvPr>
              <p:cNvGraphicFramePr>
                <a:graphicFrameLocks noChangeAspect="1"/>
              </p:cNvGraphicFramePr>
              <p:nvPr>
                <p:extLst>
                  <p:ext uri="{D42A27DB-BD31-4B8C-83A1-F6EECF244321}">
                    <p14:modId xmlns:p14="http://schemas.microsoft.com/office/powerpoint/2010/main" val="940043699"/>
                  </p:ext>
                </p:extLst>
              </p:nvPr>
            </p:nvGraphicFramePr>
            <p:xfrm>
              <a:off x="3576384" y="2154725"/>
              <a:ext cx="1233016" cy="693572"/>
            </p:xfrm>
            <a:graphic>
              <a:graphicData uri="http://schemas.microsoft.com/office/powerpoint/2016/slidezoom">
                <pslz:sldZm>
                  <pslz:sldZmObj sldId="380" cId="3820988845">
                    <pslz:zmPr id="{0C82904F-070C-4D63-AB3F-DB6EA5A4BB8E}" returnToParent="0" transitionDur="1000">
                      <p166:blipFill xmlns:p166="http://schemas.microsoft.com/office/powerpoint/2016/6/main">
                        <a:blip r:embed="rId26"/>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2" name="Slide Zoom 21">
                <a:hlinkClick r:id="rId27" action="ppaction://hlinksldjump"/>
                <a:extLst>
                  <a:ext uri="{FF2B5EF4-FFF2-40B4-BE49-F238E27FC236}">
                    <a16:creationId xmlns:a16="http://schemas.microsoft.com/office/drawing/2014/main" id="{414DDE1E-F0CA-14CF-D746-D26B0F462BBC}"/>
                  </a:ext>
                </a:extLst>
              </p:cNvPr>
              <p:cNvPicPr>
                <a:picLocks noGrp="1" noRot="1" noChangeAspect="1" noMove="1" noResize="1" noEditPoints="1" noAdjustHandles="1" noChangeArrowheads="1" noChangeShapeType="1"/>
              </p:cNvPicPr>
              <p:nvPr/>
            </p:nvPicPr>
            <p:blipFill>
              <a:blip r:embed="rId28"/>
              <a:stretch>
                <a:fillRect/>
              </a:stretch>
            </p:blipFill>
            <p:spPr>
              <a:xfrm>
                <a:off x="3576384" y="2154725"/>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C4A89434-2CFE-CABB-F596-18641F96A9DA}"/>
                  </a:ext>
                </a:extLst>
              </p:cNvPr>
              <p:cNvGraphicFramePr>
                <a:graphicFrameLocks noChangeAspect="1"/>
              </p:cNvGraphicFramePr>
              <p:nvPr>
                <p:extLst>
                  <p:ext uri="{D42A27DB-BD31-4B8C-83A1-F6EECF244321}">
                    <p14:modId xmlns:p14="http://schemas.microsoft.com/office/powerpoint/2010/main" val="2605932970"/>
                  </p:ext>
                </p:extLst>
              </p:nvPr>
            </p:nvGraphicFramePr>
            <p:xfrm>
              <a:off x="570831" y="3312992"/>
              <a:ext cx="1233016" cy="693572"/>
            </p:xfrm>
            <a:graphic>
              <a:graphicData uri="http://schemas.microsoft.com/office/powerpoint/2016/slidezoom">
                <pslz:sldZm>
                  <pslz:sldZmObj sldId="382" cId="2179289924">
                    <pslz:zmPr id="{EAB8279D-8893-4679-B1CF-8F9799F1DA56}" returnToParent="0" transitionDur="1000">
                      <p166:blipFill xmlns:p166="http://schemas.microsoft.com/office/powerpoint/2016/6/main">
                        <a:blip r:embed="rId29"/>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4" name="Slide Zoom 23">
                <a:hlinkClick r:id="rId30" action="ppaction://hlinksldjump"/>
                <a:extLst>
                  <a:ext uri="{FF2B5EF4-FFF2-40B4-BE49-F238E27FC236}">
                    <a16:creationId xmlns:a16="http://schemas.microsoft.com/office/drawing/2014/main" id="{C4A89434-2CFE-CABB-F596-18641F96A9DA}"/>
                  </a:ext>
                </a:extLst>
              </p:cNvPr>
              <p:cNvPicPr>
                <a:picLocks noGrp="1" noRot="1" noChangeAspect="1" noMove="1" noResize="1" noEditPoints="1" noAdjustHandles="1" noChangeArrowheads="1" noChangeShapeType="1"/>
              </p:cNvPicPr>
              <p:nvPr/>
            </p:nvPicPr>
            <p:blipFill>
              <a:blip r:embed="rId31"/>
              <a:stretch>
                <a:fillRect/>
              </a:stretch>
            </p:blipFill>
            <p:spPr>
              <a:xfrm>
                <a:off x="570831" y="3312992"/>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666F8FED-6A35-77D1-6789-B49C4B54AAF6}"/>
                  </a:ext>
                </a:extLst>
              </p:cNvPr>
              <p:cNvGraphicFramePr>
                <a:graphicFrameLocks noChangeAspect="1"/>
              </p:cNvGraphicFramePr>
              <p:nvPr>
                <p:extLst>
                  <p:ext uri="{D42A27DB-BD31-4B8C-83A1-F6EECF244321}">
                    <p14:modId xmlns:p14="http://schemas.microsoft.com/office/powerpoint/2010/main" val="3412429655"/>
                  </p:ext>
                </p:extLst>
              </p:nvPr>
            </p:nvGraphicFramePr>
            <p:xfrm>
              <a:off x="2127689" y="3295922"/>
              <a:ext cx="1233016" cy="693572"/>
            </p:xfrm>
            <a:graphic>
              <a:graphicData uri="http://schemas.microsoft.com/office/powerpoint/2016/slidezoom">
                <pslz:sldZm>
                  <pslz:sldZmObj sldId="383" cId="3220024356">
                    <pslz:zmPr id="{0020FFAD-14B7-4D0A-BC16-453C22DC9064}" returnToParent="0" transitionDur="1000">
                      <p166:blipFill xmlns:p166="http://schemas.microsoft.com/office/powerpoint/2016/6/main">
                        <a:blip r:embed="rId32"/>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6" name="Slide Zoom 25">
                <a:hlinkClick r:id="rId33" action="ppaction://hlinksldjump"/>
                <a:extLst>
                  <a:ext uri="{FF2B5EF4-FFF2-40B4-BE49-F238E27FC236}">
                    <a16:creationId xmlns:a16="http://schemas.microsoft.com/office/drawing/2014/main" id="{666F8FED-6A35-77D1-6789-B49C4B54AAF6}"/>
                  </a:ext>
                </a:extLst>
              </p:cNvPr>
              <p:cNvPicPr>
                <a:picLocks noGrp="1" noRot="1" noChangeAspect="1" noMove="1" noResize="1" noEditPoints="1" noAdjustHandles="1" noChangeArrowheads="1" noChangeShapeType="1"/>
              </p:cNvPicPr>
              <p:nvPr/>
            </p:nvPicPr>
            <p:blipFill>
              <a:blip r:embed="rId34"/>
              <a:stretch>
                <a:fillRect/>
              </a:stretch>
            </p:blipFill>
            <p:spPr>
              <a:xfrm>
                <a:off x="2127689" y="3295922"/>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5CA5C4B2-C392-8F34-B370-55A449AE2B8D}"/>
                  </a:ext>
                </a:extLst>
              </p:cNvPr>
              <p:cNvGraphicFramePr>
                <a:graphicFrameLocks noChangeAspect="1"/>
              </p:cNvGraphicFramePr>
              <p:nvPr>
                <p:extLst>
                  <p:ext uri="{D42A27DB-BD31-4B8C-83A1-F6EECF244321}">
                    <p14:modId xmlns:p14="http://schemas.microsoft.com/office/powerpoint/2010/main" val="1777967022"/>
                  </p:ext>
                </p:extLst>
              </p:nvPr>
            </p:nvGraphicFramePr>
            <p:xfrm>
              <a:off x="3572153" y="3284767"/>
              <a:ext cx="1233016" cy="693572"/>
            </p:xfrm>
            <a:graphic>
              <a:graphicData uri="http://schemas.microsoft.com/office/powerpoint/2016/slidezoom">
                <pslz:sldZm>
                  <pslz:sldZmObj sldId="384" cId="1065269075">
                    <pslz:zmPr id="{89877432-74D8-4A1C-B1D6-DD9833CF82C9}" returnToParent="0" transitionDur="1000">
                      <p166:blipFill xmlns:p166="http://schemas.microsoft.com/office/powerpoint/2016/6/main">
                        <a:blip r:embed="rId35"/>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8" name="Slide Zoom 27">
                <a:hlinkClick r:id="rId36" action="ppaction://hlinksldjump"/>
                <a:extLst>
                  <a:ext uri="{FF2B5EF4-FFF2-40B4-BE49-F238E27FC236}">
                    <a16:creationId xmlns:a16="http://schemas.microsoft.com/office/drawing/2014/main" id="{5CA5C4B2-C392-8F34-B370-55A449AE2B8D}"/>
                  </a:ext>
                </a:extLst>
              </p:cNvPr>
              <p:cNvPicPr>
                <a:picLocks noGrp="1" noRot="1" noChangeAspect="1" noMove="1" noResize="1" noEditPoints="1" noAdjustHandles="1" noChangeArrowheads="1" noChangeShapeType="1"/>
              </p:cNvPicPr>
              <p:nvPr/>
            </p:nvPicPr>
            <p:blipFill>
              <a:blip r:embed="rId37"/>
              <a:stretch>
                <a:fillRect/>
              </a:stretch>
            </p:blipFill>
            <p:spPr>
              <a:xfrm>
                <a:off x="3572153" y="3284767"/>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D4199133-AC5C-F247-5993-0B4B227BBED7}"/>
                  </a:ext>
                </a:extLst>
              </p:cNvPr>
              <p:cNvGraphicFramePr>
                <a:graphicFrameLocks noChangeAspect="1"/>
              </p:cNvGraphicFramePr>
              <p:nvPr>
                <p:extLst>
                  <p:ext uri="{D42A27DB-BD31-4B8C-83A1-F6EECF244321}">
                    <p14:modId xmlns:p14="http://schemas.microsoft.com/office/powerpoint/2010/main" val="1045302886"/>
                  </p:ext>
                </p:extLst>
              </p:nvPr>
            </p:nvGraphicFramePr>
            <p:xfrm>
              <a:off x="4952609" y="3276488"/>
              <a:ext cx="1233016" cy="693572"/>
            </p:xfrm>
            <a:graphic>
              <a:graphicData uri="http://schemas.microsoft.com/office/powerpoint/2016/slidezoom">
                <pslz:sldZm>
                  <pslz:sldZmObj sldId="344" cId="299881869">
                    <pslz:zmPr id="{52FFA3DA-900A-4292-9A13-FE570D8A8780}" returnToParent="0" transitionDur="1000">
                      <p166:blipFill xmlns:p166="http://schemas.microsoft.com/office/powerpoint/2016/6/main">
                        <a:blip r:embed="rId38"/>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0" name="Slide Zoom 29">
                <a:hlinkClick r:id="rId39" action="ppaction://hlinksldjump"/>
                <a:extLst>
                  <a:ext uri="{FF2B5EF4-FFF2-40B4-BE49-F238E27FC236}">
                    <a16:creationId xmlns:a16="http://schemas.microsoft.com/office/drawing/2014/main" id="{D4199133-AC5C-F247-5993-0B4B227BBED7}"/>
                  </a:ext>
                </a:extLst>
              </p:cNvPr>
              <p:cNvPicPr>
                <a:picLocks noGrp="1" noRot="1" noChangeAspect="1" noMove="1" noResize="1" noEditPoints="1" noAdjustHandles="1" noChangeArrowheads="1" noChangeShapeType="1"/>
              </p:cNvPicPr>
              <p:nvPr/>
            </p:nvPicPr>
            <p:blipFill>
              <a:blip r:embed="rId40"/>
              <a:stretch>
                <a:fillRect/>
              </a:stretch>
            </p:blipFill>
            <p:spPr>
              <a:xfrm>
                <a:off x="4952609" y="3276488"/>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6CE172E0-B7F0-7605-EE63-8E977651982A}"/>
                  </a:ext>
                </a:extLst>
              </p:cNvPr>
              <p:cNvGraphicFramePr>
                <a:graphicFrameLocks noChangeAspect="1"/>
              </p:cNvGraphicFramePr>
              <p:nvPr>
                <p:extLst>
                  <p:ext uri="{D42A27DB-BD31-4B8C-83A1-F6EECF244321}">
                    <p14:modId xmlns:p14="http://schemas.microsoft.com/office/powerpoint/2010/main" val="4264839069"/>
                  </p:ext>
                </p:extLst>
              </p:nvPr>
            </p:nvGraphicFramePr>
            <p:xfrm>
              <a:off x="4994105" y="2154725"/>
              <a:ext cx="1233016" cy="693572"/>
            </p:xfrm>
            <a:graphic>
              <a:graphicData uri="http://schemas.microsoft.com/office/powerpoint/2016/slidezoom">
                <pslz:sldZm>
                  <pslz:sldZmObj sldId="405" cId="1889355757">
                    <pslz:zmPr id="{8F54DCFA-BBBF-4A2C-AE29-D90C0A8B8251}" returnToParent="0" transitionDur="1000">
                      <p166:blipFill xmlns:p166="http://schemas.microsoft.com/office/powerpoint/2016/6/main">
                        <a:blip r:embed="rId41"/>
                        <a:stretch>
                          <a:fillRect/>
                        </a:stretch>
                      </p166:blipFill>
                      <p166:spPr xmlns:p166="http://schemas.microsoft.com/office/powerpoint/2016/6/main">
                        <a:xfrm>
                          <a:off x="0" y="0"/>
                          <a:ext cx="1233016"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4" name="Slide Zoom 33">
                <a:hlinkClick r:id="rId42" action="ppaction://hlinksldjump"/>
                <a:extLst>
                  <a:ext uri="{FF2B5EF4-FFF2-40B4-BE49-F238E27FC236}">
                    <a16:creationId xmlns:a16="http://schemas.microsoft.com/office/drawing/2014/main" id="{6CE172E0-B7F0-7605-EE63-8E977651982A}"/>
                  </a:ext>
                </a:extLst>
              </p:cNvPr>
              <p:cNvPicPr>
                <a:picLocks noGrp="1" noRot="1" noChangeAspect="1" noMove="1" noResize="1" noEditPoints="1" noAdjustHandles="1" noChangeArrowheads="1" noChangeShapeType="1"/>
              </p:cNvPicPr>
              <p:nvPr/>
            </p:nvPicPr>
            <p:blipFill>
              <a:blip r:embed="rId43"/>
              <a:stretch>
                <a:fillRect/>
              </a:stretch>
            </p:blipFill>
            <p:spPr>
              <a:xfrm>
                <a:off x="4994105" y="2154725"/>
                <a:ext cx="1233016"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p:spTree>
    <p:extLst>
      <p:ext uri="{BB962C8B-B14F-4D97-AF65-F5344CB8AC3E}">
        <p14:creationId xmlns:p14="http://schemas.microsoft.com/office/powerpoint/2010/main" val="345704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1. Klasse</a:t>
            </a:r>
          </a:p>
        </p:txBody>
      </p:sp>
      <p:sp>
        <p:nvSpPr>
          <p:cNvPr id="4" name="Textfeld 3">
            <a:extLst>
              <a:ext uri="{FF2B5EF4-FFF2-40B4-BE49-F238E27FC236}">
                <a16:creationId xmlns:a16="http://schemas.microsoft.com/office/drawing/2014/main" id="{3787F8AD-ECB1-4798-816F-06B43684BB15}"/>
              </a:ext>
            </a:extLst>
          </p:cNvPr>
          <p:cNvSpPr txBox="1"/>
          <p:nvPr/>
        </p:nvSpPr>
        <p:spPr>
          <a:xfrm>
            <a:off x="628651" y="1519207"/>
            <a:ext cx="7564708" cy="2146742"/>
          </a:xfrm>
          <a:prstGeom prst="rect">
            <a:avLst/>
          </a:prstGeom>
          <a:solidFill>
            <a:schemeClr val="bg1">
              <a:lumMod val="90000"/>
            </a:schemeClr>
          </a:solidFill>
        </p:spPr>
        <p:txBody>
          <a:bodyPr wrap="square" lIns="68580" tIns="34290" rIns="68580" bIns="34290" anchor="t">
            <a:spAutoFit/>
          </a:bodyPr>
          <a:lstStyle/>
          <a:p>
            <a:r>
              <a:rPr lang="de-DE" sz="1350" b="1" dirty="0"/>
              <a:t>Kompetenzbereich 3: Sprechen</a:t>
            </a:r>
            <a:r>
              <a:rPr lang="de-DE" sz="1350" dirty="0"/>
              <a:t> (An Gesprächen teilnehmen und zusammenhängend sprechen) </a:t>
            </a:r>
          </a:p>
          <a:p>
            <a:endParaRPr lang="de-DE" sz="1350" dirty="0"/>
          </a:p>
          <a:p>
            <a:r>
              <a:rPr lang="de-DE" sz="1350" dirty="0"/>
              <a:t>Die Schülerinnen und Schüler können zu alltäglichen und persönlichen Themen </a:t>
            </a:r>
          </a:p>
          <a:p>
            <a:br>
              <a:rPr lang="de-DE" sz="1350" dirty="0"/>
            </a:br>
            <a:r>
              <a:rPr lang="de-DE" sz="1350" dirty="0"/>
              <a:t>• an Gesprächen teilnehmen und sich mit Hilfe des Gesprächspartners auf einfache Art verständigen</a:t>
            </a:r>
          </a:p>
          <a:p>
            <a:r>
              <a:rPr lang="de-DE" sz="1350" dirty="0"/>
              <a:t> </a:t>
            </a:r>
          </a:p>
          <a:p>
            <a:r>
              <a:rPr lang="de-DE" sz="1350" dirty="0"/>
              <a:t>• einfache Fragen stellen und beantworten </a:t>
            </a:r>
          </a:p>
          <a:p>
            <a:endParaRPr lang="de-DE" sz="1350" dirty="0"/>
          </a:p>
          <a:p>
            <a:r>
              <a:rPr lang="de-DE" sz="1350" dirty="0"/>
              <a:t>• beim zusammenhängenden Sprechen in einfachen Sätzen über vertraute Themen (u.a. Familie, Freunde, Tagesablauf, Hobbies, Schule) sprechen</a:t>
            </a:r>
            <a:endParaRPr lang="de-AT" sz="1350" dirty="0"/>
          </a:p>
        </p:txBody>
      </p:sp>
    </p:spTree>
    <p:extLst>
      <p:ext uri="{BB962C8B-B14F-4D97-AF65-F5344CB8AC3E}">
        <p14:creationId xmlns:p14="http://schemas.microsoft.com/office/powerpoint/2010/main" val="3255106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B014-0215-8CE9-A1DD-6E6140D9AFEA}"/>
              </a:ext>
            </a:extLst>
          </p:cNvPr>
          <p:cNvSpPr>
            <a:spLocks noGrp="1"/>
          </p:cNvSpPr>
          <p:nvPr>
            <p:ph type="title"/>
          </p:nvPr>
        </p:nvSpPr>
        <p:spPr>
          <a:xfrm>
            <a:off x="501544" y="743754"/>
            <a:ext cx="7978525" cy="622091"/>
          </a:xfrm>
        </p:spPr>
        <p:txBody>
          <a:bodyPr/>
          <a:lstStyle/>
          <a:p>
            <a:r>
              <a:rPr lang="en-US" dirty="0">
                <a:solidFill>
                  <a:srgbClr val="C00000"/>
                </a:solidFill>
              </a:rPr>
              <a:t>Speaking Samples  of year 1</a:t>
            </a:r>
            <a:endParaRPr lang="en-AT" dirty="0">
              <a:solidFill>
                <a:srgbClr val="C00000"/>
              </a:solidFill>
            </a:endParaRPr>
          </a:p>
        </p:txBody>
      </p:sp>
      <p:sp>
        <p:nvSpPr>
          <p:cNvPr id="3" name="Content Placeholder 2">
            <a:extLst>
              <a:ext uri="{FF2B5EF4-FFF2-40B4-BE49-F238E27FC236}">
                <a16:creationId xmlns:a16="http://schemas.microsoft.com/office/drawing/2014/main" id="{51FC8A98-9882-15B3-8D14-800B762C4A5D}"/>
              </a:ext>
            </a:extLst>
          </p:cNvPr>
          <p:cNvSpPr>
            <a:spLocks noGrp="1"/>
          </p:cNvSpPr>
          <p:nvPr>
            <p:ph sz="quarter" idx="13"/>
          </p:nvPr>
        </p:nvSpPr>
        <p:spPr>
          <a:xfrm>
            <a:off x="432714" y="1375802"/>
            <a:ext cx="7978775" cy="2977200"/>
          </a:xfrm>
        </p:spPr>
        <p:txBody>
          <a:bodyPr/>
          <a:lstStyle/>
          <a:p>
            <a:r>
              <a:rPr lang="en-US" dirty="0"/>
              <a:t>Mixtape year 1: </a:t>
            </a:r>
            <a:r>
              <a:rPr lang="en-US" dirty="0">
                <a:hlinkClick r:id="rId2"/>
              </a:rPr>
              <a:t>https://flip.com/+polzleitner1816</a:t>
            </a:r>
            <a:endParaRPr lang="en-US" dirty="0"/>
          </a:p>
          <a:p>
            <a:endParaRPr lang="en-AT" dirty="0"/>
          </a:p>
        </p:txBody>
      </p:sp>
      <p:sp>
        <p:nvSpPr>
          <p:cNvPr id="4" name="Footer Placeholder 3">
            <a:extLst>
              <a:ext uri="{FF2B5EF4-FFF2-40B4-BE49-F238E27FC236}">
                <a16:creationId xmlns:a16="http://schemas.microsoft.com/office/drawing/2014/main" id="{A18AC4BE-9B5A-EB4C-3755-DA1D531F025F}"/>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DC64377F-7198-6DE7-5ED7-3453838A2671}"/>
              </a:ext>
            </a:extLst>
          </p:cNvPr>
          <p:cNvSpPr>
            <a:spLocks noGrp="1"/>
          </p:cNvSpPr>
          <p:nvPr>
            <p:ph type="sldNum" sz="quarter" idx="12"/>
          </p:nvPr>
        </p:nvSpPr>
        <p:spPr/>
        <p:txBody>
          <a:bodyPr/>
          <a:lstStyle/>
          <a:p>
            <a:fld id="{1206269C-C24E-4E80-9A4B-E7E19BB59A67}" type="slidenum">
              <a:rPr lang="de-AT" smtClean="0"/>
              <a:pPr/>
              <a:t>43</a:t>
            </a:fld>
            <a:endParaRPr lang="de-AT" dirty="0"/>
          </a:p>
        </p:txBody>
      </p:sp>
      <p:pic>
        <p:nvPicPr>
          <p:cNvPr id="7" name="Picture 6">
            <a:hlinkClick r:id="rId2"/>
            <a:extLst>
              <a:ext uri="{FF2B5EF4-FFF2-40B4-BE49-F238E27FC236}">
                <a16:creationId xmlns:a16="http://schemas.microsoft.com/office/drawing/2014/main" id="{87A3F9DE-832A-34EC-20CC-D0ACB3628661}"/>
              </a:ext>
            </a:extLst>
          </p:cNvPr>
          <p:cNvPicPr>
            <a:picLocks noChangeAspect="1"/>
          </p:cNvPicPr>
          <p:nvPr/>
        </p:nvPicPr>
        <p:blipFill>
          <a:blip r:embed="rId3"/>
          <a:stretch>
            <a:fillRect/>
          </a:stretch>
        </p:blipFill>
        <p:spPr>
          <a:xfrm>
            <a:off x="321111" y="2019566"/>
            <a:ext cx="4784524" cy="2246241"/>
          </a:xfrm>
          <a:prstGeom prst="rect">
            <a:avLst/>
          </a:prstGeom>
          <a:ln>
            <a:noFill/>
          </a:ln>
          <a:effectLst>
            <a:outerShdw blurRad="292100" dist="139700" dir="2700000" algn="tl" rotWithShape="0">
              <a:srgbClr val="333333">
                <a:alpha val="65000"/>
              </a:srgbClr>
            </a:outerShdw>
          </a:effectLst>
        </p:spPr>
      </p:pic>
      <p:pic>
        <p:nvPicPr>
          <p:cNvPr id="9" name="Picture 8">
            <a:hlinkClick r:id="rId4"/>
            <a:extLst>
              <a:ext uri="{FF2B5EF4-FFF2-40B4-BE49-F238E27FC236}">
                <a16:creationId xmlns:a16="http://schemas.microsoft.com/office/drawing/2014/main" id="{8792576A-4197-6B60-2F32-2E5685A62200}"/>
              </a:ext>
            </a:extLst>
          </p:cNvPr>
          <p:cNvPicPr>
            <a:picLocks noChangeAspect="1"/>
          </p:cNvPicPr>
          <p:nvPr/>
        </p:nvPicPr>
        <p:blipFill>
          <a:blip r:embed="rId5"/>
          <a:stretch>
            <a:fillRect/>
          </a:stretch>
        </p:blipFill>
        <p:spPr>
          <a:xfrm>
            <a:off x="6054566" y="418660"/>
            <a:ext cx="2626044" cy="457161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3F30D0E-402C-5230-7D93-BA0455F4AAAD}"/>
              </a:ext>
            </a:extLst>
          </p:cNvPr>
          <p:cNvSpPr txBox="1"/>
          <p:nvPr/>
        </p:nvSpPr>
        <p:spPr>
          <a:xfrm>
            <a:off x="5030399" y="4507216"/>
            <a:ext cx="1196083" cy="430887"/>
          </a:xfrm>
          <a:prstGeom prst="rect">
            <a:avLst/>
          </a:prstGeom>
          <a:noFill/>
        </p:spPr>
        <p:txBody>
          <a:bodyPr wrap="square" rtlCol="0">
            <a:spAutoFit/>
          </a:bodyPr>
          <a:lstStyle/>
          <a:p>
            <a:r>
              <a:rPr lang="en-US" sz="1100" dirty="0">
                <a:hlinkClick r:id="rId4"/>
              </a:rPr>
              <a:t>https://epep.at/?page_id=5783</a:t>
            </a:r>
            <a:endParaRPr lang="en-AT" sz="1100" dirty="0"/>
          </a:p>
        </p:txBody>
      </p:sp>
    </p:spTree>
    <p:extLst>
      <p:ext uri="{BB962C8B-B14F-4D97-AF65-F5344CB8AC3E}">
        <p14:creationId xmlns:p14="http://schemas.microsoft.com/office/powerpoint/2010/main" val="1538336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0AFC499-4934-44F2-8A44-2540F5120593}"/>
              </a:ext>
            </a:extLst>
          </p:cNvPr>
          <p:cNvSpPr/>
          <p:nvPr/>
        </p:nvSpPr>
        <p:spPr>
          <a:xfrm>
            <a:off x="559735" y="872741"/>
            <a:ext cx="3023761" cy="1271019"/>
          </a:xfrm>
          <a:prstGeom prst="roundRect">
            <a:avLst/>
          </a:prstGeom>
          <a:solidFill>
            <a:schemeClr val="accent3">
              <a:lumMod val="20000"/>
              <a:lumOff val="80000"/>
            </a:schemeClr>
          </a:solidFill>
          <a:ln>
            <a:solidFill>
              <a:schemeClr val="accent2"/>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9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Klasse: Kompetenzbereich 3: Sprechen</a:t>
            </a:r>
            <a:r>
              <a:rPr kumimoji="0" lang="de-DE" sz="9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(An Gesprächen teilnehmen und zusammenhängend sprechen)</a:t>
            </a:r>
            <a:br>
              <a:rPr kumimoji="0" lang="de-DE" sz="200" b="0" i="0" u="none" strike="noStrike" kern="1200" cap="none" spc="0" normalizeH="0" baseline="0" noProof="0" dirty="0">
                <a:ln>
                  <a:noFill/>
                </a:ln>
                <a:solidFill>
                  <a:prstClr val="black"/>
                </a:solidFill>
                <a:effectLst/>
                <a:uLnTx/>
                <a:uFillTx/>
                <a:latin typeface="Corbel"/>
                <a:ea typeface="+mn-ea"/>
                <a:cs typeface="+mn-cs"/>
              </a:rPr>
            </a:br>
            <a:endParaRPr kumimoji="0" lang="de-DE" sz="2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Die Schülerinnen und Schüler können zu alltäglichen und persönlichen Themen </a:t>
            </a:r>
            <a:br>
              <a:rPr kumimoji="0" lang="de-DE" sz="9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r>
              <a:rPr kumimoji="0" lang="de-DE" sz="9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beim zusammenhängenden Sprechen in einfachen Sätzen über vertraute Themen (u.a. Familie, Freunde, Tagesablauf, Hobbies, Schule) sprechen</a:t>
            </a:r>
            <a:endParaRPr kumimoji="0" lang="de-DE" sz="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825" b="0" i="0" u="none" strike="noStrike" kern="1200" cap="none" spc="0" normalizeH="0" baseline="0" noProof="0" dirty="0">
              <a:ln>
                <a:noFill/>
              </a:ln>
              <a:solidFill>
                <a:prstClr val="black"/>
              </a:solidFill>
              <a:effectLst/>
              <a:uLnTx/>
              <a:uFillTx/>
              <a:latin typeface="Corbel"/>
              <a:ea typeface="+mn-ea"/>
              <a:cs typeface="+mn-cs"/>
            </a:endParaRPr>
          </a:p>
        </p:txBody>
      </p:sp>
      <p:pic>
        <p:nvPicPr>
          <p:cNvPr id="8" name="Content Placeholder 7" descr="A child standing in a classroom&#10;&#10;Description automatically generated">
            <a:extLst>
              <a:ext uri="{FF2B5EF4-FFF2-40B4-BE49-F238E27FC236}">
                <a16:creationId xmlns:a16="http://schemas.microsoft.com/office/drawing/2014/main" id="{71928265-B6D5-5424-1A10-656CDFA28E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2744" y="844173"/>
            <a:ext cx="1832075" cy="3261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1ED1385F-6033-BDA2-D856-93495EC88E73}"/>
              </a:ext>
            </a:extLst>
          </p:cNvPr>
          <p:cNvSpPr txBox="1"/>
          <p:nvPr/>
        </p:nvSpPr>
        <p:spPr>
          <a:xfrm>
            <a:off x="2785537" y="2841413"/>
            <a:ext cx="2631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rbel"/>
                <a:ea typeface="+mn-ea"/>
                <a:cs typeface="+mn-cs"/>
              </a:rPr>
              <a:t>My School</a:t>
            </a:r>
            <a:endParaRPr kumimoji="0" lang="en-AT" sz="2800" b="1" i="0" u="none" strike="noStrike" kern="1200" cap="none" spc="0" normalizeH="0" baseline="0" noProof="0" dirty="0">
              <a:ln>
                <a:noFill/>
              </a:ln>
              <a:solidFill>
                <a:prstClr val="black"/>
              </a:solidFill>
              <a:effectLst/>
              <a:uLnTx/>
              <a:uFillTx/>
              <a:latin typeface="Corbel"/>
              <a:ea typeface="+mn-ea"/>
              <a:cs typeface="+mn-cs"/>
            </a:endParaRPr>
          </a:p>
        </p:txBody>
      </p:sp>
      <p:pic>
        <p:nvPicPr>
          <p:cNvPr id="2" name="Graphic 1" descr="Pin with solid fill">
            <a:extLst>
              <a:ext uri="{FF2B5EF4-FFF2-40B4-BE49-F238E27FC236}">
                <a16:creationId xmlns:a16="http://schemas.microsoft.com/office/drawing/2014/main" id="{174A7449-067E-113A-58B0-972AAB6107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671732">
            <a:off x="3080094" y="534538"/>
            <a:ext cx="546434" cy="546434"/>
          </a:xfrm>
          <a:prstGeom prst="rect">
            <a:avLst/>
          </a:prstGeom>
        </p:spPr>
      </p:pic>
    </p:spTree>
    <p:extLst>
      <p:ext uri="{BB962C8B-B14F-4D97-AF65-F5344CB8AC3E}">
        <p14:creationId xmlns:p14="http://schemas.microsoft.com/office/powerpoint/2010/main" val="310755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B1492-02C5-477A-950D-3CE1F1EF358F}"/>
              </a:ext>
            </a:extLst>
          </p:cNvPr>
          <p:cNvSpPr>
            <a:spLocks noGrp="1"/>
          </p:cNvSpPr>
          <p:nvPr>
            <p:ph type="title"/>
          </p:nvPr>
        </p:nvSpPr>
        <p:spPr>
          <a:xfrm>
            <a:off x="771525" y="1475450"/>
            <a:ext cx="1971675" cy="1910443"/>
          </a:xfrm>
          <a:noFill/>
        </p:spPr>
        <p:txBody>
          <a:bodyPr vert="horz" wrap="none" lIns="68580" tIns="34290" rIns="68580" bIns="34290" rtlCol="0" anchor="ctr" anchorCtr="0">
            <a:normAutofit/>
          </a:bodyPr>
          <a:lstStyle/>
          <a:p>
            <a:pPr algn="ctr"/>
            <a:r>
              <a:rPr lang="en-US" sz="2700" dirty="0">
                <a:solidFill>
                  <a:srgbClr val="FFFFFF"/>
                </a:solidFill>
                <a:latin typeface="+mj-lt"/>
                <a:cs typeface="+mj-cs"/>
              </a:rPr>
              <a:t>My family</a:t>
            </a:r>
            <a:br>
              <a:rPr lang="en-US" sz="2700" dirty="0">
                <a:solidFill>
                  <a:srgbClr val="FFFFFF"/>
                </a:solidFill>
                <a:latin typeface="+mj-lt"/>
                <a:cs typeface="+mj-cs"/>
              </a:rPr>
            </a:br>
            <a:endParaRPr lang="en-US" sz="2700" dirty="0">
              <a:solidFill>
                <a:srgbClr val="FFFFFF"/>
              </a:solidFill>
              <a:latin typeface="+mj-lt"/>
              <a:cs typeface="+mj-cs"/>
            </a:endParaRPr>
          </a:p>
        </p:txBody>
      </p:sp>
      <p:pic>
        <p:nvPicPr>
          <p:cNvPr id="7" name="Content Placeholder 6" descr="A child standing in a classroom&#10;&#10;Description automatically generated">
            <a:extLst>
              <a:ext uri="{FF2B5EF4-FFF2-40B4-BE49-F238E27FC236}">
                <a16:creationId xmlns:a16="http://schemas.microsoft.com/office/drawing/2014/main" id="{919CDDB6-0C8C-801E-419B-8C01F8A090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2528" y="597293"/>
            <a:ext cx="2263183" cy="4029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6B7630C-4E7F-D782-A6FD-54D93F7CDD08}"/>
              </a:ext>
            </a:extLst>
          </p:cNvPr>
          <p:cNvSpPr txBox="1"/>
          <p:nvPr/>
        </p:nvSpPr>
        <p:spPr>
          <a:xfrm>
            <a:off x="1217161" y="1651425"/>
            <a:ext cx="20612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rbel"/>
                <a:ea typeface="+mn-ea"/>
                <a:cs typeface="+mn-cs"/>
              </a:rPr>
              <a:t>My Family</a:t>
            </a:r>
            <a:endParaRPr kumimoji="0" lang="en-AT" sz="2800" b="1"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4027703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175F4-9681-4318-8161-15090D3C585A}"/>
              </a:ext>
            </a:extLst>
          </p:cNvPr>
          <p:cNvSpPr>
            <a:spLocks noGrp="1"/>
          </p:cNvSpPr>
          <p:nvPr>
            <p:ph type="title"/>
          </p:nvPr>
        </p:nvSpPr>
        <p:spPr>
          <a:xfrm>
            <a:off x="771525" y="1475450"/>
            <a:ext cx="1971675" cy="1910443"/>
          </a:xfrm>
          <a:noFill/>
        </p:spPr>
        <p:txBody>
          <a:bodyPr vert="horz" wrap="none" lIns="68580" tIns="34290" rIns="68580" bIns="34290" rtlCol="0" anchor="ctr" anchorCtr="0">
            <a:normAutofit/>
          </a:bodyPr>
          <a:lstStyle/>
          <a:p>
            <a:pPr algn="ctr"/>
            <a:r>
              <a:rPr lang="en-US" sz="2700">
                <a:solidFill>
                  <a:srgbClr val="FFFFFF"/>
                </a:solidFill>
                <a:latin typeface="+mj-lt"/>
                <a:cs typeface="+mj-cs"/>
              </a:rPr>
              <a:t>Holiday plans - dialogue</a:t>
            </a:r>
          </a:p>
        </p:txBody>
      </p:sp>
      <p:sp>
        <p:nvSpPr>
          <p:cNvPr id="7" name="Rectangle: Rounded Corners 6">
            <a:extLst>
              <a:ext uri="{FF2B5EF4-FFF2-40B4-BE49-F238E27FC236}">
                <a16:creationId xmlns:a16="http://schemas.microsoft.com/office/drawing/2014/main" id="{9374E52F-879F-4472-AD7F-D35976E67F6A}"/>
              </a:ext>
            </a:extLst>
          </p:cNvPr>
          <p:cNvSpPr/>
          <p:nvPr/>
        </p:nvSpPr>
        <p:spPr>
          <a:xfrm>
            <a:off x="437815" y="1140574"/>
            <a:ext cx="3023761" cy="1552112"/>
          </a:xfrm>
          <a:prstGeom prst="roundRect">
            <a:avLst/>
          </a:prstGeom>
          <a:solidFill>
            <a:schemeClr val="accent3">
              <a:lumMod val="20000"/>
              <a:lumOff val="80000"/>
            </a:schemeClr>
          </a:solidFill>
          <a:ln>
            <a:solidFill>
              <a:schemeClr val="accent2"/>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e-DE" sz="300" b="0" i="0" u="none" strike="noStrike" kern="1200" cap="none" spc="0" normalizeH="0" baseline="0" noProof="0" dirty="0">
              <a:ln>
                <a:noFill/>
              </a:ln>
              <a:solidFill>
                <a:prstClr val="black"/>
              </a:solidFill>
              <a:effectLst/>
              <a:uLnTx/>
              <a:uFillTx/>
              <a:latin typeface="Corbel"/>
              <a:ea typeface="+mn-ea"/>
              <a:cs typeface="+mn-cs"/>
            </a:endParaRPr>
          </a:p>
          <a:p>
            <a:pPr marL="228600" marR="0" lvl="0" indent="-228600" algn="l" defTabSz="914400" rtl="0" eaLnBrk="1" fontAlgn="auto" latinLnBrk="0" hangingPunct="1">
              <a:lnSpc>
                <a:spcPct val="100000"/>
              </a:lnSpc>
              <a:spcBef>
                <a:spcPts val="0"/>
              </a:spcBef>
              <a:spcAft>
                <a:spcPts val="0"/>
              </a:spcAft>
              <a:buClrTx/>
              <a:buSzPts val="1200"/>
              <a:buFont typeface="+mj-lt"/>
              <a:buAutoNum type="arabicPeriod"/>
              <a:tabLst/>
              <a:defRPr/>
            </a:pPr>
            <a:r>
              <a:rPr kumimoji="0" lang="de-DE"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Klasse  </a:t>
            </a:r>
            <a:endParaRPr kumimoji="0" lang="de-AT" sz="10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Kompetenzbereich 3: Sprechen</a:t>
            </a:r>
            <a:r>
              <a:rPr kumimoji="0" lang="de-DE" sz="1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(An Gesprächen teilnehmen)</a:t>
            </a:r>
            <a:endParaRPr kumimoji="0" lang="de-AT" sz="3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Die Schülerinnen und Schüler können zu alltäglichen und persönlichen Themen </a:t>
            </a:r>
            <a:br>
              <a:rPr kumimoji="0" lang="de-DE" sz="1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br>
            <a:r>
              <a:rPr kumimoji="0" lang="de-DE" sz="1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an Gesprächen teilnehmen und sich mit Hilfe des Gesprächspartners auf einfache Art verständigen </a:t>
            </a:r>
            <a:endParaRPr kumimoji="0" lang="de-AT" sz="3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einfache Fragen stellen und beantworten </a:t>
            </a:r>
            <a:endParaRPr kumimoji="0" lang="de-AT" sz="3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825" b="0" i="0" u="none" strike="noStrike" kern="1200" cap="none" spc="0" normalizeH="0" baseline="0" noProof="0" dirty="0">
              <a:ln>
                <a:noFill/>
              </a:ln>
              <a:solidFill>
                <a:prstClr val="black"/>
              </a:solidFill>
              <a:effectLst/>
              <a:uLnTx/>
              <a:uFillTx/>
              <a:latin typeface="Corbel"/>
              <a:ea typeface="+mn-ea"/>
              <a:cs typeface="+mn-cs"/>
            </a:endParaRPr>
          </a:p>
        </p:txBody>
      </p:sp>
      <p:pic>
        <p:nvPicPr>
          <p:cNvPr id="9" name="Content Placeholder 8" descr="A few boys in a classroom&#10;&#10;Description automatically generated with medium confidence">
            <a:extLst>
              <a:ext uri="{FF2B5EF4-FFF2-40B4-BE49-F238E27FC236}">
                <a16:creationId xmlns:a16="http://schemas.microsoft.com/office/drawing/2014/main" id="{B7871DBA-DCA9-298E-DA39-0CA8E9592B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8940" y="1179313"/>
            <a:ext cx="5087060" cy="2857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phic 2" descr="Pin with solid fill">
            <a:extLst>
              <a:ext uri="{FF2B5EF4-FFF2-40B4-BE49-F238E27FC236}">
                <a16:creationId xmlns:a16="http://schemas.microsoft.com/office/drawing/2014/main" id="{8474654D-DE6B-950D-62A1-2F4598F232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671732">
            <a:off x="2586800" y="790208"/>
            <a:ext cx="546434" cy="546434"/>
          </a:xfrm>
          <a:prstGeom prst="rect">
            <a:avLst/>
          </a:prstGeom>
        </p:spPr>
      </p:pic>
    </p:spTree>
    <p:extLst>
      <p:ext uri="{BB962C8B-B14F-4D97-AF65-F5344CB8AC3E}">
        <p14:creationId xmlns:p14="http://schemas.microsoft.com/office/powerpoint/2010/main" val="378074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2.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8650" y="1560991"/>
            <a:ext cx="7563200" cy="2377574"/>
          </a:xfrm>
          <a:prstGeom prst="rect">
            <a:avLst/>
          </a:prstGeom>
          <a:solidFill>
            <a:schemeClr val="bg1">
              <a:lumMod val="90000"/>
            </a:schemeClr>
          </a:solidFill>
        </p:spPr>
        <p:txBody>
          <a:bodyPr wrap="square">
            <a:spAutoFit/>
          </a:bodyPr>
          <a:lstStyle/>
          <a:p>
            <a:r>
              <a:rPr lang="de-DE" sz="1350" b="1" dirty="0"/>
              <a:t>Kompetenzbereich 3: Sprechen</a:t>
            </a:r>
            <a:r>
              <a:rPr lang="de-DE" sz="1350" dirty="0"/>
              <a:t> (An Gesprächen teilnehmen und zusammenhängend sprechen) </a:t>
            </a:r>
          </a:p>
          <a:p>
            <a:endParaRPr lang="de-DE" sz="1350" dirty="0"/>
          </a:p>
          <a:p>
            <a:r>
              <a:rPr lang="de-DE" sz="1350" dirty="0"/>
              <a:t>Die Schülerinnen und Schüler können </a:t>
            </a:r>
          </a:p>
          <a:p>
            <a:endParaRPr lang="de-DE" sz="1350" dirty="0"/>
          </a:p>
          <a:p>
            <a:pPr lvl="1"/>
            <a:r>
              <a:rPr lang="de-DE" sz="1350" dirty="0"/>
              <a:t>• kurze Gespräche über vertraute Themen führen</a:t>
            </a:r>
          </a:p>
          <a:p>
            <a:pPr lvl="1"/>
            <a:endParaRPr lang="de-DE" sz="1350" dirty="0"/>
          </a:p>
          <a:p>
            <a:pPr lvl="1"/>
            <a:r>
              <a:rPr lang="de-DE" sz="1350" dirty="0"/>
              <a:t>• in Alltagssituationen einfache Informationen geben, Fragen stellen und Vereinbarungen treffen </a:t>
            </a:r>
          </a:p>
          <a:p>
            <a:pPr lvl="1"/>
            <a:endParaRPr lang="de-DE" sz="1350" dirty="0"/>
          </a:p>
          <a:p>
            <a:pPr lvl="1"/>
            <a:r>
              <a:rPr lang="de-DE" sz="1350" dirty="0"/>
              <a:t>• über vertraute Themen (u.a. Dinge, Orte, Personen) sprechen und dabei auch Gefühle, Vorlieben, Stärken und Meinungen auf einfache Weise ausdrücken</a:t>
            </a:r>
          </a:p>
          <a:p>
            <a:pPr lvl="1"/>
            <a:endParaRPr lang="de-AT" sz="1350" dirty="0"/>
          </a:p>
        </p:txBody>
      </p:sp>
    </p:spTree>
    <p:extLst>
      <p:ext uri="{BB962C8B-B14F-4D97-AF65-F5344CB8AC3E}">
        <p14:creationId xmlns:p14="http://schemas.microsoft.com/office/powerpoint/2010/main" val="3948781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0328-3B0B-D01F-3798-228494C6BB4F}"/>
              </a:ext>
            </a:extLst>
          </p:cNvPr>
          <p:cNvSpPr>
            <a:spLocks noGrp="1"/>
          </p:cNvSpPr>
          <p:nvPr>
            <p:ph type="title"/>
          </p:nvPr>
        </p:nvSpPr>
        <p:spPr/>
        <p:txBody>
          <a:bodyPr/>
          <a:lstStyle/>
          <a:p>
            <a:r>
              <a:rPr lang="en-US" dirty="0">
                <a:solidFill>
                  <a:srgbClr val="C00000"/>
                </a:solidFill>
              </a:rPr>
              <a:t>Speaking samples: year 2</a:t>
            </a:r>
            <a:endParaRPr lang="en-AT" dirty="0">
              <a:solidFill>
                <a:srgbClr val="C00000"/>
              </a:solidFill>
            </a:endParaRPr>
          </a:p>
        </p:txBody>
      </p:sp>
      <p:pic>
        <p:nvPicPr>
          <p:cNvPr id="7" name="Content Placeholder 6">
            <a:hlinkClick r:id="rId2"/>
            <a:extLst>
              <a:ext uri="{FF2B5EF4-FFF2-40B4-BE49-F238E27FC236}">
                <a16:creationId xmlns:a16="http://schemas.microsoft.com/office/drawing/2014/main" id="{D0A3CCCD-25BF-F299-C451-6D7EC774627D}"/>
              </a:ext>
            </a:extLst>
          </p:cNvPr>
          <p:cNvPicPr>
            <a:picLocks noGrp="1" noChangeAspect="1"/>
          </p:cNvPicPr>
          <p:nvPr>
            <p:ph idx="1"/>
          </p:nvPr>
        </p:nvPicPr>
        <p:blipFill>
          <a:blip r:embed="rId3"/>
          <a:stretch>
            <a:fillRect/>
          </a:stretch>
        </p:blipFill>
        <p:spPr>
          <a:xfrm>
            <a:off x="540000" y="1741321"/>
            <a:ext cx="6864803" cy="2984500"/>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D731061-D372-BB10-9766-50D42B993B7C}"/>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69BF0A00-C897-E43A-1BAD-04C0EA4BF383}"/>
              </a:ext>
            </a:extLst>
          </p:cNvPr>
          <p:cNvSpPr>
            <a:spLocks noGrp="1"/>
          </p:cNvSpPr>
          <p:nvPr>
            <p:ph type="sldNum" sz="quarter" idx="12"/>
          </p:nvPr>
        </p:nvSpPr>
        <p:spPr/>
        <p:txBody>
          <a:bodyPr/>
          <a:lstStyle/>
          <a:p>
            <a:fld id="{B817C4E8-9515-4373-8DE0-89D0CCCBBCAC}" type="slidenum">
              <a:rPr lang="de-AT" smtClean="0"/>
              <a:t>48</a:t>
            </a:fld>
            <a:endParaRPr lang="de-AT"/>
          </a:p>
        </p:txBody>
      </p:sp>
      <p:sp>
        <p:nvSpPr>
          <p:cNvPr id="8" name="TextBox 7">
            <a:extLst>
              <a:ext uri="{FF2B5EF4-FFF2-40B4-BE49-F238E27FC236}">
                <a16:creationId xmlns:a16="http://schemas.microsoft.com/office/drawing/2014/main" id="{D2B632F2-F49A-74E8-1A6E-89255D6D483E}"/>
              </a:ext>
            </a:extLst>
          </p:cNvPr>
          <p:cNvSpPr txBox="1"/>
          <p:nvPr/>
        </p:nvSpPr>
        <p:spPr>
          <a:xfrm>
            <a:off x="3727938" y="4305936"/>
            <a:ext cx="3932837" cy="369332"/>
          </a:xfrm>
          <a:prstGeom prst="rect">
            <a:avLst/>
          </a:prstGeom>
          <a:noFill/>
        </p:spPr>
        <p:txBody>
          <a:bodyPr wrap="square" rtlCol="0">
            <a:spAutoFit/>
          </a:bodyPr>
          <a:lstStyle/>
          <a:p>
            <a:r>
              <a:rPr lang="en-US" dirty="0"/>
              <a:t>https://flip.com/mixtapes/+8i5sb6q7</a:t>
            </a:r>
            <a:endParaRPr lang="en-AT" dirty="0"/>
          </a:p>
        </p:txBody>
      </p:sp>
    </p:spTree>
    <p:extLst>
      <p:ext uri="{BB962C8B-B14F-4D97-AF65-F5344CB8AC3E}">
        <p14:creationId xmlns:p14="http://schemas.microsoft.com/office/powerpoint/2010/main" val="2731959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B261-6311-0949-645E-C12142C646B7}"/>
              </a:ext>
            </a:extLst>
          </p:cNvPr>
          <p:cNvSpPr>
            <a:spLocks noGrp="1"/>
          </p:cNvSpPr>
          <p:nvPr>
            <p:ph type="title"/>
          </p:nvPr>
        </p:nvSpPr>
        <p:spPr/>
        <p:txBody>
          <a:bodyPr/>
          <a:lstStyle/>
          <a:p>
            <a:r>
              <a:rPr lang="en-US" dirty="0">
                <a:solidFill>
                  <a:srgbClr val="C00000"/>
                </a:solidFill>
              </a:rPr>
              <a:t>Speaking Tasks for years 1-2</a:t>
            </a:r>
            <a:endParaRPr lang="en-AT" dirty="0">
              <a:solidFill>
                <a:srgbClr val="C00000"/>
              </a:solidFill>
            </a:endParaRPr>
          </a:p>
        </p:txBody>
      </p:sp>
      <p:pic>
        <p:nvPicPr>
          <p:cNvPr id="7" name="Content Placeholder 6">
            <a:extLst>
              <a:ext uri="{FF2B5EF4-FFF2-40B4-BE49-F238E27FC236}">
                <a16:creationId xmlns:a16="http://schemas.microsoft.com/office/drawing/2014/main" id="{815AF051-8F0F-B274-903F-543829AEFD12}"/>
              </a:ext>
            </a:extLst>
          </p:cNvPr>
          <p:cNvPicPr>
            <a:picLocks noGrp="1" noChangeAspect="1"/>
          </p:cNvPicPr>
          <p:nvPr>
            <p:ph sz="quarter" idx="13"/>
          </p:nvPr>
        </p:nvPicPr>
        <p:blipFill rotWithShape="1">
          <a:blip r:embed="rId2"/>
          <a:srcRect t="12105"/>
          <a:stretch/>
        </p:blipFill>
        <p:spPr>
          <a:xfrm>
            <a:off x="3473942" y="1676891"/>
            <a:ext cx="2110390" cy="2931621"/>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E667BA25-3662-11AC-3E9C-ABBBB06069DB}"/>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8834B113-3124-2C59-8D8C-81E828711AFB}"/>
              </a:ext>
            </a:extLst>
          </p:cNvPr>
          <p:cNvSpPr>
            <a:spLocks noGrp="1"/>
          </p:cNvSpPr>
          <p:nvPr>
            <p:ph type="sldNum" sz="quarter" idx="12"/>
          </p:nvPr>
        </p:nvSpPr>
        <p:spPr/>
        <p:txBody>
          <a:bodyPr/>
          <a:lstStyle/>
          <a:p>
            <a:fld id="{1206269C-C24E-4E80-9A4B-E7E19BB59A67}" type="slidenum">
              <a:rPr lang="de-AT" smtClean="0"/>
              <a:pPr/>
              <a:t>49</a:t>
            </a:fld>
            <a:endParaRPr lang="de-AT" dirty="0"/>
          </a:p>
        </p:txBody>
      </p:sp>
      <p:sp>
        <p:nvSpPr>
          <p:cNvPr id="8" name="Isosceles Triangle 7">
            <a:extLst>
              <a:ext uri="{FF2B5EF4-FFF2-40B4-BE49-F238E27FC236}">
                <a16:creationId xmlns:a16="http://schemas.microsoft.com/office/drawing/2014/main" id="{91794945-A9A1-C672-4391-2986450BF650}"/>
              </a:ext>
            </a:extLst>
          </p:cNvPr>
          <p:cNvSpPr/>
          <p:nvPr/>
        </p:nvSpPr>
        <p:spPr>
          <a:xfrm>
            <a:off x="5726617" y="3255342"/>
            <a:ext cx="2110390" cy="1666716"/>
          </a:xfrm>
          <a:prstGeom prst="triangle">
            <a:avLst>
              <a:gd name="adj" fmla="val 493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in Progress</a:t>
            </a:r>
            <a:endParaRPr lang="en-AT" dirty="0"/>
          </a:p>
        </p:txBody>
      </p:sp>
    </p:spTree>
    <p:extLst>
      <p:ext uri="{BB962C8B-B14F-4D97-AF65-F5344CB8AC3E}">
        <p14:creationId xmlns:p14="http://schemas.microsoft.com/office/powerpoint/2010/main" val="382098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9CC7CD7-7B0A-442E-A560-7BDD512F6D15}"/>
              </a:ext>
            </a:extLst>
          </p:cNvPr>
          <p:cNvSpPr>
            <a:spLocks noGrp="1"/>
          </p:cNvSpPr>
          <p:nvPr>
            <p:ph type="title"/>
          </p:nvPr>
        </p:nvSpPr>
        <p:spPr>
          <a:xfrm>
            <a:off x="426848" y="782121"/>
            <a:ext cx="7978525" cy="622091"/>
          </a:xfrm>
        </p:spPr>
        <p:txBody>
          <a:bodyPr wrap="none" anchor="t">
            <a:normAutofit/>
          </a:bodyPr>
          <a:lstStyle/>
          <a:p>
            <a:r>
              <a:rPr lang="de-AT" dirty="0">
                <a:solidFill>
                  <a:srgbClr val="C00000"/>
                </a:solidFill>
              </a:rPr>
              <a:t>Bildungs- und Lehraufgabe – Kernbotschaften </a:t>
            </a:r>
            <a:endParaRPr lang="en-US" dirty="0">
              <a:solidFill>
                <a:srgbClr val="C00000"/>
              </a:solidFill>
            </a:endParaRPr>
          </a:p>
        </p:txBody>
      </p:sp>
      <p:sp>
        <p:nvSpPr>
          <p:cNvPr id="4" name="Fußzeilenplatzhalter 3">
            <a:extLst>
              <a:ext uri="{FF2B5EF4-FFF2-40B4-BE49-F238E27FC236}">
                <a16:creationId xmlns:a16="http://schemas.microsoft.com/office/drawing/2014/main" id="{2506E418-6DF5-47C8-9BA0-851DC0E66024}"/>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90D64FEB-5518-49E9-B4FE-B7F04F5D7BAB}"/>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5</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0" name="Inhaltsplatzhalter 2">
            <a:extLst>
              <a:ext uri="{FF2B5EF4-FFF2-40B4-BE49-F238E27FC236}">
                <a16:creationId xmlns:a16="http://schemas.microsoft.com/office/drawing/2014/main" id="{A6885120-456F-429F-B366-FD111CCB2C04}"/>
              </a:ext>
            </a:extLst>
          </p:cNvPr>
          <p:cNvGraphicFramePr>
            <a:graphicFrameLocks noGrp="1"/>
          </p:cNvGraphicFramePr>
          <p:nvPr>
            <p:ph sz="quarter" idx="13"/>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hought Bubble: Cloud 1">
            <a:extLst>
              <a:ext uri="{FF2B5EF4-FFF2-40B4-BE49-F238E27FC236}">
                <a16:creationId xmlns:a16="http://schemas.microsoft.com/office/drawing/2014/main" id="{FC306CC8-F335-BACC-0168-EFA4468DE78B}"/>
              </a:ext>
            </a:extLst>
          </p:cNvPr>
          <p:cNvSpPr/>
          <p:nvPr/>
        </p:nvSpPr>
        <p:spPr>
          <a:xfrm>
            <a:off x="6568796" y="716118"/>
            <a:ext cx="1694239" cy="993913"/>
          </a:xfrm>
          <a:prstGeom prst="cloudCallout">
            <a:avLst>
              <a:gd name="adj1" fmla="val -34010"/>
              <a:gd name="adj2" fmla="val 121885"/>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orbel"/>
                <a:ea typeface="+mn-ea"/>
                <a:cs typeface="+mn-cs"/>
              </a:rPr>
              <a:t>?</a:t>
            </a:r>
          </a:p>
        </p:txBody>
      </p:sp>
    </p:spTree>
    <p:extLst>
      <p:ext uri="{BB962C8B-B14F-4D97-AF65-F5344CB8AC3E}">
        <p14:creationId xmlns:p14="http://schemas.microsoft.com/office/powerpoint/2010/main" val="239808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4.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5474" y="1504534"/>
            <a:ext cx="7563200" cy="2793072"/>
          </a:xfrm>
          <a:prstGeom prst="rect">
            <a:avLst/>
          </a:prstGeom>
          <a:solidFill>
            <a:schemeClr val="bg1">
              <a:lumMod val="90000"/>
            </a:schemeClr>
          </a:solidFill>
        </p:spPr>
        <p:txBody>
          <a:bodyPr wrap="square">
            <a:spAutoFit/>
          </a:bodyPr>
          <a:lstStyle/>
          <a:p>
            <a:r>
              <a:rPr lang="de-DE" sz="1350" b="1" dirty="0"/>
              <a:t>Kompetenzbereich 3:  Sprechen</a:t>
            </a:r>
            <a:r>
              <a:rPr lang="de-DE" sz="1350" dirty="0"/>
              <a:t> (An Gesprächen teilnehmen und zusammenhängend sprechen)</a:t>
            </a:r>
          </a:p>
          <a:p>
            <a:endParaRPr lang="de-DE" sz="1350" dirty="0"/>
          </a:p>
          <a:p>
            <a:r>
              <a:rPr lang="de-DE" sz="1350" dirty="0"/>
              <a:t>Die Schülerinnen und Schüler können </a:t>
            </a:r>
          </a:p>
          <a:p>
            <a:endParaRPr lang="de-DE" sz="1350" dirty="0"/>
          </a:p>
          <a:p>
            <a:r>
              <a:rPr lang="de-DE" sz="1350" dirty="0"/>
              <a:t>• sich in routinemäßigen Situationen über vertraute Themen ohne große Mühe verständigen (u.a. Zustimmung oder Ablehnung ausdrücken, Vorschläge machen, über Pläne reden, Rat erbitten und geben, einfache Begründungen, die eigene Meinung und Vermutungen formulieren) </a:t>
            </a:r>
          </a:p>
          <a:p>
            <a:endParaRPr lang="de-DE" sz="1350" dirty="0"/>
          </a:p>
          <a:p>
            <a:r>
              <a:rPr lang="de-DE" sz="1350" dirty="0"/>
              <a:t>• über (Alltags-)Ereignisse und vergangene und zukünftige Aktivitäten berichten und dabei auch Meinungen und Gefühle ausdrücken </a:t>
            </a:r>
          </a:p>
          <a:p>
            <a:endParaRPr lang="de-DE" sz="1350" dirty="0"/>
          </a:p>
          <a:p>
            <a:r>
              <a:rPr lang="de-DE" sz="1350" dirty="0"/>
              <a:t>• </a:t>
            </a:r>
            <a:r>
              <a:rPr lang="de-DE" sz="1350" b="1" dirty="0"/>
              <a:t>einfache Präsentationen zu vertrauten Themen, Büchern, Filmen oder Themen und Ideen von persönlichem Interesse halten</a:t>
            </a:r>
            <a:endParaRPr lang="de-AT" sz="1350" b="1" dirty="0"/>
          </a:p>
        </p:txBody>
      </p:sp>
    </p:spTree>
    <p:extLst>
      <p:ext uri="{BB962C8B-B14F-4D97-AF65-F5344CB8AC3E}">
        <p14:creationId xmlns:p14="http://schemas.microsoft.com/office/powerpoint/2010/main" val="2179289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3973-DCAD-332E-B885-606E540FB1C2}"/>
              </a:ext>
            </a:extLst>
          </p:cNvPr>
          <p:cNvSpPr>
            <a:spLocks noGrp="1"/>
          </p:cNvSpPr>
          <p:nvPr>
            <p:ph type="title"/>
          </p:nvPr>
        </p:nvSpPr>
        <p:spPr/>
        <p:txBody>
          <a:bodyPr/>
          <a:lstStyle/>
          <a:p>
            <a:r>
              <a:rPr lang="en-US" dirty="0">
                <a:solidFill>
                  <a:srgbClr val="C00000"/>
                </a:solidFill>
              </a:rPr>
              <a:t>Speaking examples of year 4: Magic Camera</a:t>
            </a:r>
            <a:endParaRPr lang="en-AT" dirty="0">
              <a:solidFill>
                <a:srgbClr val="C00000"/>
              </a:solidFill>
            </a:endParaRPr>
          </a:p>
        </p:txBody>
      </p:sp>
      <p:sp>
        <p:nvSpPr>
          <p:cNvPr id="3" name="Footer Placeholder 2">
            <a:extLst>
              <a:ext uri="{FF2B5EF4-FFF2-40B4-BE49-F238E27FC236}">
                <a16:creationId xmlns:a16="http://schemas.microsoft.com/office/drawing/2014/main" id="{BE2F40A9-BD4D-9F42-0844-3FDB5874A050}"/>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3807655C-5688-A0E2-62B0-1AD7DAEA16F9}"/>
              </a:ext>
            </a:extLst>
          </p:cNvPr>
          <p:cNvSpPr>
            <a:spLocks noGrp="1"/>
          </p:cNvSpPr>
          <p:nvPr>
            <p:ph type="sldNum" sz="quarter" idx="12"/>
          </p:nvPr>
        </p:nvSpPr>
        <p:spPr/>
        <p:txBody>
          <a:bodyPr/>
          <a:lstStyle/>
          <a:p>
            <a:fld id="{B817C4E8-9515-4373-8DE0-89D0CCCBBCAC}" type="slidenum">
              <a:rPr lang="de-AT" smtClean="0"/>
              <a:t>51</a:t>
            </a:fld>
            <a:endParaRPr lang="de-AT"/>
          </a:p>
        </p:txBody>
      </p:sp>
      <p:pic>
        <p:nvPicPr>
          <p:cNvPr id="6" name="Picture 5">
            <a:hlinkClick r:id="rId2"/>
            <a:extLst>
              <a:ext uri="{FF2B5EF4-FFF2-40B4-BE49-F238E27FC236}">
                <a16:creationId xmlns:a16="http://schemas.microsoft.com/office/drawing/2014/main" id="{E33D538A-B748-5131-0F6C-2AF157585D43}"/>
              </a:ext>
            </a:extLst>
          </p:cNvPr>
          <p:cNvPicPr>
            <a:picLocks noChangeAspect="1"/>
          </p:cNvPicPr>
          <p:nvPr/>
        </p:nvPicPr>
        <p:blipFill>
          <a:blip r:embed="rId3"/>
          <a:stretch>
            <a:fillRect/>
          </a:stretch>
        </p:blipFill>
        <p:spPr>
          <a:xfrm>
            <a:off x="540001" y="1852044"/>
            <a:ext cx="3811291" cy="246779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2050DC4-A5CF-CB1A-2D2E-23BB7543A17E}"/>
              </a:ext>
            </a:extLst>
          </p:cNvPr>
          <p:cNvPicPr>
            <a:picLocks noChangeAspect="1"/>
          </p:cNvPicPr>
          <p:nvPr/>
        </p:nvPicPr>
        <p:blipFill>
          <a:blip r:embed="rId4"/>
          <a:stretch>
            <a:fillRect/>
          </a:stretch>
        </p:blipFill>
        <p:spPr>
          <a:xfrm>
            <a:off x="4145751" y="1479792"/>
            <a:ext cx="4921468" cy="2107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0024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543734" y="776409"/>
            <a:ext cx="7978525" cy="622091"/>
          </a:xfrm>
        </p:spPr>
        <p:txBody>
          <a:bodyPr/>
          <a:lstStyle/>
          <a:p>
            <a:r>
              <a:rPr lang="de-AT" dirty="0" err="1">
                <a:solidFill>
                  <a:srgbClr val="C00000"/>
                </a:solidFill>
                <a:cs typeface="Calibri Light"/>
              </a:rPr>
              <a:t>Examples</a:t>
            </a:r>
            <a:r>
              <a:rPr lang="de-AT" dirty="0">
                <a:solidFill>
                  <a:srgbClr val="C00000"/>
                </a:solidFill>
                <a:cs typeface="Calibri Light"/>
              </a:rPr>
              <a:t> </a:t>
            </a:r>
            <a:r>
              <a:rPr lang="de-AT" dirty="0" err="1">
                <a:solidFill>
                  <a:srgbClr val="C00000"/>
                </a:solidFill>
                <a:cs typeface="Calibri Light"/>
              </a:rPr>
              <a:t>of</a:t>
            </a:r>
            <a:r>
              <a:rPr lang="de-AT" dirty="0">
                <a:solidFill>
                  <a:srgbClr val="C00000"/>
                </a:solidFill>
                <a:cs typeface="Calibri Light"/>
              </a:rPr>
              <a:t> </a:t>
            </a:r>
            <a:r>
              <a:rPr lang="de-AT" dirty="0" err="1">
                <a:solidFill>
                  <a:srgbClr val="C00000"/>
                </a:solidFill>
                <a:cs typeface="Calibri Light"/>
              </a:rPr>
              <a:t>the</a:t>
            </a:r>
            <a:r>
              <a:rPr lang="de-AT" dirty="0">
                <a:solidFill>
                  <a:srgbClr val="C00000"/>
                </a:solidFill>
                <a:cs typeface="Calibri Light"/>
              </a:rPr>
              <a:t> </a:t>
            </a:r>
            <a:r>
              <a:rPr lang="de-AT" dirty="0" err="1">
                <a:solidFill>
                  <a:srgbClr val="C00000"/>
                </a:solidFill>
                <a:cs typeface="Calibri Light"/>
              </a:rPr>
              <a:t>book</a:t>
            </a:r>
            <a:r>
              <a:rPr lang="de-AT" dirty="0">
                <a:solidFill>
                  <a:srgbClr val="C00000"/>
                </a:solidFill>
                <a:cs typeface="Calibri Light"/>
              </a:rPr>
              <a:t> </a:t>
            </a:r>
            <a:r>
              <a:rPr lang="de-AT" dirty="0" err="1">
                <a:solidFill>
                  <a:srgbClr val="C00000"/>
                </a:solidFill>
                <a:cs typeface="Calibri Light"/>
              </a:rPr>
              <a:t>presentations</a:t>
            </a:r>
            <a:r>
              <a:rPr lang="de-AT" dirty="0">
                <a:solidFill>
                  <a:srgbClr val="C00000"/>
                </a:solidFill>
                <a:cs typeface="Calibri Light"/>
              </a:rPr>
              <a:t> </a:t>
            </a:r>
            <a:r>
              <a:rPr lang="de-AT" dirty="0" err="1">
                <a:solidFill>
                  <a:srgbClr val="C00000"/>
                </a:solidFill>
                <a:cs typeface="Calibri Light"/>
              </a:rPr>
              <a:t>year</a:t>
            </a:r>
            <a:r>
              <a:rPr lang="de-AT" dirty="0">
                <a:solidFill>
                  <a:srgbClr val="C00000"/>
                </a:solidFill>
                <a:cs typeface="Calibri Light"/>
              </a:rPr>
              <a:t> 3-4 MS</a:t>
            </a:r>
            <a:endParaRPr lang="de-AT" dirty="0">
              <a:solidFill>
                <a:srgbClr val="C00000"/>
              </a:solidFill>
            </a:endParaRPr>
          </a:p>
        </p:txBody>
      </p:sp>
      <p:sp>
        <p:nvSpPr>
          <p:cNvPr id="8" name="TextBox 7">
            <a:extLst>
              <a:ext uri="{FF2B5EF4-FFF2-40B4-BE49-F238E27FC236}">
                <a16:creationId xmlns:a16="http://schemas.microsoft.com/office/drawing/2014/main" id="{0435463B-7DE3-40E9-9CAE-FE2355E1C933}"/>
              </a:ext>
            </a:extLst>
          </p:cNvPr>
          <p:cNvSpPr txBox="1"/>
          <p:nvPr/>
        </p:nvSpPr>
        <p:spPr>
          <a:xfrm>
            <a:off x="4229100" y="2228850"/>
            <a:ext cx="685800" cy="300082"/>
          </a:xfrm>
          <a:prstGeom prst="rect">
            <a:avLst/>
          </a:prstGeom>
          <a:noFill/>
        </p:spPr>
        <p:txBody>
          <a:bodyPr wrap="square" rtlCol="0">
            <a:spAutoFit/>
          </a:bodyPr>
          <a:lstStyle/>
          <a:p>
            <a:endParaRPr lang="en-AT" sz="1350" dirty="0"/>
          </a:p>
        </p:txBody>
      </p:sp>
      <p:pic>
        <p:nvPicPr>
          <p:cNvPr id="10" name="Picture 9">
            <a:hlinkClick r:id="rId2"/>
            <a:extLst>
              <a:ext uri="{FF2B5EF4-FFF2-40B4-BE49-F238E27FC236}">
                <a16:creationId xmlns:a16="http://schemas.microsoft.com/office/drawing/2014/main" id="{6D7C9423-F81A-4471-AC07-09295FABB9A4}"/>
              </a:ext>
            </a:extLst>
          </p:cNvPr>
          <p:cNvPicPr>
            <a:picLocks noChangeAspect="1"/>
          </p:cNvPicPr>
          <p:nvPr/>
        </p:nvPicPr>
        <p:blipFill>
          <a:blip r:embed="rId3"/>
          <a:stretch>
            <a:fillRect/>
          </a:stretch>
        </p:blipFill>
        <p:spPr>
          <a:xfrm>
            <a:off x="4647671" y="1321446"/>
            <a:ext cx="1243013" cy="1782365"/>
          </a:xfrm>
          <a:prstGeom prst="rect">
            <a:avLst/>
          </a:prstGeom>
          <a:effectLst>
            <a:outerShdw blurRad="50800" dist="38100" dir="2700000" algn="tl" rotWithShape="0">
              <a:prstClr val="black">
                <a:alpha val="40000"/>
              </a:prstClr>
            </a:outerShdw>
          </a:effectLst>
        </p:spPr>
      </p:pic>
      <p:pic>
        <p:nvPicPr>
          <p:cNvPr id="11" name="Picture 10">
            <a:hlinkClick r:id="rId4"/>
            <a:extLst>
              <a:ext uri="{FF2B5EF4-FFF2-40B4-BE49-F238E27FC236}">
                <a16:creationId xmlns:a16="http://schemas.microsoft.com/office/drawing/2014/main" id="{8800D1BC-4A9B-4C4D-A3EE-05958FAE307C}"/>
              </a:ext>
            </a:extLst>
          </p:cNvPr>
          <p:cNvPicPr>
            <a:picLocks noChangeAspect="1"/>
          </p:cNvPicPr>
          <p:nvPr/>
        </p:nvPicPr>
        <p:blipFill>
          <a:blip r:embed="rId5"/>
          <a:stretch>
            <a:fillRect/>
          </a:stretch>
        </p:blipFill>
        <p:spPr>
          <a:xfrm>
            <a:off x="6102954" y="2250280"/>
            <a:ext cx="1190496" cy="1707062"/>
          </a:xfrm>
          <a:prstGeom prst="rect">
            <a:avLst/>
          </a:prstGeom>
          <a:effectLst>
            <a:outerShdw blurRad="50800" dist="38100" dir="2700000" algn="tl" rotWithShape="0">
              <a:prstClr val="black">
                <a:alpha val="40000"/>
              </a:prstClr>
            </a:outerShdw>
          </a:effectLst>
        </p:spPr>
      </p:pic>
      <p:pic>
        <p:nvPicPr>
          <p:cNvPr id="1026" name="Picture 2">
            <a:hlinkClick r:id="rId6"/>
            <a:extLst>
              <a:ext uri="{FF2B5EF4-FFF2-40B4-BE49-F238E27FC236}">
                <a16:creationId xmlns:a16="http://schemas.microsoft.com/office/drawing/2014/main" id="{CBF992E0-BBB6-7647-B98F-9582EE7A0B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645" y="1321446"/>
            <a:ext cx="1321905" cy="20395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hlinkClick r:id="rId8"/>
            <a:extLst>
              <a:ext uri="{FF2B5EF4-FFF2-40B4-BE49-F238E27FC236}">
                <a16:creationId xmlns:a16="http://schemas.microsoft.com/office/drawing/2014/main" id="{CD1D62ED-7758-7E8E-FBAD-B81FA1BDB343}"/>
              </a:ext>
            </a:extLst>
          </p:cNvPr>
          <p:cNvPicPr>
            <a:picLocks noChangeAspect="1"/>
          </p:cNvPicPr>
          <p:nvPr/>
        </p:nvPicPr>
        <p:blipFill>
          <a:blip r:embed="rId9"/>
          <a:stretch>
            <a:fillRect/>
          </a:stretch>
        </p:blipFill>
        <p:spPr>
          <a:xfrm>
            <a:off x="2269121" y="2861785"/>
            <a:ext cx="1894464" cy="137141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A35067C-468B-0406-5AB5-294A2AF63CB4}"/>
              </a:ext>
            </a:extLst>
          </p:cNvPr>
          <p:cNvSpPr txBox="1"/>
          <p:nvPr/>
        </p:nvSpPr>
        <p:spPr>
          <a:xfrm>
            <a:off x="5430558" y="4327695"/>
            <a:ext cx="2994485" cy="461665"/>
          </a:xfrm>
          <a:prstGeom prst="rect">
            <a:avLst/>
          </a:prstGeom>
          <a:noFill/>
        </p:spPr>
        <p:txBody>
          <a:bodyPr wrap="square" rtlCol="0">
            <a:spAutoFit/>
          </a:bodyPr>
          <a:lstStyle/>
          <a:p>
            <a:r>
              <a:rPr lang="en-US" sz="1200" dirty="0"/>
              <a:t>More examples:</a:t>
            </a:r>
          </a:p>
          <a:p>
            <a:r>
              <a:rPr lang="en-US" sz="1200" dirty="0">
                <a:hlinkClick r:id="rId10"/>
              </a:rPr>
              <a:t>https://flip.com/mixtapes/+polzleitner2850</a:t>
            </a:r>
            <a:endParaRPr lang="en-US" sz="1200" dirty="0"/>
          </a:p>
        </p:txBody>
      </p:sp>
    </p:spTree>
    <p:extLst>
      <p:ext uri="{BB962C8B-B14F-4D97-AF65-F5344CB8AC3E}">
        <p14:creationId xmlns:p14="http://schemas.microsoft.com/office/powerpoint/2010/main" val="1065269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8CAA7-714A-4E59-A6DE-55E62F8C4A58}"/>
              </a:ext>
            </a:extLst>
          </p:cNvPr>
          <p:cNvSpPr>
            <a:spLocks noGrp="1"/>
          </p:cNvSpPr>
          <p:nvPr>
            <p:ph type="title"/>
          </p:nvPr>
        </p:nvSpPr>
        <p:spPr>
          <a:xfrm>
            <a:off x="771525" y="1475450"/>
            <a:ext cx="1971675" cy="1910443"/>
          </a:xfrm>
          <a:noFill/>
        </p:spPr>
        <p:txBody>
          <a:bodyPr vert="horz" wrap="none" lIns="68580" tIns="34290" rIns="68580" bIns="34290" rtlCol="0" anchor="ctr" anchorCtr="0">
            <a:normAutofit/>
          </a:bodyPr>
          <a:lstStyle/>
          <a:p>
            <a:pPr algn="ctr"/>
            <a:r>
              <a:rPr lang="en-US" sz="2700" dirty="0">
                <a:solidFill>
                  <a:srgbClr val="FFFFFF"/>
                </a:solidFill>
                <a:latin typeface="+mj-lt"/>
                <a:cs typeface="+mj-cs"/>
              </a:rPr>
              <a:t>Who was.. Anne Frank</a:t>
            </a:r>
          </a:p>
        </p:txBody>
      </p:sp>
      <p:pic>
        <p:nvPicPr>
          <p:cNvPr id="8" name="Content Placeholder 7" descr="A person holding a piece of paper&#10;&#10;Description automatically generated with medium confidence">
            <a:extLst>
              <a:ext uri="{FF2B5EF4-FFF2-40B4-BE49-F238E27FC236}">
                <a16:creationId xmlns:a16="http://schemas.microsoft.com/office/drawing/2014/main" id="{2AF9F267-598F-8DA5-19DF-F02899C10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3796" y="1208923"/>
            <a:ext cx="1648970" cy="2984500"/>
          </a:xfrm>
          <a:prstGeom prst="rect">
            <a:avLst/>
          </a:prstGeom>
          <a:ln>
            <a:noFill/>
          </a:ln>
          <a:effectLst>
            <a:outerShdw blurRad="292100" dist="139700" dir="2700000" algn="tl" rotWithShape="0">
              <a:srgbClr val="333333">
                <a:alpha val="65000"/>
              </a:srgbClr>
            </a:outerShdw>
          </a:effectLst>
        </p:spPr>
      </p:pic>
      <p:sp>
        <p:nvSpPr>
          <p:cNvPr id="3" name="Smiley Face 2">
            <a:extLst>
              <a:ext uri="{FF2B5EF4-FFF2-40B4-BE49-F238E27FC236}">
                <a16:creationId xmlns:a16="http://schemas.microsoft.com/office/drawing/2014/main" id="{9CD4DE9C-ED96-F313-F7C7-FD47F0E921C0}"/>
              </a:ext>
            </a:extLst>
          </p:cNvPr>
          <p:cNvSpPr/>
          <p:nvPr/>
        </p:nvSpPr>
        <p:spPr>
          <a:xfrm>
            <a:off x="5112898" y="801438"/>
            <a:ext cx="1483224" cy="157250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TextBox 8">
            <a:extLst>
              <a:ext uri="{FF2B5EF4-FFF2-40B4-BE49-F238E27FC236}">
                <a16:creationId xmlns:a16="http://schemas.microsoft.com/office/drawing/2014/main" id="{CD5177C5-C25A-BFC0-413E-D7EC26EBCF65}"/>
              </a:ext>
            </a:extLst>
          </p:cNvPr>
          <p:cNvSpPr txBox="1"/>
          <p:nvPr/>
        </p:nvSpPr>
        <p:spPr>
          <a:xfrm>
            <a:off x="2269210" y="1648420"/>
            <a:ext cx="2758239" cy="923330"/>
          </a:xfrm>
          <a:prstGeom prst="rect">
            <a:avLst/>
          </a:prstGeom>
          <a:noFill/>
        </p:spPr>
        <p:txBody>
          <a:bodyPr wrap="square" rtlCol="0">
            <a:spAutoFit/>
          </a:bodyPr>
          <a:lstStyle/>
          <a:p>
            <a:r>
              <a:rPr lang="en-US" dirty="0"/>
              <a:t>We want</a:t>
            </a:r>
          </a:p>
          <a:p>
            <a:r>
              <a:rPr lang="en-US" dirty="0">
                <a:solidFill>
                  <a:schemeClr val="accent1"/>
                </a:solidFill>
              </a:rPr>
              <a:t>free speaking </a:t>
            </a:r>
            <a:r>
              <a:rPr lang="en-US" dirty="0"/>
              <a:t>–</a:t>
            </a:r>
          </a:p>
          <a:p>
            <a:r>
              <a:rPr lang="en-US" dirty="0"/>
              <a:t>- not reading from a sheet</a:t>
            </a:r>
            <a:endParaRPr lang="en-AT" dirty="0"/>
          </a:p>
        </p:txBody>
      </p:sp>
    </p:spTree>
    <p:extLst>
      <p:ext uri="{BB962C8B-B14F-4D97-AF65-F5344CB8AC3E}">
        <p14:creationId xmlns:p14="http://schemas.microsoft.com/office/powerpoint/2010/main" val="299881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C6A7-C2D0-EF8A-09CB-920B5FD4549E}"/>
              </a:ext>
            </a:extLst>
          </p:cNvPr>
          <p:cNvSpPr>
            <a:spLocks noGrp="1"/>
          </p:cNvSpPr>
          <p:nvPr>
            <p:ph type="title"/>
          </p:nvPr>
        </p:nvSpPr>
        <p:spPr/>
        <p:txBody>
          <a:bodyPr/>
          <a:lstStyle/>
          <a:p>
            <a:r>
              <a:rPr lang="en-US" dirty="0">
                <a:solidFill>
                  <a:srgbClr val="C00000"/>
                </a:solidFill>
              </a:rPr>
              <a:t>Regular Discussion Competitions…</a:t>
            </a:r>
            <a:endParaRPr lang="en-AT" dirty="0">
              <a:solidFill>
                <a:srgbClr val="C00000"/>
              </a:solidFill>
            </a:endParaRPr>
          </a:p>
        </p:txBody>
      </p:sp>
      <p:pic>
        <p:nvPicPr>
          <p:cNvPr id="7" name="Content Placeholder 6">
            <a:hlinkClick r:id="rId2"/>
            <a:extLst>
              <a:ext uri="{FF2B5EF4-FFF2-40B4-BE49-F238E27FC236}">
                <a16:creationId xmlns:a16="http://schemas.microsoft.com/office/drawing/2014/main" id="{654CB620-6344-1D5D-961F-E8B7BD2DD782}"/>
              </a:ext>
            </a:extLst>
          </p:cNvPr>
          <p:cNvPicPr>
            <a:picLocks noGrp="1" noChangeAspect="1"/>
          </p:cNvPicPr>
          <p:nvPr>
            <p:ph idx="1"/>
          </p:nvPr>
        </p:nvPicPr>
        <p:blipFill>
          <a:blip r:embed="rId3">
            <a:alphaModFix amt="91000"/>
            <a:duotone>
              <a:prstClr val="black"/>
              <a:schemeClr val="accent3">
                <a:tint val="45000"/>
                <a:satMod val="400000"/>
              </a:schemeClr>
            </a:duotone>
          </a:blip>
          <a:stretch>
            <a:fillRect/>
          </a:stretch>
        </p:blipFill>
        <p:spPr>
          <a:xfrm>
            <a:off x="5129211" y="553452"/>
            <a:ext cx="2883819" cy="4080389"/>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3B6C3FFB-291E-2C57-F9E4-6C92612199A5}"/>
              </a:ext>
            </a:extLst>
          </p:cNvPr>
          <p:cNvSpPr>
            <a:spLocks noGrp="1"/>
          </p:cNvSpPr>
          <p:nvPr>
            <p:ph type="ftr" sz="quarter" idx="11"/>
          </p:nvPr>
        </p:nvSpPr>
        <p:spPr>
          <a:xfrm>
            <a:off x="682285" y="4790432"/>
            <a:ext cx="6875916" cy="200025"/>
          </a:xfrm>
        </p:spPr>
        <p:txBody>
          <a:bodyPr/>
          <a:lstStyle/>
          <a:p>
            <a:endParaRPr lang="de-AT" dirty="0"/>
          </a:p>
        </p:txBody>
      </p:sp>
      <p:sp>
        <p:nvSpPr>
          <p:cNvPr id="5" name="Slide Number Placeholder 4">
            <a:extLst>
              <a:ext uri="{FF2B5EF4-FFF2-40B4-BE49-F238E27FC236}">
                <a16:creationId xmlns:a16="http://schemas.microsoft.com/office/drawing/2014/main" id="{D3D4B75F-07D9-5556-B180-ECF554AB0DE1}"/>
              </a:ext>
            </a:extLst>
          </p:cNvPr>
          <p:cNvSpPr>
            <a:spLocks noGrp="1"/>
          </p:cNvSpPr>
          <p:nvPr>
            <p:ph type="sldNum" sz="quarter" idx="12"/>
          </p:nvPr>
        </p:nvSpPr>
        <p:spPr/>
        <p:txBody>
          <a:bodyPr/>
          <a:lstStyle/>
          <a:p>
            <a:fld id="{B817C4E8-9515-4373-8DE0-89D0CCCBBCAC}" type="slidenum">
              <a:rPr lang="de-AT" smtClean="0"/>
              <a:t>54</a:t>
            </a:fld>
            <a:endParaRPr lang="de-AT"/>
          </a:p>
        </p:txBody>
      </p:sp>
      <p:pic>
        <p:nvPicPr>
          <p:cNvPr id="12" name="Picture 11" descr="A couple of people playing video games&#10;&#10;Description automatically generated with low confidence">
            <a:extLst>
              <a:ext uri="{FF2B5EF4-FFF2-40B4-BE49-F238E27FC236}">
                <a16:creationId xmlns:a16="http://schemas.microsoft.com/office/drawing/2014/main" id="{217E23DD-6E3F-B73B-809B-5EBBB266D6C4}"/>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2285" y="2084471"/>
            <a:ext cx="3503564" cy="1830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F0AF96E2-5EFB-7861-992C-1A7D3EC22FBB}"/>
              </a:ext>
            </a:extLst>
          </p:cNvPr>
          <p:cNvSpPr txBox="1"/>
          <p:nvPr/>
        </p:nvSpPr>
        <p:spPr>
          <a:xfrm>
            <a:off x="8349916" y="5050643"/>
            <a:ext cx="698834" cy="1061829"/>
          </a:xfrm>
          <a:prstGeom prst="rect">
            <a:avLst/>
          </a:prstGeom>
          <a:noFill/>
        </p:spPr>
        <p:txBody>
          <a:bodyPr wrap="square" rtlCol="0">
            <a:spAutoFit/>
          </a:bodyPr>
          <a:lstStyle/>
          <a:p>
            <a:r>
              <a:rPr lang="en-AT" sz="900">
                <a:hlinkClick r:id="rId6" tooltip="https://www.sketchport.com/drawing/229016/the-argument"/>
              </a:rPr>
              <a:t>This Photo</a:t>
            </a:r>
            <a:r>
              <a:rPr lang="en-AT" sz="900"/>
              <a:t> by Unknown Author is licensed under </a:t>
            </a:r>
            <a:r>
              <a:rPr lang="en-AT" sz="900">
                <a:hlinkClick r:id="rId7" tooltip="https://creativecommons.org/licenses/by/3.0/"/>
              </a:rPr>
              <a:t>CC BY</a:t>
            </a:r>
            <a:endParaRPr lang="en-AT" sz="900"/>
          </a:p>
        </p:txBody>
      </p:sp>
    </p:spTree>
    <p:extLst>
      <p:ext uri="{BB962C8B-B14F-4D97-AF65-F5344CB8AC3E}">
        <p14:creationId xmlns:p14="http://schemas.microsoft.com/office/powerpoint/2010/main" val="1889355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7564-2F94-A776-A093-C301B693768F}"/>
              </a:ext>
            </a:extLst>
          </p:cNvPr>
          <p:cNvSpPr>
            <a:spLocks noGrp="1"/>
          </p:cNvSpPr>
          <p:nvPr>
            <p:ph type="title"/>
          </p:nvPr>
        </p:nvSpPr>
        <p:spPr>
          <a:xfrm>
            <a:off x="540001" y="952764"/>
            <a:ext cx="7978525" cy="622091"/>
          </a:xfrm>
        </p:spPr>
        <p:txBody>
          <a:bodyPr/>
          <a:lstStyle/>
          <a:p>
            <a:r>
              <a:rPr lang="en-US" dirty="0">
                <a:solidFill>
                  <a:srgbClr val="C00000"/>
                </a:solidFill>
              </a:rPr>
              <a:t>BREAKOUT Rooms </a:t>
            </a:r>
            <a:r>
              <a:rPr lang="en-US" dirty="0" err="1">
                <a:solidFill>
                  <a:srgbClr val="C00000"/>
                </a:solidFill>
              </a:rPr>
              <a:t>zum</a:t>
            </a:r>
            <a:r>
              <a:rPr lang="en-US" dirty="0">
                <a:solidFill>
                  <a:srgbClr val="C00000"/>
                </a:solidFill>
              </a:rPr>
              <a:t> Thema SPRECHEN</a:t>
            </a:r>
            <a:endParaRPr lang="en-AT" dirty="0">
              <a:solidFill>
                <a:srgbClr val="C00000"/>
              </a:solidFill>
            </a:endParaRPr>
          </a:p>
        </p:txBody>
      </p:sp>
      <p:sp>
        <p:nvSpPr>
          <p:cNvPr id="3" name="Content Placeholder 2">
            <a:extLst>
              <a:ext uri="{FF2B5EF4-FFF2-40B4-BE49-F238E27FC236}">
                <a16:creationId xmlns:a16="http://schemas.microsoft.com/office/drawing/2014/main" id="{7FC9BB7F-9636-E0FF-6A38-155BDAE9379B}"/>
              </a:ext>
            </a:extLst>
          </p:cNvPr>
          <p:cNvSpPr>
            <a:spLocks noGrp="1"/>
          </p:cNvSpPr>
          <p:nvPr>
            <p:ph idx="1"/>
          </p:nvPr>
        </p:nvSpPr>
        <p:spPr/>
        <p:txBody>
          <a:bodyPr/>
          <a:lstStyle/>
          <a:p>
            <a:pPr>
              <a:lnSpc>
                <a:spcPct val="100000"/>
              </a:lnSpc>
              <a:spcAft>
                <a:spcPts val="0"/>
              </a:spcAft>
            </a:pPr>
            <a:r>
              <a:rPr lang="en-US" sz="1600" dirty="0" err="1"/>
              <a:t>Wählen</a:t>
            </a:r>
            <a:r>
              <a:rPr lang="en-US" sz="1600" dirty="0"/>
              <a:t> Sie </a:t>
            </a:r>
            <a:r>
              <a:rPr lang="en-US" sz="1600" dirty="0" err="1"/>
              <a:t>eine</a:t>
            </a:r>
            <a:r>
              <a:rPr lang="en-US" sz="1600" dirty="0"/>
              <a:t> </a:t>
            </a:r>
            <a:r>
              <a:rPr lang="en-US" sz="1600" dirty="0" err="1"/>
              <a:t>Schulstufe</a:t>
            </a:r>
            <a:r>
              <a:rPr lang="en-US" sz="1600" dirty="0"/>
              <a:t>/ </a:t>
            </a:r>
            <a:r>
              <a:rPr lang="en-US" sz="1600" dirty="0" err="1"/>
              <a:t>Alterststufe</a:t>
            </a:r>
            <a:r>
              <a:rPr lang="en-US" sz="1600" dirty="0"/>
              <a:t> </a:t>
            </a:r>
          </a:p>
          <a:p>
            <a:pPr>
              <a:lnSpc>
                <a:spcPct val="100000"/>
              </a:lnSpc>
              <a:spcAft>
                <a:spcPts val="0"/>
              </a:spcAft>
            </a:pPr>
            <a:endParaRPr lang="en-US" sz="1600" dirty="0"/>
          </a:p>
          <a:p>
            <a:pPr lvl="2">
              <a:lnSpc>
                <a:spcPct val="100000"/>
              </a:lnSpc>
              <a:spcAft>
                <a:spcPts val="0"/>
              </a:spcAft>
              <a:buFont typeface="Wingdings" panose="05000000000000000000" pitchFamily="2" charset="2"/>
              <a:buChar char="Ø"/>
            </a:pPr>
            <a:r>
              <a:rPr lang="en-US" sz="1600" dirty="0"/>
              <a:t>Beginners (year 1)</a:t>
            </a:r>
          </a:p>
          <a:p>
            <a:pPr lvl="2">
              <a:lnSpc>
                <a:spcPct val="100000"/>
              </a:lnSpc>
              <a:spcAft>
                <a:spcPts val="0"/>
              </a:spcAft>
              <a:buFont typeface="Wingdings" panose="05000000000000000000" pitchFamily="2" charset="2"/>
              <a:buChar char="Ø"/>
            </a:pPr>
            <a:r>
              <a:rPr lang="en-US" sz="1600" dirty="0"/>
              <a:t>Lower Intermediate (year 2-3)</a:t>
            </a:r>
          </a:p>
          <a:p>
            <a:pPr lvl="2">
              <a:lnSpc>
                <a:spcPct val="100000"/>
              </a:lnSpc>
              <a:spcAft>
                <a:spcPts val="0"/>
              </a:spcAft>
              <a:buFont typeface="Wingdings" panose="05000000000000000000" pitchFamily="2" charset="2"/>
              <a:buChar char="Ø"/>
            </a:pPr>
            <a:r>
              <a:rPr lang="en-US" sz="1600" dirty="0"/>
              <a:t>Intermediate (year 3-4)</a:t>
            </a:r>
          </a:p>
          <a:p>
            <a:pPr lvl="2">
              <a:lnSpc>
                <a:spcPct val="100000"/>
              </a:lnSpc>
              <a:spcAft>
                <a:spcPts val="0"/>
              </a:spcAft>
              <a:buFont typeface="Wingdings" panose="05000000000000000000" pitchFamily="2" charset="2"/>
              <a:buChar char="Ø"/>
            </a:pPr>
            <a:endParaRPr lang="en-US" sz="1600" dirty="0"/>
          </a:p>
          <a:p>
            <a:pPr>
              <a:lnSpc>
                <a:spcPct val="100000"/>
              </a:lnSpc>
              <a:spcAft>
                <a:spcPts val="0"/>
              </a:spcAft>
            </a:pPr>
            <a:r>
              <a:rPr lang="en-US" sz="1600" dirty="0" err="1"/>
              <a:t>Tauschen</a:t>
            </a:r>
            <a:r>
              <a:rPr lang="en-US" sz="1600" dirty="0"/>
              <a:t> Sie </a:t>
            </a:r>
            <a:r>
              <a:rPr lang="en-US" sz="1600" dirty="0" err="1"/>
              <a:t>Ihre</a:t>
            </a:r>
            <a:r>
              <a:rPr lang="en-US" sz="1600" dirty="0"/>
              <a:t> </a:t>
            </a:r>
            <a:r>
              <a:rPr lang="en-US" sz="1600" dirty="0" err="1"/>
              <a:t>eigenen</a:t>
            </a:r>
            <a:r>
              <a:rPr lang="en-US" sz="1600" dirty="0"/>
              <a:t> </a:t>
            </a:r>
            <a:r>
              <a:rPr lang="en-US" sz="1600" dirty="0" err="1"/>
              <a:t>Erfahrungen</a:t>
            </a:r>
            <a:r>
              <a:rPr lang="en-US" sz="1600" dirty="0"/>
              <a:t> </a:t>
            </a:r>
            <a:r>
              <a:rPr lang="en-US" sz="1600" dirty="0" err="1"/>
              <a:t>mit</a:t>
            </a:r>
            <a:r>
              <a:rPr lang="en-US" sz="1600" dirty="0"/>
              <a:t> </a:t>
            </a:r>
            <a:r>
              <a:rPr lang="en-US" sz="1600" dirty="0" err="1"/>
              <a:t>geeigneten</a:t>
            </a:r>
            <a:r>
              <a:rPr lang="en-US" sz="1600" dirty="0"/>
              <a:t> </a:t>
            </a:r>
            <a:r>
              <a:rPr lang="en-US" sz="1600" dirty="0" err="1"/>
              <a:t>Sprechaufträgen</a:t>
            </a:r>
            <a:r>
              <a:rPr lang="en-US" sz="1600" dirty="0"/>
              <a:t> für </a:t>
            </a:r>
            <a:r>
              <a:rPr lang="en-US" sz="1600" dirty="0" err="1"/>
              <a:t>diese</a:t>
            </a:r>
            <a:r>
              <a:rPr lang="en-US" sz="1600" dirty="0"/>
              <a:t> </a:t>
            </a:r>
            <a:r>
              <a:rPr lang="en-US" sz="1600" dirty="0" err="1"/>
              <a:t>Altersgruppe</a:t>
            </a:r>
            <a:r>
              <a:rPr lang="en-US" sz="1600" dirty="0"/>
              <a:t> </a:t>
            </a:r>
            <a:r>
              <a:rPr lang="en-US" sz="1600" dirty="0" err="1"/>
              <a:t>aus</a:t>
            </a:r>
            <a:r>
              <a:rPr lang="en-US" sz="1600" dirty="0"/>
              <a:t> und </a:t>
            </a:r>
            <a:r>
              <a:rPr lang="en-US" sz="1600" dirty="0" err="1"/>
              <a:t>schauen</a:t>
            </a:r>
            <a:r>
              <a:rPr lang="en-US" sz="1600" dirty="0"/>
              <a:t>/</a:t>
            </a:r>
            <a:r>
              <a:rPr lang="en-US" sz="1600" dirty="0" err="1"/>
              <a:t>hören</a:t>
            </a:r>
            <a:r>
              <a:rPr lang="en-US" sz="1600" dirty="0"/>
              <a:t> Sie </a:t>
            </a:r>
            <a:r>
              <a:rPr lang="en-US" sz="1600" dirty="0" err="1"/>
              <a:t>einige</a:t>
            </a:r>
            <a:r>
              <a:rPr lang="en-US" sz="1600" dirty="0"/>
              <a:t> der </a:t>
            </a:r>
            <a:r>
              <a:rPr lang="en-US" sz="1600" dirty="0" err="1"/>
              <a:t>Beispielvideos</a:t>
            </a:r>
            <a:r>
              <a:rPr lang="en-US" sz="1600" dirty="0"/>
              <a:t> an.</a:t>
            </a:r>
          </a:p>
          <a:p>
            <a:pPr>
              <a:lnSpc>
                <a:spcPct val="100000"/>
              </a:lnSpc>
              <a:spcAft>
                <a:spcPts val="0"/>
              </a:spcAft>
            </a:pPr>
            <a:endParaRPr lang="en-US" sz="1600" dirty="0"/>
          </a:p>
          <a:p>
            <a:pPr>
              <a:lnSpc>
                <a:spcPct val="100000"/>
              </a:lnSpc>
              <a:spcAft>
                <a:spcPts val="0"/>
              </a:spcAft>
            </a:pPr>
            <a:r>
              <a:rPr lang="en-US" sz="1600" dirty="0" err="1"/>
              <a:t>Sammeln</a:t>
            </a:r>
            <a:r>
              <a:rPr lang="en-US" sz="1600" dirty="0"/>
              <a:t> Sie </a:t>
            </a:r>
            <a:r>
              <a:rPr lang="en-US" sz="1600" dirty="0" err="1"/>
              <a:t>auftretende</a:t>
            </a:r>
            <a:r>
              <a:rPr lang="en-US" sz="1600" dirty="0"/>
              <a:t> </a:t>
            </a:r>
            <a:r>
              <a:rPr lang="en-US" sz="1600" dirty="0" err="1"/>
              <a:t>Fragen</a:t>
            </a:r>
            <a:r>
              <a:rPr lang="en-US" sz="1600" dirty="0"/>
              <a:t> um </a:t>
            </a:r>
            <a:r>
              <a:rPr lang="en-US" sz="1600" dirty="0" err="1"/>
              <a:t>diese</a:t>
            </a:r>
            <a:r>
              <a:rPr lang="en-US" sz="1600" dirty="0"/>
              <a:t> </a:t>
            </a:r>
            <a:r>
              <a:rPr lang="en-US" sz="1600" dirty="0" err="1"/>
              <a:t>im</a:t>
            </a:r>
            <a:r>
              <a:rPr lang="en-US" sz="1600" dirty="0"/>
              <a:t> </a:t>
            </a:r>
            <a:r>
              <a:rPr lang="en-US" sz="1600" dirty="0" err="1"/>
              <a:t>folgenden</a:t>
            </a:r>
            <a:r>
              <a:rPr lang="en-US" sz="1600" dirty="0"/>
              <a:t> Plenum </a:t>
            </a:r>
            <a:r>
              <a:rPr lang="en-US" sz="1600" dirty="0" err="1"/>
              <a:t>zu</a:t>
            </a:r>
            <a:r>
              <a:rPr lang="en-US" sz="1600" dirty="0"/>
              <a:t> </a:t>
            </a:r>
            <a:r>
              <a:rPr lang="en-US" sz="1600" dirty="0" err="1"/>
              <a:t>diskutieren</a:t>
            </a:r>
            <a:r>
              <a:rPr lang="en-US" sz="1600" dirty="0"/>
              <a:t>.</a:t>
            </a:r>
          </a:p>
          <a:p>
            <a:pPr lvl="2">
              <a:buFont typeface="Wingdings" panose="05000000000000000000" pitchFamily="2" charset="2"/>
              <a:buChar char="Ø"/>
            </a:pPr>
            <a:endParaRPr lang="en-AT" dirty="0"/>
          </a:p>
        </p:txBody>
      </p:sp>
      <p:sp>
        <p:nvSpPr>
          <p:cNvPr id="5" name="Slide Number Placeholder 4">
            <a:extLst>
              <a:ext uri="{FF2B5EF4-FFF2-40B4-BE49-F238E27FC236}">
                <a16:creationId xmlns:a16="http://schemas.microsoft.com/office/drawing/2014/main" id="{C7CA164C-5548-9262-500E-754AF6724E58}"/>
              </a:ext>
            </a:extLst>
          </p:cNvPr>
          <p:cNvSpPr>
            <a:spLocks noGrp="1"/>
          </p:cNvSpPr>
          <p:nvPr>
            <p:ph type="sldNum" sz="quarter" idx="12"/>
          </p:nvPr>
        </p:nvSpPr>
        <p:spPr/>
        <p:txBody>
          <a:bodyPr/>
          <a:lstStyle/>
          <a:p>
            <a:fld id="{B817C4E8-9515-4373-8DE0-89D0CCCBBCAC}" type="slidenum">
              <a:rPr lang="de-AT" smtClean="0"/>
              <a:t>55</a:t>
            </a:fld>
            <a:endParaRPr lang="de-AT"/>
          </a:p>
        </p:txBody>
      </p:sp>
      <p:pic>
        <p:nvPicPr>
          <p:cNvPr id="7" name="Picture 6" descr="A picture containing icon">
            <a:extLst>
              <a:ext uri="{FF2B5EF4-FFF2-40B4-BE49-F238E27FC236}">
                <a16:creationId xmlns:a16="http://schemas.microsoft.com/office/drawing/2014/main" id="{32BD78FF-4B77-BE8E-52CE-CABAA763E2F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95200" y="535500"/>
            <a:ext cx="1230397" cy="1230397"/>
          </a:xfrm>
          <a:prstGeom prst="rect">
            <a:avLst/>
          </a:prstGeom>
        </p:spPr>
      </p:pic>
      <p:sp>
        <p:nvSpPr>
          <p:cNvPr id="9" name="TextBox 8">
            <a:extLst>
              <a:ext uri="{FF2B5EF4-FFF2-40B4-BE49-F238E27FC236}">
                <a16:creationId xmlns:a16="http://schemas.microsoft.com/office/drawing/2014/main" id="{86EEFB37-960D-CA29-A5B4-FBD6BF513B18}"/>
              </a:ext>
            </a:extLst>
          </p:cNvPr>
          <p:cNvSpPr txBox="1"/>
          <p:nvPr/>
        </p:nvSpPr>
        <p:spPr>
          <a:xfrm>
            <a:off x="7558201" y="940643"/>
            <a:ext cx="733136" cy="646331"/>
          </a:xfrm>
          <a:prstGeom prst="rect">
            <a:avLst/>
          </a:prstGeom>
          <a:noFill/>
        </p:spPr>
        <p:txBody>
          <a:bodyPr wrap="square" rtlCol="0">
            <a:spAutoFit/>
          </a:bodyPr>
          <a:lstStyle/>
          <a:p>
            <a:r>
              <a:rPr lang="en-US" b="1" dirty="0"/>
              <a:t>15 min</a:t>
            </a:r>
            <a:endParaRPr lang="en-AT" b="1"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46D38CBD-7EC3-295E-60C2-B75BC8F97805}"/>
                  </a:ext>
                </a:extLst>
              </p:cNvPr>
              <p:cNvGraphicFramePr>
                <a:graphicFrameLocks noChangeAspect="1"/>
              </p:cNvGraphicFramePr>
              <p:nvPr>
                <p:extLst>
                  <p:ext uri="{D42A27DB-BD31-4B8C-83A1-F6EECF244321}">
                    <p14:modId xmlns:p14="http://schemas.microsoft.com/office/powerpoint/2010/main" val="858138047"/>
                  </p:ext>
                </p:extLst>
              </p:nvPr>
            </p:nvGraphicFramePr>
            <p:xfrm>
              <a:off x="570079" y="4349596"/>
              <a:ext cx="966537" cy="543677"/>
            </p:xfrm>
            <a:graphic>
              <a:graphicData uri="http://schemas.microsoft.com/office/powerpoint/2016/slidezoom">
                <pslz:sldZm>
                  <pslz:sldZmObj sldId="365" cId="4234647728">
                    <pslz:zmPr id="{EC01B23C-2A96-4521-A1D6-70D33FFE25D6}" returnToParent="0" transitionDur="1000">
                      <p166:blipFill xmlns:p166="http://schemas.microsoft.com/office/powerpoint/2016/6/main">
                        <a:blip r:embed="rId4"/>
                        <a:stretch>
                          <a:fillRect/>
                        </a:stretch>
                      </p166:blipFill>
                      <p166:spPr xmlns:p166="http://schemas.microsoft.com/office/powerpoint/2016/6/main">
                        <a:xfrm>
                          <a:off x="0" y="0"/>
                          <a:ext cx="966537" cy="543677"/>
                        </a:xfrm>
                        <a:prstGeom prst="rect">
                          <a:avLst/>
                        </a:prstGeom>
                        <a:ln w="3175">
                          <a:solidFill>
                            <a:prstClr val="ltGray"/>
                          </a:solid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46D38CBD-7EC3-295E-60C2-B75BC8F97805}"/>
                  </a:ext>
                </a:extLst>
              </p:cNvPr>
              <p:cNvPicPr>
                <a:picLocks noGrp="1" noRot="1" noChangeAspect="1" noMove="1" noResize="1" noEditPoints="1" noAdjustHandles="1" noChangeArrowheads="1" noChangeShapeType="1"/>
              </p:cNvPicPr>
              <p:nvPr/>
            </p:nvPicPr>
            <p:blipFill>
              <a:blip r:embed="rId6"/>
              <a:stretch>
                <a:fillRect/>
              </a:stretch>
            </p:blipFill>
            <p:spPr>
              <a:xfrm>
                <a:off x="570079" y="4349596"/>
                <a:ext cx="966537" cy="543677"/>
              </a:xfrm>
              <a:prstGeom prst="rect">
                <a:avLst/>
              </a:prstGeom>
              <a:ln w="3175">
                <a:solidFill>
                  <a:prstClr val="ltGray"/>
                </a:solidFill>
              </a:ln>
            </p:spPr>
          </p:pic>
        </mc:Fallback>
      </mc:AlternateContent>
    </p:spTree>
    <p:extLst>
      <p:ext uri="{BB962C8B-B14F-4D97-AF65-F5344CB8AC3E}">
        <p14:creationId xmlns:p14="http://schemas.microsoft.com/office/powerpoint/2010/main" val="124094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B6A5-4FE5-1FC3-64A2-5D83C7CAC235}"/>
              </a:ext>
            </a:extLst>
          </p:cNvPr>
          <p:cNvSpPr>
            <a:spLocks noGrp="1"/>
          </p:cNvSpPr>
          <p:nvPr>
            <p:ph type="title"/>
          </p:nvPr>
        </p:nvSpPr>
        <p:spPr>
          <a:xfrm>
            <a:off x="458788" y="1698489"/>
            <a:ext cx="7978525" cy="622091"/>
          </a:xfrm>
        </p:spPr>
        <p:txBody>
          <a:bodyPr/>
          <a:lstStyle/>
          <a:p>
            <a:pPr algn="ctr"/>
            <a:r>
              <a:rPr lang="en-US" sz="4000" dirty="0">
                <a:solidFill>
                  <a:srgbClr val="C00000"/>
                </a:solidFill>
              </a:rPr>
              <a:t>SCHREIBEN</a:t>
            </a:r>
            <a:endParaRPr lang="en-AT" sz="4000" dirty="0">
              <a:solidFill>
                <a:srgbClr val="C00000"/>
              </a:solidFill>
            </a:endParaRPr>
          </a:p>
        </p:txBody>
      </p:sp>
      <p:sp>
        <p:nvSpPr>
          <p:cNvPr id="3" name="Footer Placeholder 2">
            <a:extLst>
              <a:ext uri="{FF2B5EF4-FFF2-40B4-BE49-F238E27FC236}">
                <a16:creationId xmlns:a16="http://schemas.microsoft.com/office/drawing/2014/main" id="{B5AE3606-9AF1-82CC-6C4F-95FF0224FE67}"/>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00B470C4-826C-3F63-8AF4-09C42C530E56}"/>
              </a:ext>
            </a:extLst>
          </p:cNvPr>
          <p:cNvSpPr>
            <a:spLocks noGrp="1"/>
          </p:cNvSpPr>
          <p:nvPr>
            <p:ph type="sldNum" sz="quarter" idx="12"/>
          </p:nvPr>
        </p:nvSpPr>
        <p:spPr/>
        <p:txBody>
          <a:bodyPr/>
          <a:lstStyle/>
          <a:p>
            <a:fld id="{B817C4E8-9515-4373-8DE0-89D0CCCBBCAC}" type="slidenum">
              <a:rPr lang="de-AT" smtClean="0"/>
              <a:t>56</a:t>
            </a:fld>
            <a:endParaRPr lang="de-AT"/>
          </a:p>
        </p:txBody>
      </p:sp>
      <p:pic>
        <p:nvPicPr>
          <p:cNvPr id="14" name="Picture 13" descr="A picture containing text, indoor, person&#10;&#10;Description automatically generated">
            <a:extLst>
              <a:ext uri="{FF2B5EF4-FFF2-40B4-BE49-F238E27FC236}">
                <a16:creationId xmlns:a16="http://schemas.microsoft.com/office/drawing/2014/main" id="{C841E206-D744-E176-F227-F089BDD6CB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85003" y="2596306"/>
            <a:ext cx="2926093" cy="110291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8E7B8402-C9D0-EC09-A45C-FA16F912150C}"/>
                  </a:ext>
                </a:extLst>
              </p:cNvPr>
              <p:cNvGraphicFramePr>
                <a:graphicFrameLocks noChangeAspect="1"/>
              </p:cNvGraphicFramePr>
              <p:nvPr>
                <p:extLst>
                  <p:ext uri="{D42A27DB-BD31-4B8C-83A1-F6EECF244321}">
                    <p14:modId xmlns:p14="http://schemas.microsoft.com/office/powerpoint/2010/main" val="2276166669"/>
                  </p:ext>
                </p:extLst>
              </p:nvPr>
            </p:nvGraphicFramePr>
            <p:xfrm>
              <a:off x="540000" y="4277226"/>
              <a:ext cx="838201" cy="471488"/>
            </p:xfrm>
            <a:graphic>
              <a:graphicData uri="http://schemas.microsoft.com/office/powerpoint/2016/slidezoom">
                <pslz:sldZm>
                  <pslz:sldZmObj sldId="365" cId="4234647728">
                    <pslz:zmPr id="{BA246C28-5631-43D8-BF46-6A0A0115D61B}" returnToParent="0" transitionDur="1000">
                      <p166:blipFill xmlns:p166="http://schemas.microsoft.com/office/powerpoint/2016/6/main">
                        <a:blip r:embed="rId4"/>
                        <a:stretch>
                          <a:fillRect/>
                        </a:stretch>
                      </p166:blipFill>
                      <p166:spPr xmlns:p166="http://schemas.microsoft.com/office/powerpoint/2016/6/main">
                        <a:xfrm>
                          <a:off x="0" y="0"/>
                          <a:ext cx="838201" cy="471488"/>
                        </a:xfrm>
                        <a:prstGeom prst="rect">
                          <a:avLst/>
                        </a:prstGeom>
                        <a:ln w="3175">
                          <a:solidFill>
                            <a:prstClr val="ltGray"/>
                          </a:solidFill>
                        </a:ln>
                      </p166:spPr>
                    </pslz:zmPr>
                  </pslz:sldZmObj>
                </pslz:sldZm>
              </a:graphicData>
            </a:graphic>
          </p:graphicFrame>
        </mc:Choice>
        <mc:Fallback xmlns="">
          <p:pic>
            <p:nvPicPr>
              <p:cNvPr id="17" name="Slide Zoom 16">
                <a:hlinkClick r:id="rId5" action="ppaction://hlinksldjump"/>
                <a:extLst>
                  <a:ext uri="{FF2B5EF4-FFF2-40B4-BE49-F238E27FC236}">
                    <a16:creationId xmlns:a16="http://schemas.microsoft.com/office/drawing/2014/main" id="{8E7B8402-C9D0-EC09-A45C-FA16F912150C}"/>
                  </a:ext>
                </a:extLst>
              </p:cNvPr>
              <p:cNvPicPr>
                <a:picLocks noGrp="1" noRot="1" noChangeAspect="1" noMove="1" noResize="1" noEditPoints="1" noAdjustHandles="1" noChangeArrowheads="1" noChangeShapeType="1"/>
              </p:cNvPicPr>
              <p:nvPr/>
            </p:nvPicPr>
            <p:blipFill>
              <a:blip r:embed="rId6"/>
              <a:stretch>
                <a:fillRect/>
              </a:stretch>
            </p:blipFill>
            <p:spPr>
              <a:xfrm>
                <a:off x="540000" y="4277226"/>
                <a:ext cx="838201" cy="471488"/>
              </a:xfrm>
              <a:prstGeom prst="rect">
                <a:avLst/>
              </a:prstGeom>
              <a:ln w="3175">
                <a:solidFill>
                  <a:prstClr val="ltGray"/>
                </a:solidFill>
              </a:ln>
            </p:spPr>
          </p:pic>
        </mc:Fallback>
      </mc:AlternateContent>
    </p:spTree>
    <p:extLst>
      <p:ext uri="{BB962C8B-B14F-4D97-AF65-F5344CB8AC3E}">
        <p14:creationId xmlns:p14="http://schemas.microsoft.com/office/powerpoint/2010/main" val="134775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B6A5-4FE5-1FC3-64A2-5D83C7CAC235}"/>
              </a:ext>
            </a:extLst>
          </p:cNvPr>
          <p:cNvSpPr>
            <a:spLocks noGrp="1"/>
          </p:cNvSpPr>
          <p:nvPr>
            <p:ph type="title"/>
          </p:nvPr>
        </p:nvSpPr>
        <p:spPr>
          <a:xfrm>
            <a:off x="-94665" y="381691"/>
            <a:ext cx="7978525" cy="335542"/>
          </a:xfrm>
          <a:effectLst>
            <a:outerShdw blurRad="50800" dist="38100" dir="8100000" algn="tr" rotWithShape="0">
              <a:prstClr val="black">
                <a:alpha val="40000"/>
              </a:prstClr>
            </a:outerShdw>
          </a:effectLst>
        </p:spPr>
        <p:txBody>
          <a:bodyPr/>
          <a:lstStyle/>
          <a:p>
            <a:pPr algn="ctr"/>
            <a:r>
              <a:rPr lang="en-US" sz="4000" dirty="0">
                <a:solidFill>
                  <a:srgbClr val="C00000"/>
                </a:solidFill>
              </a:rPr>
              <a:t>SCHREIBEN</a:t>
            </a:r>
            <a:endParaRPr lang="en-AT" sz="4000" dirty="0">
              <a:solidFill>
                <a:srgbClr val="C00000"/>
              </a:solidFill>
            </a:endParaRPr>
          </a:p>
        </p:txBody>
      </p:sp>
      <p:sp>
        <p:nvSpPr>
          <p:cNvPr id="4" name="Slide Number Placeholder 3">
            <a:extLst>
              <a:ext uri="{FF2B5EF4-FFF2-40B4-BE49-F238E27FC236}">
                <a16:creationId xmlns:a16="http://schemas.microsoft.com/office/drawing/2014/main" id="{00B470C4-826C-3F63-8AF4-09C42C530E56}"/>
              </a:ext>
            </a:extLst>
          </p:cNvPr>
          <p:cNvSpPr>
            <a:spLocks noGrp="1"/>
          </p:cNvSpPr>
          <p:nvPr>
            <p:ph type="sldNum" sz="quarter" idx="12"/>
          </p:nvPr>
        </p:nvSpPr>
        <p:spPr>
          <a:xfrm>
            <a:off x="7558201" y="4790252"/>
            <a:ext cx="960324" cy="107889"/>
          </a:xfrm>
          <a:effectLst>
            <a:outerShdw blurRad="50800" dist="38100" dir="8100000" algn="tr" rotWithShape="0">
              <a:prstClr val="black">
                <a:alpha val="40000"/>
              </a:prstClr>
            </a:outerShdw>
          </a:effectLst>
        </p:spPr>
        <p:txBody>
          <a:bodyPr/>
          <a:lstStyle/>
          <a:p>
            <a:fld id="{B817C4E8-9515-4373-8DE0-89D0CCCBBCAC}" type="slidenum">
              <a:rPr lang="de-AT" smtClean="0"/>
              <a:t>57</a:t>
            </a:fld>
            <a:endParaRPr lang="de-AT"/>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6CC87B11-379A-6BBB-89D6-1983DAF72C89}"/>
                  </a:ext>
                </a:extLst>
              </p:cNvPr>
              <p:cNvGraphicFramePr>
                <a:graphicFrameLocks noChangeAspect="1"/>
              </p:cNvGraphicFramePr>
              <p:nvPr>
                <p:extLst>
                  <p:ext uri="{D42A27DB-BD31-4B8C-83A1-F6EECF244321}">
                    <p14:modId xmlns:p14="http://schemas.microsoft.com/office/powerpoint/2010/main" val="974747379"/>
                  </p:ext>
                </p:extLst>
              </p:nvPr>
            </p:nvGraphicFramePr>
            <p:xfrm>
              <a:off x="482266" y="940628"/>
              <a:ext cx="1233017" cy="693572"/>
            </p:xfrm>
            <a:graphic>
              <a:graphicData uri="http://schemas.microsoft.com/office/powerpoint/2016/slidezoom">
                <pslz:sldZm>
                  <pslz:sldZmObj sldId="332" cId="2066612350">
                    <pslz:zmPr id="{1A11D87B-5062-4266-8A8A-E8AEEB66E6CA}" returnToParent="0" transitionDur="1000">
                      <p166:blipFill xmlns:p166="http://schemas.microsoft.com/office/powerpoint/2016/6/main">
                        <a:blip r:embed="rId2"/>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6CC87B11-379A-6BBB-89D6-1983DAF72C89}"/>
                  </a:ext>
                </a:extLst>
              </p:cNvPr>
              <p:cNvPicPr>
                <a:picLocks noGrp="1" noRot="1" noChangeAspect="1" noMove="1" noResize="1" noEditPoints="1" noAdjustHandles="1" noChangeArrowheads="1" noChangeShapeType="1"/>
              </p:cNvPicPr>
              <p:nvPr/>
            </p:nvPicPr>
            <p:blipFill>
              <a:blip r:embed="rId4"/>
              <a:stretch>
                <a:fillRect/>
              </a:stretch>
            </p:blipFill>
            <p:spPr>
              <a:xfrm>
                <a:off x="482266" y="94062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91C147B-F75A-5101-B6D8-5021D6F03493}"/>
                  </a:ext>
                </a:extLst>
              </p:cNvPr>
              <p:cNvGraphicFramePr>
                <a:graphicFrameLocks noChangeAspect="1"/>
              </p:cNvGraphicFramePr>
              <p:nvPr>
                <p:extLst>
                  <p:ext uri="{D42A27DB-BD31-4B8C-83A1-F6EECF244321}">
                    <p14:modId xmlns:p14="http://schemas.microsoft.com/office/powerpoint/2010/main" val="3035025815"/>
                  </p:ext>
                </p:extLst>
              </p:nvPr>
            </p:nvGraphicFramePr>
            <p:xfrm>
              <a:off x="1820999" y="919416"/>
              <a:ext cx="1233017" cy="693572"/>
            </p:xfrm>
            <a:graphic>
              <a:graphicData uri="http://schemas.microsoft.com/office/powerpoint/2016/slidezoom">
                <pslz:sldZm>
                  <pslz:sldZmObj sldId="333" cId="1767927720">
                    <pslz:zmPr id="{283A6C52-41ED-459E-A953-5FE94BEEC216}" returnToParent="0" transitionDur="1000">
                      <p166:blipFill xmlns:p166="http://schemas.microsoft.com/office/powerpoint/2016/6/main">
                        <a:blip r:embed="rId5"/>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8" name="Slide Zoom 7">
                <a:hlinkClick r:id="rId6" action="ppaction://hlinksldjump"/>
                <a:extLst>
                  <a:ext uri="{FF2B5EF4-FFF2-40B4-BE49-F238E27FC236}">
                    <a16:creationId xmlns:a16="http://schemas.microsoft.com/office/drawing/2014/main" id="{191C147B-F75A-5101-B6D8-5021D6F03493}"/>
                  </a:ext>
                </a:extLst>
              </p:cNvPr>
              <p:cNvPicPr>
                <a:picLocks noGrp="1" noRot="1" noChangeAspect="1" noMove="1" noResize="1" noEditPoints="1" noAdjustHandles="1" noChangeArrowheads="1" noChangeShapeType="1"/>
              </p:cNvPicPr>
              <p:nvPr/>
            </p:nvPicPr>
            <p:blipFill>
              <a:blip r:embed="rId7"/>
              <a:stretch>
                <a:fillRect/>
              </a:stretch>
            </p:blipFill>
            <p:spPr>
              <a:xfrm>
                <a:off x="1820999" y="919416"/>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67D198B-7AA2-E8BC-676E-AE0EEF6D8328}"/>
                  </a:ext>
                </a:extLst>
              </p:cNvPr>
              <p:cNvGraphicFramePr>
                <a:graphicFrameLocks noChangeAspect="1"/>
              </p:cNvGraphicFramePr>
              <p:nvPr>
                <p:extLst>
                  <p:ext uri="{D42A27DB-BD31-4B8C-83A1-F6EECF244321}">
                    <p14:modId xmlns:p14="http://schemas.microsoft.com/office/powerpoint/2010/main" val="1994997813"/>
                  </p:ext>
                </p:extLst>
              </p:nvPr>
            </p:nvGraphicFramePr>
            <p:xfrm>
              <a:off x="3157729" y="917975"/>
              <a:ext cx="1233017" cy="693572"/>
            </p:xfrm>
            <a:graphic>
              <a:graphicData uri="http://schemas.microsoft.com/office/powerpoint/2016/slidezoom">
                <pslz:sldZm>
                  <pslz:sldZmObj sldId="355" cId="1909799037">
                    <pslz:zmPr id="{FB452A71-1D78-4D86-B45C-DF9D1FDEF756}" returnToParent="0" transitionDur="1000">
                      <p166:blipFill xmlns:p166="http://schemas.microsoft.com/office/powerpoint/2016/6/main">
                        <a:blip r:embed="rId8"/>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267D198B-7AA2-E8BC-676E-AE0EEF6D8328}"/>
                  </a:ext>
                </a:extLst>
              </p:cNvPr>
              <p:cNvPicPr>
                <a:picLocks noGrp="1" noRot="1" noChangeAspect="1" noMove="1" noResize="1" noEditPoints="1" noAdjustHandles="1" noChangeArrowheads="1" noChangeShapeType="1"/>
              </p:cNvPicPr>
              <p:nvPr/>
            </p:nvPicPr>
            <p:blipFill>
              <a:blip r:embed="rId10"/>
              <a:stretch>
                <a:fillRect/>
              </a:stretch>
            </p:blipFill>
            <p:spPr>
              <a:xfrm>
                <a:off x="3157729" y="917975"/>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7C321CAD-3816-B4FF-D715-90D7703289E9}"/>
                  </a:ext>
                </a:extLst>
              </p:cNvPr>
              <p:cNvGraphicFramePr>
                <a:graphicFrameLocks noChangeAspect="1"/>
              </p:cNvGraphicFramePr>
              <p:nvPr>
                <p:extLst>
                  <p:ext uri="{D42A27DB-BD31-4B8C-83A1-F6EECF244321}">
                    <p14:modId xmlns:p14="http://schemas.microsoft.com/office/powerpoint/2010/main" val="1198241939"/>
                  </p:ext>
                </p:extLst>
              </p:nvPr>
            </p:nvGraphicFramePr>
            <p:xfrm>
              <a:off x="482267" y="1747138"/>
              <a:ext cx="1233017" cy="693572"/>
            </p:xfrm>
            <a:graphic>
              <a:graphicData uri="http://schemas.microsoft.com/office/powerpoint/2016/slidezoom">
                <pslz:sldZm>
                  <pslz:sldZmObj sldId="280" cId="2858841148">
                    <pslz:zmPr id="{B1C55B07-98E2-4DBB-998E-347DF2F6729B}" returnToParent="0" transitionDur="1000">
                      <p166:blipFill xmlns:p166="http://schemas.microsoft.com/office/powerpoint/2016/6/main">
                        <a:blip r:embed="rId11"/>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2" name="Slide Zoom 11">
                <a:hlinkClick r:id="rId12" action="ppaction://hlinksldjump"/>
                <a:extLst>
                  <a:ext uri="{FF2B5EF4-FFF2-40B4-BE49-F238E27FC236}">
                    <a16:creationId xmlns:a16="http://schemas.microsoft.com/office/drawing/2014/main" id="{7C321CAD-3816-B4FF-D715-90D7703289E9}"/>
                  </a:ext>
                </a:extLst>
              </p:cNvPr>
              <p:cNvPicPr>
                <a:picLocks noGrp="1" noRot="1" noChangeAspect="1" noMove="1" noResize="1" noEditPoints="1" noAdjustHandles="1" noChangeArrowheads="1" noChangeShapeType="1"/>
              </p:cNvPicPr>
              <p:nvPr/>
            </p:nvPicPr>
            <p:blipFill>
              <a:blip r:embed="rId13"/>
              <a:stretch>
                <a:fillRect/>
              </a:stretch>
            </p:blipFill>
            <p:spPr>
              <a:xfrm>
                <a:off x="482267" y="174713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0D81E462-A0CE-BCF1-07E5-91B4EB6FA6ED}"/>
                  </a:ext>
                </a:extLst>
              </p:cNvPr>
              <p:cNvGraphicFramePr>
                <a:graphicFrameLocks noChangeAspect="1"/>
              </p:cNvGraphicFramePr>
              <p:nvPr>
                <p:extLst>
                  <p:ext uri="{D42A27DB-BD31-4B8C-83A1-F6EECF244321}">
                    <p14:modId xmlns:p14="http://schemas.microsoft.com/office/powerpoint/2010/main" val="3137367152"/>
                  </p:ext>
                </p:extLst>
              </p:nvPr>
            </p:nvGraphicFramePr>
            <p:xfrm>
              <a:off x="1819998" y="1736188"/>
              <a:ext cx="1233017" cy="693572"/>
            </p:xfrm>
            <a:graphic>
              <a:graphicData uri="http://schemas.microsoft.com/office/powerpoint/2016/slidezoom">
                <pslz:sldZm>
                  <pslz:sldZmObj sldId="281" cId="1222486818">
                    <pslz:zmPr id="{95F6F7A5-770E-4735-AE83-89106B1A6D83}" returnToParent="0" transitionDur="1000">
                      <p166:blipFill xmlns:p166="http://schemas.microsoft.com/office/powerpoint/2016/6/main">
                        <a:blip r:embed="rId14"/>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5" name="Slide Zoom 14">
                <a:hlinkClick r:id="rId15" action="ppaction://hlinksldjump"/>
                <a:extLst>
                  <a:ext uri="{FF2B5EF4-FFF2-40B4-BE49-F238E27FC236}">
                    <a16:creationId xmlns:a16="http://schemas.microsoft.com/office/drawing/2014/main" id="{0D81E462-A0CE-BCF1-07E5-91B4EB6FA6ED}"/>
                  </a:ext>
                </a:extLst>
              </p:cNvPr>
              <p:cNvPicPr>
                <a:picLocks noGrp="1" noRot="1" noChangeAspect="1" noMove="1" noResize="1" noEditPoints="1" noAdjustHandles="1" noChangeArrowheads="1" noChangeShapeType="1"/>
              </p:cNvPicPr>
              <p:nvPr/>
            </p:nvPicPr>
            <p:blipFill>
              <a:blip r:embed="rId16"/>
              <a:stretch>
                <a:fillRect/>
              </a:stretch>
            </p:blipFill>
            <p:spPr>
              <a:xfrm>
                <a:off x="1819998" y="173618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0EDE7BA7-4586-2BC7-5EF4-C961F53BE6BE}"/>
                  </a:ext>
                </a:extLst>
              </p:cNvPr>
              <p:cNvGraphicFramePr>
                <a:graphicFrameLocks noChangeAspect="1"/>
              </p:cNvGraphicFramePr>
              <p:nvPr>
                <p:extLst>
                  <p:ext uri="{D42A27DB-BD31-4B8C-83A1-F6EECF244321}">
                    <p14:modId xmlns:p14="http://schemas.microsoft.com/office/powerpoint/2010/main" val="3385322475"/>
                  </p:ext>
                </p:extLst>
              </p:nvPr>
            </p:nvGraphicFramePr>
            <p:xfrm>
              <a:off x="3157729" y="1747138"/>
              <a:ext cx="1233017" cy="693572"/>
            </p:xfrm>
            <a:graphic>
              <a:graphicData uri="http://schemas.microsoft.com/office/powerpoint/2016/slidezoom">
                <pslz:sldZm>
                  <pslz:sldZmObj sldId="299" cId="3773437252">
                    <pslz:zmPr id="{C5BC63F6-3F95-40B9-8E77-5506B9C63685}" returnToParent="0" transitionDur="1000">
                      <p166:blipFill xmlns:p166="http://schemas.microsoft.com/office/powerpoint/2016/6/main">
                        <a:blip r:embed="rId17"/>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18" name="Slide Zoom 17">
                <a:hlinkClick r:id="rId18" action="ppaction://hlinksldjump"/>
                <a:extLst>
                  <a:ext uri="{FF2B5EF4-FFF2-40B4-BE49-F238E27FC236}">
                    <a16:creationId xmlns:a16="http://schemas.microsoft.com/office/drawing/2014/main" id="{0EDE7BA7-4586-2BC7-5EF4-C961F53BE6BE}"/>
                  </a:ext>
                </a:extLst>
              </p:cNvPr>
              <p:cNvPicPr>
                <a:picLocks noGrp="1" noRot="1" noChangeAspect="1" noMove="1" noResize="1" noEditPoints="1" noAdjustHandles="1" noChangeArrowheads="1" noChangeShapeType="1"/>
              </p:cNvPicPr>
              <p:nvPr/>
            </p:nvPicPr>
            <p:blipFill>
              <a:blip r:embed="rId19"/>
              <a:stretch>
                <a:fillRect/>
              </a:stretch>
            </p:blipFill>
            <p:spPr>
              <a:xfrm>
                <a:off x="3157729" y="174713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451BDC5D-A2A4-979D-AA61-D7C5E435CAF7}"/>
                  </a:ext>
                </a:extLst>
              </p:cNvPr>
              <p:cNvGraphicFramePr>
                <a:graphicFrameLocks noChangeAspect="1"/>
              </p:cNvGraphicFramePr>
              <p:nvPr>
                <p:extLst>
                  <p:ext uri="{D42A27DB-BD31-4B8C-83A1-F6EECF244321}">
                    <p14:modId xmlns:p14="http://schemas.microsoft.com/office/powerpoint/2010/main" val="2807235400"/>
                  </p:ext>
                </p:extLst>
              </p:nvPr>
            </p:nvGraphicFramePr>
            <p:xfrm>
              <a:off x="4482801" y="1736188"/>
              <a:ext cx="1233017" cy="693572"/>
            </p:xfrm>
            <a:graphic>
              <a:graphicData uri="http://schemas.microsoft.com/office/powerpoint/2016/slidezoom">
                <pslz:sldZm>
                  <pslz:sldZmObj sldId="298" cId="3311862170">
                    <pslz:zmPr id="{0AFC555E-1C0A-4A71-AF2E-9EECBE1FB9C3}" returnToParent="0" transitionDur="1000">
                      <p166:blipFill xmlns:p166="http://schemas.microsoft.com/office/powerpoint/2016/6/main">
                        <a:blip r:embed="rId20"/>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0" name="Slide Zoom 19">
                <a:hlinkClick r:id="rId21" action="ppaction://hlinksldjump"/>
                <a:extLst>
                  <a:ext uri="{FF2B5EF4-FFF2-40B4-BE49-F238E27FC236}">
                    <a16:creationId xmlns:a16="http://schemas.microsoft.com/office/drawing/2014/main" id="{451BDC5D-A2A4-979D-AA61-D7C5E435CAF7}"/>
                  </a:ext>
                </a:extLst>
              </p:cNvPr>
              <p:cNvPicPr>
                <a:picLocks noGrp="1" noRot="1" noChangeAspect="1" noMove="1" noResize="1" noEditPoints="1" noAdjustHandles="1" noChangeArrowheads="1" noChangeShapeType="1"/>
              </p:cNvPicPr>
              <p:nvPr/>
            </p:nvPicPr>
            <p:blipFill>
              <a:blip r:embed="rId22"/>
              <a:stretch>
                <a:fillRect/>
              </a:stretch>
            </p:blipFill>
            <p:spPr>
              <a:xfrm>
                <a:off x="4482801" y="173618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CEF932E2-869C-15E3-420A-5B1633B6C3BE}"/>
                  </a:ext>
                </a:extLst>
              </p:cNvPr>
              <p:cNvGraphicFramePr>
                <a:graphicFrameLocks noChangeAspect="1"/>
              </p:cNvGraphicFramePr>
              <p:nvPr>
                <p:extLst>
                  <p:ext uri="{D42A27DB-BD31-4B8C-83A1-F6EECF244321}">
                    <p14:modId xmlns:p14="http://schemas.microsoft.com/office/powerpoint/2010/main" val="2452474502"/>
                  </p:ext>
                </p:extLst>
              </p:nvPr>
            </p:nvGraphicFramePr>
            <p:xfrm>
              <a:off x="5833191" y="1736188"/>
              <a:ext cx="1233017" cy="693572"/>
            </p:xfrm>
            <a:graphic>
              <a:graphicData uri="http://schemas.microsoft.com/office/powerpoint/2016/slidezoom">
                <pslz:sldZm>
                  <pslz:sldZmObj sldId="304" cId="2893012099">
                    <pslz:zmPr id="{D575D2D6-F986-4144-9006-0AB6CE9CFDB8}" returnToParent="0" transitionDur="1000">
                      <p166:blipFill xmlns:p166="http://schemas.microsoft.com/office/powerpoint/2016/6/main">
                        <a:blip r:embed="rId23"/>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2" name="Slide Zoom 21">
                <a:hlinkClick r:id="rId24" action="ppaction://hlinksldjump"/>
                <a:extLst>
                  <a:ext uri="{FF2B5EF4-FFF2-40B4-BE49-F238E27FC236}">
                    <a16:creationId xmlns:a16="http://schemas.microsoft.com/office/drawing/2014/main" id="{CEF932E2-869C-15E3-420A-5B1633B6C3BE}"/>
                  </a:ext>
                </a:extLst>
              </p:cNvPr>
              <p:cNvPicPr>
                <a:picLocks noGrp="1" noRot="1" noChangeAspect="1" noMove="1" noResize="1" noEditPoints="1" noAdjustHandles="1" noChangeArrowheads="1" noChangeShapeType="1"/>
              </p:cNvPicPr>
              <p:nvPr/>
            </p:nvPicPr>
            <p:blipFill>
              <a:blip r:embed="rId25"/>
              <a:stretch>
                <a:fillRect/>
              </a:stretch>
            </p:blipFill>
            <p:spPr>
              <a:xfrm>
                <a:off x="5833191" y="173618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8D737342-079A-F70C-0E6D-0853B7189B5A}"/>
                  </a:ext>
                </a:extLst>
              </p:cNvPr>
              <p:cNvGraphicFramePr>
                <a:graphicFrameLocks noChangeAspect="1"/>
              </p:cNvGraphicFramePr>
              <p:nvPr>
                <p:extLst>
                  <p:ext uri="{D42A27DB-BD31-4B8C-83A1-F6EECF244321}">
                    <p14:modId xmlns:p14="http://schemas.microsoft.com/office/powerpoint/2010/main" val="2009286602"/>
                  </p:ext>
                </p:extLst>
              </p:nvPr>
            </p:nvGraphicFramePr>
            <p:xfrm>
              <a:off x="7111643" y="1736188"/>
              <a:ext cx="1233017" cy="693572"/>
            </p:xfrm>
            <a:graphic>
              <a:graphicData uri="http://schemas.microsoft.com/office/powerpoint/2016/slidezoom">
                <pslz:sldZm>
                  <pslz:sldZmObj sldId="388" cId="808379018">
                    <pslz:zmPr id="{B4C91DE7-07BC-4B66-A638-19D2B8C58EC0}" returnToParent="0" transitionDur="1000">
                      <p166:blipFill xmlns:p166="http://schemas.microsoft.com/office/powerpoint/2016/6/main">
                        <a:blip r:embed="rId26"/>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4" name="Slide Zoom 23">
                <a:hlinkClick r:id="rId27" action="ppaction://hlinksldjump"/>
                <a:extLst>
                  <a:ext uri="{FF2B5EF4-FFF2-40B4-BE49-F238E27FC236}">
                    <a16:creationId xmlns:a16="http://schemas.microsoft.com/office/drawing/2014/main" id="{8D737342-079A-F70C-0E6D-0853B7189B5A}"/>
                  </a:ext>
                </a:extLst>
              </p:cNvPr>
              <p:cNvPicPr>
                <a:picLocks noGrp="1" noRot="1" noChangeAspect="1" noMove="1" noResize="1" noEditPoints="1" noAdjustHandles="1" noChangeArrowheads="1" noChangeShapeType="1"/>
              </p:cNvPicPr>
              <p:nvPr/>
            </p:nvPicPr>
            <p:blipFill>
              <a:blip r:embed="rId28"/>
              <a:stretch>
                <a:fillRect/>
              </a:stretch>
            </p:blipFill>
            <p:spPr>
              <a:xfrm>
                <a:off x="7111643" y="173618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965E87B2-D781-A97B-A902-AD4A3F7384E7}"/>
                  </a:ext>
                </a:extLst>
              </p:cNvPr>
              <p:cNvGraphicFramePr>
                <a:graphicFrameLocks noChangeAspect="1"/>
              </p:cNvGraphicFramePr>
              <p:nvPr>
                <p:extLst>
                  <p:ext uri="{D42A27DB-BD31-4B8C-83A1-F6EECF244321}">
                    <p14:modId xmlns:p14="http://schemas.microsoft.com/office/powerpoint/2010/main" val="1130936904"/>
                  </p:ext>
                </p:extLst>
              </p:nvPr>
            </p:nvGraphicFramePr>
            <p:xfrm>
              <a:off x="482267" y="2568408"/>
              <a:ext cx="1233017" cy="693572"/>
            </p:xfrm>
            <a:graphic>
              <a:graphicData uri="http://schemas.microsoft.com/office/powerpoint/2016/slidezoom">
                <pslz:sldZm>
                  <pslz:sldZmObj sldId="288" cId="267316992">
                    <pslz:zmPr id="{04E95109-5996-41B6-BA6C-F37FD18C113D}" returnToParent="0" transitionDur="1000">
                      <p166:blipFill xmlns:p166="http://schemas.microsoft.com/office/powerpoint/2016/6/main">
                        <a:blip r:embed="rId29"/>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6" name="Slide Zoom 25">
                <a:hlinkClick r:id="rId30" action="ppaction://hlinksldjump"/>
                <a:extLst>
                  <a:ext uri="{FF2B5EF4-FFF2-40B4-BE49-F238E27FC236}">
                    <a16:creationId xmlns:a16="http://schemas.microsoft.com/office/drawing/2014/main" id="{965E87B2-D781-A97B-A902-AD4A3F7384E7}"/>
                  </a:ext>
                </a:extLst>
              </p:cNvPr>
              <p:cNvPicPr>
                <a:picLocks noGrp="1" noRot="1" noChangeAspect="1" noMove="1" noResize="1" noEditPoints="1" noAdjustHandles="1" noChangeArrowheads="1" noChangeShapeType="1"/>
              </p:cNvPicPr>
              <p:nvPr/>
            </p:nvPicPr>
            <p:blipFill>
              <a:blip r:embed="rId31"/>
              <a:stretch>
                <a:fillRect/>
              </a:stretch>
            </p:blipFill>
            <p:spPr>
              <a:xfrm>
                <a:off x="482267" y="256840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788D9368-5BB9-3C09-655C-1258200E9E5F}"/>
                  </a:ext>
                </a:extLst>
              </p:cNvPr>
              <p:cNvGraphicFramePr>
                <a:graphicFrameLocks noChangeAspect="1"/>
              </p:cNvGraphicFramePr>
              <p:nvPr>
                <p:extLst>
                  <p:ext uri="{D42A27DB-BD31-4B8C-83A1-F6EECF244321}">
                    <p14:modId xmlns:p14="http://schemas.microsoft.com/office/powerpoint/2010/main" val="3323439728"/>
                  </p:ext>
                </p:extLst>
              </p:nvPr>
            </p:nvGraphicFramePr>
            <p:xfrm>
              <a:off x="1813981" y="2589544"/>
              <a:ext cx="1233017" cy="693572"/>
            </p:xfrm>
            <a:graphic>
              <a:graphicData uri="http://schemas.microsoft.com/office/powerpoint/2016/slidezoom">
                <pslz:sldZm>
                  <pslz:sldZmObj sldId="289" cId="3021783891">
                    <pslz:zmPr id="{2F18F5BC-A843-4BB3-8720-E6B75554BD66}" returnToParent="0" transitionDur="1000">
                      <p166:blipFill xmlns:p166="http://schemas.microsoft.com/office/powerpoint/2016/6/main">
                        <a:blip r:embed="rId32"/>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28" name="Slide Zoom 27">
                <a:hlinkClick r:id="rId33" action="ppaction://hlinksldjump"/>
                <a:extLst>
                  <a:ext uri="{FF2B5EF4-FFF2-40B4-BE49-F238E27FC236}">
                    <a16:creationId xmlns:a16="http://schemas.microsoft.com/office/drawing/2014/main" id="{788D9368-5BB9-3C09-655C-1258200E9E5F}"/>
                  </a:ext>
                </a:extLst>
              </p:cNvPr>
              <p:cNvPicPr>
                <a:picLocks noGrp="1" noRot="1" noChangeAspect="1" noMove="1" noResize="1" noEditPoints="1" noAdjustHandles="1" noChangeArrowheads="1" noChangeShapeType="1"/>
              </p:cNvPicPr>
              <p:nvPr/>
            </p:nvPicPr>
            <p:blipFill>
              <a:blip r:embed="rId34"/>
              <a:stretch>
                <a:fillRect/>
              </a:stretch>
            </p:blipFill>
            <p:spPr>
              <a:xfrm>
                <a:off x="1813981" y="2589544"/>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6A682747-27EF-C441-0C5A-58898AEE2049}"/>
                  </a:ext>
                </a:extLst>
              </p:cNvPr>
              <p:cNvGraphicFramePr>
                <a:graphicFrameLocks noChangeAspect="1"/>
              </p:cNvGraphicFramePr>
              <p:nvPr>
                <p:extLst>
                  <p:ext uri="{D42A27DB-BD31-4B8C-83A1-F6EECF244321}">
                    <p14:modId xmlns:p14="http://schemas.microsoft.com/office/powerpoint/2010/main" val="3108396394"/>
                  </p:ext>
                </p:extLst>
              </p:nvPr>
            </p:nvGraphicFramePr>
            <p:xfrm>
              <a:off x="3157729" y="2576301"/>
              <a:ext cx="1233017" cy="693572"/>
            </p:xfrm>
            <a:graphic>
              <a:graphicData uri="http://schemas.microsoft.com/office/powerpoint/2016/slidezoom">
                <pslz:sldZm>
                  <pslz:sldZmObj sldId="341" cId="2887723873">
                    <pslz:zmPr id="{175660B0-92A9-4C3E-8AFE-E8A8839539CA}" returnToParent="0" transitionDur="1000">
                      <p166:blipFill xmlns:p166="http://schemas.microsoft.com/office/powerpoint/2016/6/main">
                        <a:blip r:embed="rId35"/>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0" name="Slide Zoom 29">
                <a:hlinkClick r:id="rId36" action="ppaction://hlinksldjump"/>
                <a:extLst>
                  <a:ext uri="{FF2B5EF4-FFF2-40B4-BE49-F238E27FC236}">
                    <a16:creationId xmlns:a16="http://schemas.microsoft.com/office/drawing/2014/main" id="{6A682747-27EF-C441-0C5A-58898AEE2049}"/>
                  </a:ext>
                </a:extLst>
              </p:cNvPr>
              <p:cNvPicPr>
                <a:picLocks noGrp="1" noRot="1" noChangeAspect="1" noMove="1" noResize="1" noEditPoints="1" noAdjustHandles="1" noChangeArrowheads="1" noChangeShapeType="1"/>
              </p:cNvPicPr>
              <p:nvPr/>
            </p:nvPicPr>
            <p:blipFill>
              <a:blip r:embed="rId37"/>
              <a:stretch>
                <a:fillRect/>
              </a:stretch>
            </p:blipFill>
            <p:spPr>
              <a:xfrm>
                <a:off x="3157729" y="2576301"/>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4AF625AE-364C-EC86-51B3-4623CADF3FF9}"/>
                  </a:ext>
                </a:extLst>
              </p:cNvPr>
              <p:cNvGraphicFramePr>
                <a:graphicFrameLocks noChangeAspect="1"/>
              </p:cNvGraphicFramePr>
              <p:nvPr>
                <p:extLst>
                  <p:ext uri="{D42A27DB-BD31-4B8C-83A1-F6EECF244321}">
                    <p14:modId xmlns:p14="http://schemas.microsoft.com/office/powerpoint/2010/main" val="2746741063"/>
                  </p:ext>
                </p:extLst>
              </p:nvPr>
            </p:nvGraphicFramePr>
            <p:xfrm>
              <a:off x="4489443" y="2568408"/>
              <a:ext cx="1233017" cy="693572"/>
            </p:xfrm>
            <a:graphic>
              <a:graphicData uri="http://schemas.microsoft.com/office/powerpoint/2016/slidezoom">
                <pslz:sldZm>
                  <pslz:sldZmObj sldId="301" cId="3616579373">
                    <pslz:zmPr id="{C9B1EFBA-08A7-4227-B949-15C2C44F4047}" returnToParent="0" transitionDur="1000">
                      <p166:blipFill xmlns:p166="http://schemas.microsoft.com/office/powerpoint/2016/6/main">
                        <a:blip r:embed="rId38"/>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2" name="Slide Zoom 31">
                <a:hlinkClick r:id="rId39" action="ppaction://hlinksldjump"/>
                <a:extLst>
                  <a:ext uri="{FF2B5EF4-FFF2-40B4-BE49-F238E27FC236}">
                    <a16:creationId xmlns:a16="http://schemas.microsoft.com/office/drawing/2014/main" id="{4AF625AE-364C-EC86-51B3-4623CADF3FF9}"/>
                  </a:ext>
                </a:extLst>
              </p:cNvPr>
              <p:cNvPicPr>
                <a:picLocks noGrp="1" noRot="1" noChangeAspect="1" noMove="1" noResize="1" noEditPoints="1" noAdjustHandles="1" noChangeArrowheads="1" noChangeShapeType="1"/>
              </p:cNvPicPr>
              <p:nvPr/>
            </p:nvPicPr>
            <p:blipFill>
              <a:blip r:embed="rId40"/>
              <a:stretch>
                <a:fillRect/>
              </a:stretch>
            </p:blipFill>
            <p:spPr>
              <a:xfrm>
                <a:off x="4489443" y="256840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AA301D65-4E74-6AE6-CFC8-34B2AAD074BC}"/>
                  </a:ext>
                </a:extLst>
              </p:cNvPr>
              <p:cNvGraphicFramePr>
                <a:graphicFrameLocks noChangeAspect="1"/>
              </p:cNvGraphicFramePr>
              <p:nvPr>
                <p:extLst>
                  <p:ext uri="{D42A27DB-BD31-4B8C-83A1-F6EECF244321}">
                    <p14:modId xmlns:p14="http://schemas.microsoft.com/office/powerpoint/2010/main" val="3849373734"/>
                  </p:ext>
                </p:extLst>
              </p:nvPr>
            </p:nvGraphicFramePr>
            <p:xfrm>
              <a:off x="5830280" y="2589544"/>
              <a:ext cx="1233017" cy="693572"/>
            </p:xfrm>
            <a:graphic>
              <a:graphicData uri="http://schemas.microsoft.com/office/powerpoint/2016/slidezoom">
                <pslz:sldZm>
                  <pslz:sldZmObj sldId="302" cId="4258454330">
                    <pslz:zmPr id="{37ECD963-A5E3-4FEE-907E-138E3735FFE4}" returnToParent="0" transitionDur="1000">
                      <p166:blipFill xmlns:p166="http://schemas.microsoft.com/office/powerpoint/2016/6/main">
                        <a:blip r:embed="rId41"/>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4" name="Slide Zoom 33">
                <a:hlinkClick r:id="rId42" action="ppaction://hlinksldjump"/>
                <a:extLst>
                  <a:ext uri="{FF2B5EF4-FFF2-40B4-BE49-F238E27FC236}">
                    <a16:creationId xmlns:a16="http://schemas.microsoft.com/office/drawing/2014/main" id="{AA301D65-4E74-6AE6-CFC8-34B2AAD074BC}"/>
                  </a:ext>
                </a:extLst>
              </p:cNvPr>
              <p:cNvPicPr>
                <a:picLocks noGrp="1" noRot="1" noChangeAspect="1" noMove="1" noResize="1" noEditPoints="1" noAdjustHandles="1" noChangeArrowheads="1" noChangeShapeType="1"/>
              </p:cNvPicPr>
              <p:nvPr/>
            </p:nvPicPr>
            <p:blipFill>
              <a:blip r:embed="rId43"/>
              <a:stretch>
                <a:fillRect/>
              </a:stretch>
            </p:blipFill>
            <p:spPr>
              <a:xfrm>
                <a:off x="5830280" y="2589544"/>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F1D24210-B108-A34D-0F22-5F807E1A5BF6}"/>
                  </a:ext>
                </a:extLst>
              </p:cNvPr>
              <p:cNvGraphicFramePr>
                <a:graphicFrameLocks noChangeAspect="1"/>
              </p:cNvGraphicFramePr>
              <p:nvPr>
                <p:extLst>
                  <p:ext uri="{D42A27DB-BD31-4B8C-83A1-F6EECF244321}">
                    <p14:modId xmlns:p14="http://schemas.microsoft.com/office/powerpoint/2010/main" val="2926664278"/>
                  </p:ext>
                </p:extLst>
              </p:nvPr>
            </p:nvGraphicFramePr>
            <p:xfrm>
              <a:off x="482267" y="3474990"/>
              <a:ext cx="1233017" cy="693572"/>
            </p:xfrm>
            <a:graphic>
              <a:graphicData uri="http://schemas.microsoft.com/office/powerpoint/2016/slidezoom">
                <pslz:sldZm>
                  <pslz:sldZmObj sldId="296" cId="3316464015">
                    <pslz:zmPr id="{D816A0B4-B297-4A0D-BA4C-564BE147A8C3}" returnToParent="0" transitionDur="1000">
                      <p166:blipFill xmlns:p166="http://schemas.microsoft.com/office/powerpoint/2016/6/main">
                        <a:blip r:embed="rId44"/>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6" name="Slide Zoom 35">
                <a:hlinkClick r:id="rId45" action="ppaction://hlinksldjump"/>
                <a:extLst>
                  <a:ext uri="{FF2B5EF4-FFF2-40B4-BE49-F238E27FC236}">
                    <a16:creationId xmlns:a16="http://schemas.microsoft.com/office/drawing/2014/main" id="{F1D24210-B108-A34D-0F22-5F807E1A5BF6}"/>
                  </a:ext>
                </a:extLst>
              </p:cNvPr>
              <p:cNvPicPr>
                <a:picLocks noGrp="1" noRot="1" noChangeAspect="1" noMove="1" noResize="1" noEditPoints="1" noAdjustHandles="1" noChangeArrowheads="1" noChangeShapeType="1"/>
              </p:cNvPicPr>
              <p:nvPr/>
            </p:nvPicPr>
            <p:blipFill>
              <a:blip r:embed="rId46"/>
              <a:stretch>
                <a:fillRect/>
              </a:stretch>
            </p:blipFill>
            <p:spPr>
              <a:xfrm>
                <a:off x="482267" y="3474990"/>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38" name="Slide Zoom 37">
                <a:extLst>
                  <a:ext uri="{FF2B5EF4-FFF2-40B4-BE49-F238E27FC236}">
                    <a16:creationId xmlns:a16="http://schemas.microsoft.com/office/drawing/2014/main" id="{07962320-078C-E34A-E005-C12F9C6540DB}"/>
                  </a:ext>
                </a:extLst>
              </p:cNvPr>
              <p:cNvGraphicFramePr>
                <a:graphicFrameLocks noChangeAspect="1"/>
              </p:cNvGraphicFramePr>
              <p:nvPr>
                <p:extLst>
                  <p:ext uri="{D42A27DB-BD31-4B8C-83A1-F6EECF244321}">
                    <p14:modId xmlns:p14="http://schemas.microsoft.com/office/powerpoint/2010/main" val="3065038572"/>
                  </p:ext>
                </p:extLst>
              </p:nvPr>
            </p:nvGraphicFramePr>
            <p:xfrm>
              <a:off x="1819998" y="3472698"/>
              <a:ext cx="1233017" cy="693572"/>
            </p:xfrm>
            <a:graphic>
              <a:graphicData uri="http://schemas.microsoft.com/office/powerpoint/2016/slidezoom">
                <pslz:sldZm>
                  <pslz:sldZmObj sldId="346" cId="3692033732">
                    <pslz:zmPr id="{F7AEA5A0-26FC-4624-98B5-DDA3EB0937A3}" returnToParent="0" transitionDur="1000">
                      <p166:blipFill xmlns:p166="http://schemas.microsoft.com/office/powerpoint/2016/6/main">
                        <a:blip r:embed="rId47"/>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38" name="Slide Zoom 37">
                <a:hlinkClick r:id="rId48" action="ppaction://hlinksldjump"/>
                <a:extLst>
                  <a:ext uri="{FF2B5EF4-FFF2-40B4-BE49-F238E27FC236}">
                    <a16:creationId xmlns:a16="http://schemas.microsoft.com/office/drawing/2014/main" id="{07962320-078C-E34A-E005-C12F9C6540DB}"/>
                  </a:ext>
                </a:extLst>
              </p:cNvPr>
              <p:cNvPicPr>
                <a:picLocks noGrp="1" noRot="1" noChangeAspect="1" noMove="1" noResize="1" noEditPoints="1" noAdjustHandles="1" noChangeArrowheads="1" noChangeShapeType="1"/>
              </p:cNvPicPr>
              <p:nvPr/>
            </p:nvPicPr>
            <p:blipFill>
              <a:blip r:embed="rId49"/>
              <a:stretch>
                <a:fillRect/>
              </a:stretch>
            </p:blipFill>
            <p:spPr>
              <a:xfrm>
                <a:off x="1819998" y="347269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40" name="Slide Zoom 39">
                <a:extLst>
                  <a:ext uri="{FF2B5EF4-FFF2-40B4-BE49-F238E27FC236}">
                    <a16:creationId xmlns:a16="http://schemas.microsoft.com/office/drawing/2014/main" id="{9C19429C-803E-93A3-800C-BAA7A9A5F1C3}"/>
                  </a:ext>
                </a:extLst>
              </p:cNvPr>
              <p:cNvGraphicFramePr>
                <a:graphicFrameLocks noChangeAspect="1"/>
              </p:cNvGraphicFramePr>
              <p:nvPr>
                <p:extLst>
                  <p:ext uri="{D42A27DB-BD31-4B8C-83A1-F6EECF244321}">
                    <p14:modId xmlns:p14="http://schemas.microsoft.com/office/powerpoint/2010/main" val="75892834"/>
                  </p:ext>
                </p:extLst>
              </p:nvPr>
            </p:nvGraphicFramePr>
            <p:xfrm>
              <a:off x="3157729" y="3493268"/>
              <a:ext cx="1233017" cy="693572"/>
            </p:xfrm>
            <a:graphic>
              <a:graphicData uri="http://schemas.microsoft.com/office/powerpoint/2016/slidezoom">
                <pslz:sldZm>
                  <pslz:sldZmObj sldId="367" cId="1495345369">
                    <pslz:zmPr id="{44F06187-1944-4C62-A1DC-72C391E65A31}" returnToParent="0" transitionDur="1000">
                      <p166:blipFill xmlns:p166="http://schemas.microsoft.com/office/powerpoint/2016/6/main">
                        <a:blip r:embed="rId50"/>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40" name="Slide Zoom 39">
                <a:hlinkClick r:id="rId51" action="ppaction://hlinksldjump"/>
                <a:extLst>
                  <a:ext uri="{FF2B5EF4-FFF2-40B4-BE49-F238E27FC236}">
                    <a16:creationId xmlns:a16="http://schemas.microsoft.com/office/drawing/2014/main" id="{9C19429C-803E-93A3-800C-BAA7A9A5F1C3}"/>
                  </a:ext>
                </a:extLst>
              </p:cNvPr>
              <p:cNvPicPr>
                <a:picLocks noGrp="1" noRot="1" noChangeAspect="1" noMove="1" noResize="1" noEditPoints="1" noAdjustHandles="1" noChangeArrowheads="1" noChangeShapeType="1"/>
              </p:cNvPicPr>
              <p:nvPr/>
            </p:nvPicPr>
            <p:blipFill>
              <a:blip r:embed="rId52"/>
              <a:stretch>
                <a:fillRect/>
              </a:stretch>
            </p:blipFill>
            <p:spPr>
              <a:xfrm>
                <a:off x="3157729" y="349326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42" name="Slide Zoom 41">
                <a:extLst>
                  <a:ext uri="{FF2B5EF4-FFF2-40B4-BE49-F238E27FC236}">
                    <a16:creationId xmlns:a16="http://schemas.microsoft.com/office/drawing/2014/main" id="{17CFD220-9212-8306-451F-56A68700A608}"/>
                  </a:ext>
                </a:extLst>
              </p:cNvPr>
              <p:cNvGraphicFramePr>
                <a:graphicFrameLocks noChangeAspect="1"/>
              </p:cNvGraphicFramePr>
              <p:nvPr>
                <p:extLst>
                  <p:ext uri="{D42A27DB-BD31-4B8C-83A1-F6EECF244321}">
                    <p14:modId xmlns:p14="http://schemas.microsoft.com/office/powerpoint/2010/main" val="2961000482"/>
                  </p:ext>
                </p:extLst>
              </p:nvPr>
            </p:nvGraphicFramePr>
            <p:xfrm>
              <a:off x="5833191" y="3493268"/>
              <a:ext cx="1233017" cy="693572"/>
            </p:xfrm>
            <a:graphic>
              <a:graphicData uri="http://schemas.microsoft.com/office/powerpoint/2016/slidezoom">
                <pslz:sldZm>
                  <pslz:sldZmObj sldId="368" cId="4271023390">
                    <pslz:zmPr id="{867B73ED-1EC8-46A0-B3A5-C4C73E02A319}" returnToParent="0" transitionDur="1000">
                      <p166:blipFill xmlns:p166="http://schemas.microsoft.com/office/powerpoint/2016/6/main">
                        <a:blip r:embed="rId53"/>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42" name="Slide Zoom 41">
                <a:hlinkClick r:id="rId54" action="ppaction://hlinksldjump"/>
                <a:extLst>
                  <a:ext uri="{FF2B5EF4-FFF2-40B4-BE49-F238E27FC236}">
                    <a16:creationId xmlns:a16="http://schemas.microsoft.com/office/drawing/2014/main" id="{17CFD220-9212-8306-451F-56A68700A608}"/>
                  </a:ext>
                </a:extLst>
              </p:cNvPr>
              <p:cNvPicPr>
                <a:picLocks noGrp="1" noRot="1" noChangeAspect="1" noMove="1" noResize="1" noEditPoints="1" noAdjustHandles="1" noChangeArrowheads="1" noChangeShapeType="1"/>
              </p:cNvPicPr>
              <p:nvPr/>
            </p:nvPicPr>
            <p:blipFill>
              <a:blip r:embed="rId55"/>
              <a:stretch>
                <a:fillRect/>
              </a:stretch>
            </p:blipFill>
            <p:spPr>
              <a:xfrm>
                <a:off x="5833191" y="3493268"/>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3BAA02A3-493A-4DF7-0B25-8586BA3CF2CC}"/>
                  </a:ext>
                </a:extLst>
              </p:cNvPr>
              <p:cNvGraphicFramePr>
                <a:graphicFrameLocks noChangeAspect="1"/>
              </p:cNvGraphicFramePr>
              <p:nvPr>
                <p:extLst>
                  <p:ext uri="{D42A27DB-BD31-4B8C-83A1-F6EECF244321}">
                    <p14:modId xmlns:p14="http://schemas.microsoft.com/office/powerpoint/2010/main" val="1266099971"/>
                  </p:ext>
                </p:extLst>
              </p:nvPr>
            </p:nvGraphicFramePr>
            <p:xfrm>
              <a:off x="4495460" y="3491929"/>
              <a:ext cx="1233017" cy="693572"/>
            </p:xfrm>
            <a:graphic>
              <a:graphicData uri="http://schemas.microsoft.com/office/powerpoint/2016/slidezoom">
                <pslz:sldZm>
                  <pslz:sldZmObj sldId="297" cId="690997277">
                    <pslz:zmPr id="{B95CFD26-60C8-4467-BE53-C331B8889E4B}" returnToParent="0" transitionDur="1000">
                      <p166:blipFill xmlns:p166="http://schemas.microsoft.com/office/powerpoint/2016/6/main">
                        <a:blip r:embed="rId56"/>
                        <a:stretch>
                          <a:fillRect/>
                        </a:stretch>
                      </p166:blipFill>
                      <p166:spPr xmlns:p166="http://schemas.microsoft.com/office/powerpoint/2016/6/main">
                        <a:xfrm>
                          <a:off x="0" y="0"/>
                          <a:ext cx="1233017" cy="693572"/>
                        </a:xfrm>
                        <a:prstGeom prst="rect">
                          <a:avLst/>
                        </a:prstGeom>
                        <a:ln w="3175">
                          <a:solidFill>
                            <a:prstClr val="ltGray"/>
                          </a:solidFill>
                        </a:ln>
                        <a:effectLst>
                          <a:outerShdw blurRad="50800" dist="38100" dir="8100000" algn="tr" rotWithShape="0">
                            <a:prstClr val="black">
                              <a:alpha val="40000"/>
                            </a:prstClr>
                          </a:outerShdw>
                        </a:effectLst>
                      </p166:spPr>
                    </pslz:zmPr>
                  </pslz:sldZmObj>
                </pslz:sldZm>
              </a:graphicData>
            </a:graphic>
          </p:graphicFrame>
        </mc:Choice>
        <mc:Fallback xmlns="">
          <p:pic>
            <p:nvPicPr>
              <p:cNvPr id="44" name="Slide Zoom 43">
                <a:hlinkClick r:id="rId57" action="ppaction://hlinksldjump"/>
                <a:extLst>
                  <a:ext uri="{FF2B5EF4-FFF2-40B4-BE49-F238E27FC236}">
                    <a16:creationId xmlns:a16="http://schemas.microsoft.com/office/drawing/2014/main" id="{3BAA02A3-493A-4DF7-0B25-8586BA3CF2CC}"/>
                  </a:ext>
                </a:extLst>
              </p:cNvPr>
              <p:cNvPicPr>
                <a:picLocks noGrp="1" noRot="1" noChangeAspect="1" noMove="1" noResize="1" noEditPoints="1" noAdjustHandles="1" noChangeArrowheads="1" noChangeShapeType="1"/>
              </p:cNvPicPr>
              <p:nvPr/>
            </p:nvPicPr>
            <p:blipFill>
              <a:blip r:embed="rId58"/>
              <a:stretch>
                <a:fillRect/>
              </a:stretch>
            </p:blipFill>
            <p:spPr>
              <a:xfrm>
                <a:off x="4495460" y="3491929"/>
                <a:ext cx="1233017" cy="693572"/>
              </a:xfrm>
              <a:prstGeom prst="rect">
                <a:avLst/>
              </a:prstGeom>
              <a:ln w="3175">
                <a:solidFill>
                  <a:prstClr val="ltGray"/>
                </a:solidFill>
              </a:ln>
              <a:effectLst>
                <a:outerShdw blurRad="50800" dist="38100" dir="8100000" algn="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C686F0A5-3E7C-A2A5-4104-3FF3481A26FF}"/>
                  </a:ext>
                </a:extLst>
              </p:cNvPr>
              <p:cNvGraphicFramePr>
                <a:graphicFrameLocks noChangeAspect="1"/>
              </p:cNvGraphicFramePr>
              <p:nvPr>
                <p:extLst>
                  <p:ext uri="{D42A27DB-BD31-4B8C-83A1-F6EECF244321}">
                    <p14:modId xmlns:p14="http://schemas.microsoft.com/office/powerpoint/2010/main" val="2514549906"/>
                  </p:ext>
                </p:extLst>
              </p:nvPr>
            </p:nvGraphicFramePr>
            <p:xfrm>
              <a:off x="540000" y="4277226"/>
              <a:ext cx="838201" cy="471488"/>
            </p:xfrm>
            <a:graphic>
              <a:graphicData uri="http://schemas.microsoft.com/office/powerpoint/2016/slidezoom">
                <pslz:sldZm>
                  <pslz:sldZmObj sldId="365" cId="4234647728">
                    <pslz:zmPr id="{BA246C28-5631-43D8-BF46-6A0A0115D61B}" returnToParent="0" transitionDur="1000">
                      <p166:blipFill xmlns:p166="http://schemas.microsoft.com/office/powerpoint/2016/6/main">
                        <a:blip r:embed="rId59"/>
                        <a:stretch>
                          <a:fillRect/>
                        </a:stretch>
                      </p166:blipFill>
                      <p166:spPr xmlns:p166="http://schemas.microsoft.com/office/powerpoint/2016/6/main">
                        <a:xfrm>
                          <a:off x="0" y="0"/>
                          <a:ext cx="838201" cy="471488"/>
                        </a:xfrm>
                        <a:prstGeom prst="rect">
                          <a:avLst/>
                        </a:prstGeom>
                        <a:ln w="3175">
                          <a:solidFill>
                            <a:prstClr val="ltGray"/>
                          </a:solidFill>
                        </a:ln>
                      </p166:spPr>
                    </pslz:zmPr>
                  </pslz:sldZmObj>
                </pslz:sldZm>
              </a:graphicData>
            </a:graphic>
          </p:graphicFrame>
        </mc:Choice>
        <mc:Fallback xmlns="">
          <p:pic>
            <p:nvPicPr>
              <p:cNvPr id="45" name="Slide Zoom 44">
                <a:hlinkClick r:id="rId60" action="ppaction://hlinksldjump"/>
                <a:extLst>
                  <a:ext uri="{FF2B5EF4-FFF2-40B4-BE49-F238E27FC236}">
                    <a16:creationId xmlns:a16="http://schemas.microsoft.com/office/drawing/2014/main" id="{C686F0A5-3E7C-A2A5-4104-3FF3481A26FF}"/>
                  </a:ext>
                </a:extLst>
              </p:cNvPr>
              <p:cNvPicPr>
                <a:picLocks noGrp="1" noRot="1" noChangeAspect="1" noMove="1" noResize="1" noEditPoints="1" noAdjustHandles="1" noChangeArrowheads="1" noChangeShapeType="1"/>
              </p:cNvPicPr>
              <p:nvPr/>
            </p:nvPicPr>
            <p:blipFill>
              <a:blip r:embed="rId61"/>
              <a:stretch>
                <a:fillRect/>
              </a:stretch>
            </p:blipFill>
            <p:spPr>
              <a:xfrm>
                <a:off x="540000" y="4277226"/>
                <a:ext cx="838201" cy="471488"/>
              </a:xfrm>
              <a:prstGeom prst="rect">
                <a:avLst/>
              </a:prstGeom>
              <a:ln w="3175">
                <a:solidFill>
                  <a:prstClr val="ltGray"/>
                </a:solidFill>
              </a:ln>
            </p:spPr>
          </p:pic>
        </mc:Fallback>
      </mc:AlternateContent>
    </p:spTree>
    <p:extLst>
      <p:ext uri="{BB962C8B-B14F-4D97-AF65-F5344CB8AC3E}">
        <p14:creationId xmlns:p14="http://schemas.microsoft.com/office/powerpoint/2010/main" val="681837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1. Klasse</a:t>
            </a:r>
          </a:p>
        </p:txBody>
      </p:sp>
      <p:sp>
        <p:nvSpPr>
          <p:cNvPr id="4" name="Textfeld 3">
            <a:extLst>
              <a:ext uri="{FF2B5EF4-FFF2-40B4-BE49-F238E27FC236}">
                <a16:creationId xmlns:a16="http://schemas.microsoft.com/office/drawing/2014/main" id="{3787F8AD-ECB1-4798-816F-06B43684BB15}"/>
              </a:ext>
            </a:extLst>
          </p:cNvPr>
          <p:cNvSpPr txBox="1"/>
          <p:nvPr/>
        </p:nvSpPr>
        <p:spPr>
          <a:xfrm>
            <a:off x="628651" y="1694587"/>
            <a:ext cx="7579541" cy="1754326"/>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zu alltäglichen und persönlichen Themen … </a:t>
            </a:r>
          </a:p>
          <a:p>
            <a:endParaRPr lang="de-DE" sz="1350" dirty="0"/>
          </a:p>
          <a:p>
            <a:pPr lvl="1"/>
            <a:r>
              <a:rPr lang="de-DE" sz="1350" dirty="0"/>
              <a:t>• über sich selbst und vertraute Themen (u.a. Familie, Freunde, Tagesablauf, Hobbies, Schule) in einfachen Sätzen schreiben </a:t>
            </a:r>
          </a:p>
          <a:p>
            <a:pPr lvl="1"/>
            <a:endParaRPr lang="de-DE" sz="1350" dirty="0"/>
          </a:p>
          <a:p>
            <a:pPr lvl="1"/>
            <a:r>
              <a:rPr lang="de-DE" sz="1350" dirty="0"/>
              <a:t>• Informationen in geschriebener Form weitergeben (persönliche Mitteilungen)</a:t>
            </a:r>
            <a:endParaRPr lang="de-AT" sz="1350" dirty="0"/>
          </a:p>
        </p:txBody>
      </p:sp>
    </p:spTree>
    <p:extLst>
      <p:ext uri="{BB962C8B-B14F-4D97-AF65-F5344CB8AC3E}">
        <p14:creationId xmlns:p14="http://schemas.microsoft.com/office/powerpoint/2010/main" val="2066612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628650" y="471488"/>
            <a:ext cx="4766523" cy="803627"/>
          </a:xfrm>
        </p:spPr>
        <p:txBody>
          <a:bodyPr>
            <a:normAutofit/>
          </a:bodyPr>
          <a:lstStyle/>
          <a:p>
            <a:br>
              <a:rPr lang="de-AT" dirty="0">
                <a:solidFill>
                  <a:srgbClr val="C00000"/>
                </a:solidFill>
              </a:rPr>
            </a:br>
            <a:r>
              <a:rPr lang="de-AT" dirty="0">
                <a:solidFill>
                  <a:srgbClr val="C00000"/>
                </a:solidFill>
              </a:rPr>
              <a:t>Daily </a:t>
            </a:r>
            <a:r>
              <a:rPr lang="de-AT" dirty="0" err="1">
                <a:solidFill>
                  <a:srgbClr val="C00000"/>
                </a:solidFill>
              </a:rPr>
              <a:t>routines</a:t>
            </a:r>
            <a:r>
              <a:rPr lang="de-AT" dirty="0">
                <a:solidFill>
                  <a:srgbClr val="C00000"/>
                </a:solidFill>
              </a:rPr>
              <a:t>  in </a:t>
            </a:r>
            <a:r>
              <a:rPr lang="de-AT" dirty="0" err="1">
                <a:solidFill>
                  <a:srgbClr val="C00000"/>
                </a:solidFill>
              </a:rPr>
              <a:t>your</a:t>
            </a:r>
            <a:r>
              <a:rPr lang="de-AT" dirty="0">
                <a:solidFill>
                  <a:srgbClr val="C00000"/>
                </a:solidFill>
              </a:rPr>
              <a:t> </a:t>
            </a:r>
            <a:r>
              <a:rPr lang="de-AT" dirty="0" err="1">
                <a:solidFill>
                  <a:srgbClr val="C00000"/>
                </a:solidFill>
              </a:rPr>
              <a:t>family</a:t>
            </a:r>
            <a:endParaRPr lang="de-AT" dirty="0" err="1">
              <a:solidFill>
                <a:srgbClr val="C00000"/>
              </a:solidFill>
              <a:cs typeface="Calibri Light"/>
            </a:endParaRPr>
          </a:p>
        </p:txBody>
      </p:sp>
      <p:pic>
        <p:nvPicPr>
          <p:cNvPr id="3" name="Picture 3" descr="Text, letter&#10;&#10;Description automatically generated">
            <a:extLst>
              <a:ext uri="{FF2B5EF4-FFF2-40B4-BE49-F238E27FC236}">
                <a16:creationId xmlns:a16="http://schemas.microsoft.com/office/drawing/2014/main" id="{BBEB2608-93A6-415D-A3C4-14CC5431A0ED}"/>
              </a:ext>
            </a:extLst>
          </p:cNvPr>
          <p:cNvPicPr>
            <a:picLocks noChangeAspect="1"/>
          </p:cNvPicPr>
          <p:nvPr/>
        </p:nvPicPr>
        <p:blipFill rotWithShape="1">
          <a:blip r:embed="rId2"/>
          <a:srcRect r="-107" b="44239"/>
          <a:stretch/>
        </p:blipFill>
        <p:spPr>
          <a:xfrm>
            <a:off x="497666" y="1875533"/>
            <a:ext cx="3828696" cy="3095867"/>
          </a:xfrm>
          <a:prstGeom prst="rect">
            <a:avLst/>
          </a:prstGeom>
        </p:spPr>
      </p:pic>
      <p:sp>
        <p:nvSpPr>
          <p:cNvPr id="4" name="TextBox 3">
            <a:extLst>
              <a:ext uri="{FF2B5EF4-FFF2-40B4-BE49-F238E27FC236}">
                <a16:creationId xmlns:a16="http://schemas.microsoft.com/office/drawing/2014/main" id="{F7AA44CC-3812-4904-9ECF-B68A05770338}"/>
              </a:ext>
            </a:extLst>
          </p:cNvPr>
          <p:cNvSpPr txBox="1"/>
          <p:nvPr/>
        </p:nvSpPr>
        <p:spPr>
          <a:xfrm>
            <a:off x="629005" y="1285697"/>
            <a:ext cx="3945836"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cs typeface="Calibri"/>
              </a:rPr>
              <a:t>What do you and your parents and siblings do all day?</a:t>
            </a:r>
          </a:p>
          <a:p>
            <a:r>
              <a:rPr lang="en-US" sz="1350" dirty="0">
                <a:cs typeface="Calibri"/>
              </a:rPr>
              <a:t>Tell us as many details about their day as possible.</a:t>
            </a:r>
          </a:p>
          <a:p>
            <a:endParaRPr lang="en-US" sz="1350" dirty="0">
              <a:cs typeface="Calibri"/>
            </a:endParaRPr>
          </a:p>
          <a:p>
            <a:endParaRPr lang="en-US" sz="1350" dirty="0">
              <a:cs typeface="Calibri"/>
            </a:endParaRPr>
          </a:p>
        </p:txBody>
      </p:sp>
      <p:pic>
        <p:nvPicPr>
          <p:cNvPr id="5" name="Picture 3" descr="Text, letter&#10;&#10;Description automatically generated">
            <a:extLst>
              <a:ext uri="{FF2B5EF4-FFF2-40B4-BE49-F238E27FC236}">
                <a16:creationId xmlns:a16="http://schemas.microsoft.com/office/drawing/2014/main" id="{5948C5AF-32E9-4C16-B8FA-E058E7C0505F}"/>
              </a:ext>
            </a:extLst>
          </p:cNvPr>
          <p:cNvPicPr>
            <a:picLocks noChangeAspect="1"/>
          </p:cNvPicPr>
          <p:nvPr/>
        </p:nvPicPr>
        <p:blipFill rotWithShape="1">
          <a:blip r:embed="rId2"/>
          <a:srcRect l="-1929" t="54284" r="1822" b="-3176"/>
          <a:stretch/>
        </p:blipFill>
        <p:spPr>
          <a:xfrm>
            <a:off x="5067256" y="837032"/>
            <a:ext cx="3697362" cy="2627240"/>
          </a:xfrm>
          <a:prstGeom prst="rect">
            <a:avLst/>
          </a:prstGeom>
        </p:spPr>
      </p:pic>
      <p:pic>
        <p:nvPicPr>
          <p:cNvPr id="6" name="Picture 6" descr="Text, whiteboard&#10;&#10;Description automatically generated">
            <a:extLst>
              <a:ext uri="{FF2B5EF4-FFF2-40B4-BE49-F238E27FC236}">
                <a16:creationId xmlns:a16="http://schemas.microsoft.com/office/drawing/2014/main" id="{343C75F6-49EE-42EC-A8DC-EF31C1FE702C}"/>
              </a:ext>
            </a:extLst>
          </p:cNvPr>
          <p:cNvPicPr>
            <a:picLocks noChangeAspect="1"/>
          </p:cNvPicPr>
          <p:nvPr/>
        </p:nvPicPr>
        <p:blipFill>
          <a:blip r:embed="rId3"/>
          <a:stretch>
            <a:fillRect/>
          </a:stretch>
        </p:blipFill>
        <p:spPr>
          <a:xfrm>
            <a:off x="5289020" y="3183393"/>
            <a:ext cx="3558917" cy="561758"/>
          </a:xfrm>
          <a:prstGeom prst="rect">
            <a:avLst/>
          </a:prstGeom>
        </p:spPr>
      </p:pic>
    </p:spTree>
    <p:extLst>
      <p:ext uri="{BB962C8B-B14F-4D97-AF65-F5344CB8AC3E}">
        <p14:creationId xmlns:p14="http://schemas.microsoft.com/office/powerpoint/2010/main" val="176792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3D050-2648-AD5A-D79A-92C56C113A08}"/>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D993FCE6-7325-3E54-BCE5-906D6C22E64F}"/>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 Sekundarstufe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CF70A717-2D62-B83D-C8A0-52D03A94931E}"/>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6</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7" name="Inhaltsplatzhalter 2">
            <a:extLst>
              <a:ext uri="{FF2B5EF4-FFF2-40B4-BE49-F238E27FC236}">
                <a16:creationId xmlns:a16="http://schemas.microsoft.com/office/drawing/2014/main" id="{17711F53-CFB1-AB04-97F5-D6C09C152F8F}"/>
              </a:ext>
            </a:extLst>
          </p:cNvPr>
          <p:cNvGraphicFramePr>
            <a:graphicFrameLocks noGrp="1"/>
          </p:cNvGraphicFramePr>
          <p:nvPr>
            <p:ph sz="quarter" idx="13"/>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401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308E-2EBA-9342-2A45-63FDE81272F5}"/>
              </a:ext>
            </a:extLst>
          </p:cNvPr>
          <p:cNvSpPr>
            <a:spLocks noGrp="1"/>
          </p:cNvSpPr>
          <p:nvPr>
            <p:ph type="title"/>
          </p:nvPr>
        </p:nvSpPr>
        <p:spPr/>
        <p:txBody>
          <a:bodyPr/>
          <a:lstStyle/>
          <a:p>
            <a:r>
              <a:rPr lang="en-US" dirty="0">
                <a:solidFill>
                  <a:srgbClr val="C00000"/>
                </a:solidFill>
              </a:rPr>
              <a:t>Examples of writing tasks for year 1</a:t>
            </a:r>
            <a:endParaRPr lang="en-AT" dirty="0">
              <a:solidFill>
                <a:srgbClr val="C00000"/>
              </a:solidFill>
            </a:endParaRPr>
          </a:p>
        </p:txBody>
      </p:sp>
      <p:sp>
        <p:nvSpPr>
          <p:cNvPr id="6" name="Content Placeholder 5">
            <a:extLst>
              <a:ext uri="{FF2B5EF4-FFF2-40B4-BE49-F238E27FC236}">
                <a16:creationId xmlns:a16="http://schemas.microsoft.com/office/drawing/2014/main" id="{7FC8F874-D906-63F6-58FE-8773E87C7EE4}"/>
              </a:ext>
            </a:extLst>
          </p:cNvPr>
          <p:cNvSpPr>
            <a:spLocks noGrp="1"/>
          </p:cNvSpPr>
          <p:nvPr>
            <p:ph idx="1"/>
          </p:nvPr>
        </p:nvSpPr>
        <p:spPr/>
        <p:txBody>
          <a:bodyPr/>
          <a:lstStyle/>
          <a:p>
            <a:r>
              <a:rPr lang="en-US" dirty="0"/>
              <a:t>Me Books</a:t>
            </a:r>
          </a:p>
          <a:p>
            <a:endParaRPr lang="en-AT" dirty="0"/>
          </a:p>
        </p:txBody>
      </p:sp>
      <p:sp>
        <p:nvSpPr>
          <p:cNvPr id="5" name="Slide Number Placeholder 4">
            <a:extLst>
              <a:ext uri="{FF2B5EF4-FFF2-40B4-BE49-F238E27FC236}">
                <a16:creationId xmlns:a16="http://schemas.microsoft.com/office/drawing/2014/main" id="{EF2C264F-DA9D-64BA-C8DD-0610E799AE5F}"/>
              </a:ext>
            </a:extLst>
          </p:cNvPr>
          <p:cNvSpPr>
            <a:spLocks noGrp="1"/>
          </p:cNvSpPr>
          <p:nvPr>
            <p:ph type="sldNum" sz="quarter" idx="12"/>
          </p:nvPr>
        </p:nvSpPr>
        <p:spPr/>
        <p:txBody>
          <a:bodyPr/>
          <a:lstStyle/>
          <a:p>
            <a:fld id="{1206269C-C24E-4E80-9A4B-E7E19BB59A67}" type="slidenum">
              <a:rPr lang="de-AT" smtClean="0"/>
              <a:pPr/>
              <a:t>60</a:t>
            </a:fld>
            <a:endParaRPr lang="de-AT" dirty="0"/>
          </a:p>
        </p:txBody>
      </p:sp>
      <p:pic>
        <p:nvPicPr>
          <p:cNvPr id="8" name="Picture 7">
            <a:extLst>
              <a:ext uri="{FF2B5EF4-FFF2-40B4-BE49-F238E27FC236}">
                <a16:creationId xmlns:a16="http://schemas.microsoft.com/office/drawing/2014/main" id="{D081E1CC-B371-3EB5-5CAC-DF9BCC33D1FD}"/>
              </a:ext>
            </a:extLst>
          </p:cNvPr>
          <p:cNvPicPr>
            <a:picLocks noChangeAspect="1"/>
          </p:cNvPicPr>
          <p:nvPr/>
        </p:nvPicPr>
        <p:blipFill>
          <a:blip r:embed="rId2"/>
          <a:stretch>
            <a:fillRect/>
          </a:stretch>
        </p:blipFill>
        <p:spPr>
          <a:xfrm>
            <a:off x="808637" y="2079521"/>
            <a:ext cx="1364608" cy="191581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51A1FDA-A36B-CA6F-B9CB-848CDEC48A8F}"/>
              </a:ext>
            </a:extLst>
          </p:cNvPr>
          <p:cNvPicPr>
            <a:picLocks noChangeAspect="1"/>
          </p:cNvPicPr>
          <p:nvPr/>
        </p:nvPicPr>
        <p:blipFill>
          <a:blip r:embed="rId3"/>
          <a:stretch>
            <a:fillRect/>
          </a:stretch>
        </p:blipFill>
        <p:spPr>
          <a:xfrm>
            <a:off x="5875004" y="1754243"/>
            <a:ext cx="1747605" cy="247201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DDD5B76-AE0C-DB8D-1952-650659D69AE6}"/>
              </a:ext>
            </a:extLst>
          </p:cNvPr>
          <p:cNvPicPr>
            <a:picLocks noChangeAspect="1"/>
          </p:cNvPicPr>
          <p:nvPr/>
        </p:nvPicPr>
        <p:blipFill>
          <a:blip r:embed="rId4"/>
          <a:stretch>
            <a:fillRect/>
          </a:stretch>
        </p:blipFill>
        <p:spPr>
          <a:xfrm>
            <a:off x="3377628" y="1754243"/>
            <a:ext cx="1778984" cy="2499561"/>
          </a:xfrm>
          <a:prstGeom prst="rect">
            <a:avLst/>
          </a:prstGeom>
        </p:spPr>
      </p:pic>
      <p:sp>
        <p:nvSpPr>
          <p:cNvPr id="3" name="Rectangle: Rounded Corners 2">
            <a:extLst>
              <a:ext uri="{FF2B5EF4-FFF2-40B4-BE49-F238E27FC236}">
                <a16:creationId xmlns:a16="http://schemas.microsoft.com/office/drawing/2014/main" id="{19AEDEEB-F3A8-E603-3F8C-DE6746B74908}"/>
              </a:ext>
            </a:extLst>
          </p:cNvPr>
          <p:cNvSpPr/>
          <p:nvPr/>
        </p:nvSpPr>
        <p:spPr>
          <a:xfrm>
            <a:off x="6406815" y="2073505"/>
            <a:ext cx="691817" cy="26168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1909799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2.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5474" y="1711126"/>
            <a:ext cx="7563200" cy="2377574"/>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a:t>
            </a:r>
          </a:p>
          <a:p>
            <a:endParaRPr lang="de-DE" sz="1350" dirty="0"/>
          </a:p>
          <a:p>
            <a:pPr lvl="1"/>
            <a:r>
              <a:rPr lang="de-DE" sz="1350" dirty="0"/>
              <a:t>• Aspekte des persönlichen Lebensumfeldes beschreiben (u.a. Personen, Orte, Pläne, Wünsche)</a:t>
            </a:r>
          </a:p>
          <a:p>
            <a:pPr lvl="1"/>
            <a:r>
              <a:rPr lang="de-DE" sz="1350" dirty="0"/>
              <a:t> </a:t>
            </a:r>
          </a:p>
          <a:p>
            <a:pPr lvl="1"/>
            <a:r>
              <a:rPr lang="de-DE" sz="1350" dirty="0"/>
              <a:t>• die eigene Meinung ausdrücken und begründen </a:t>
            </a:r>
          </a:p>
          <a:p>
            <a:pPr lvl="1"/>
            <a:endParaRPr lang="de-DE" sz="1350" dirty="0"/>
          </a:p>
          <a:p>
            <a:pPr lvl="1"/>
            <a:r>
              <a:rPr lang="de-DE" sz="1350" dirty="0"/>
              <a:t>• einfache Geschichten und Gebrauchstexte (u.a. E-Mail, Mitteilungen) schreiben und dabei auch über vergangene und zukünftige Ereignisse berichten</a:t>
            </a:r>
          </a:p>
          <a:p>
            <a:pPr lvl="1"/>
            <a:endParaRPr lang="de-AT" sz="1350" dirty="0"/>
          </a:p>
        </p:txBody>
      </p:sp>
    </p:spTree>
    <p:extLst>
      <p:ext uri="{BB962C8B-B14F-4D97-AF65-F5344CB8AC3E}">
        <p14:creationId xmlns:p14="http://schemas.microsoft.com/office/powerpoint/2010/main" val="2858841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D3AE44-542B-4EFB-827C-EDDF193010AF}"/>
              </a:ext>
            </a:extLst>
          </p:cNvPr>
          <p:cNvSpPr txBox="1"/>
          <p:nvPr/>
        </p:nvSpPr>
        <p:spPr>
          <a:xfrm>
            <a:off x="423123" y="2996647"/>
            <a:ext cx="4261756" cy="23544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t>Listen to the story "The Trouble with Gran". </a:t>
            </a:r>
          </a:p>
          <a:p>
            <a:r>
              <a:rPr lang="en-US" sz="1350" dirty="0">
                <a:cs typeface="Calibri"/>
              </a:rPr>
              <a:t>Then travel to a cool place with Gran's travel agency and write a story about your adventure.</a:t>
            </a:r>
          </a:p>
          <a:p>
            <a:r>
              <a:rPr lang="en-US" sz="1350" dirty="0">
                <a:cs typeface="Calibri"/>
              </a:rPr>
              <a:t>Use the story-planning worksheet.</a:t>
            </a:r>
          </a:p>
          <a:p>
            <a:endParaRPr lang="en-US" sz="1350" dirty="0">
              <a:cs typeface="Calibri"/>
            </a:endParaRPr>
          </a:p>
          <a:p>
            <a:r>
              <a:rPr lang="en-US" sz="1350" dirty="0">
                <a:cs typeface="Calibri"/>
              </a:rPr>
              <a:t>Start your story like this:</a:t>
            </a:r>
          </a:p>
          <a:p>
            <a:endParaRPr lang="en-US" sz="1350" dirty="0">
              <a:solidFill>
                <a:schemeClr val="accent1"/>
              </a:solidFill>
              <a:latin typeface="Calibri" panose="020F0502020204030204"/>
              <a:cs typeface="Calibri"/>
            </a:endParaRPr>
          </a:p>
          <a:p>
            <a:r>
              <a:rPr lang="en-US" sz="1350" dirty="0">
                <a:solidFill>
                  <a:schemeClr val="accent1"/>
                </a:solidFill>
                <a:latin typeface="Comic Sans MS"/>
                <a:cs typeface="Calibri"/>
              </a:rPr>
              <a:t>You won't believe what happened to me last week. I went on a trip with "Gran Tours"….</a:t>
            </a:r>
          </a:p>
          <a:p>
            <a:endParaRPr lang="en-US" sz="1350" dirty="0">
              <a:cs typeface="Calibri"/>
            </a:endParaRPr>
          </a:p>
          <a:p>
            <a:endParaRPr lang="en-US" sz="1350" dirty="0">
              <a:cs typeface="Calibri"/>
            </a:endParaRPr>
          </a:p>
        </p:txBody>
      </p:sp>
      <p:pic>
        <p:nvPicPr>
          <p:cNvPr id="8" name="Picture 8" descr="Text&#10;&#10;Description automatically generated">
            <a:extLst>
              <a:ext uri="{FF2B5EF4-FFF2-40B4-BE49-F238E27FC236}">
                <a16:creationId xmlns:a16="http://schemas.microsoft.com/office/drawing/2014/main" id="{5112CAEB-46C6-467F-A841-BA03667A705D}"/>
              </a:ext>
            </a:extLst>
          </p:cNvPr>
          <p:cNvPicPr>
            <a:picLocks noChangeAspect="1"/>
          </p:cNvPicPr>
          <p:nvPr/>
        </p:nvPicPr>
        <p:blipFill>
          <a:blip r:embed="rId3"/>
          <a:stretch>
            <a:fillRect/>
          </a:stretch>
        </p:blipFill>
        <p:spPr>
          <a:xfrm>
            <a:off x="4636605" y="192694"/>
            <a:ext cx="4361148" cy="4584178"/>
          </a:xfrm>
          <a:prstGeom prst="rect">
            <a:avLst/>
          </a:prstGeom>
        </p:spPr>
      </p:pic>
      <p:pic>
        <p:nvPicPr>
          <p:cNvPr id="9" name="Online Media 8" title="The Trouble with Gran | Kids Book Read Aloud">
            <a:hlinkClick r:id="" action="ppaction://media"/>
            <a:extLst>
              <a:ext uri="{FF2B5EF4-FFF2-40B4-BE49-F238E27FC236}">
                <a16:creationId xmlns:a16="http://schemas.microsoft.com/office/drawing/2014/main" id="{8CD384C3-2532-4E66-BF74-89FFF430862A}"/>
              </a:ext>
            </a:extLst>
          </p:cNvPr>
          <p:cNvPicPr>
            <a:picLocks noRot="1" noChangeAspect="1"/>
          </p:cNvPicPr>
          <p:nvPr>
            <a:videoFile r:link="rId1"/>
          </p:nvPr>
        </p:nvPicPr>
        <p:blipFill>
          <a:blip r:embed="rId4"/>
          <a:stretch>
            <a:fillRect/>
          </a:stretch>
        </p:blipFill>
        <p:spPr>
          <a:xfrm>
            <a:off x="488674" y="894137"/>
            <a:ext cx="3683393" cy="2077337"/>
          </a:xfrm>
          <a:prstGeom prst="rect">
            <a:avLst/>
          </a:prstGeom>
        </p:spPr>
      </p:pic>
      <p:sp>
        <p:nvSpPr>
          <p:cNvPr id="3" name="Rectangle: Rounded Corners 2">
            <a:extLst>
              <a:ext uri="{FF2B5EF4-FFF2-40B4-BE49-F238E27FC236}">
                <a16:creationId xmlns:a16="http://schemas.microsoft.com/office/drawing/2014/main" id="{148714A0-9448-474B-A650-1AFC3988F4C8}"/>
              </a:ext>
            </a:extLst>
          </p:cNvPr>
          <p:cNvSpPr/>
          <p:nvPr/>
        </p:nvSpPr>
        <p:spPr>
          <a:xfrm>
            <a:off x="2651825" y="128006"/>
            <a:ext cx="2554760" cy="685800"/>
          </a:xfrm>
          <a:prstGeom prst="roundRect">
            <a:avLst>
              <a:gd name="adj" fmla="val 26126"/>
            </a:avLst>
          </a:prstGeom>
          <a:solidFill>
            <a:schemeClr val="bg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900" dirty="0">
                <a:solidFill>
                  <a:schemeClr val="tx1"/>
                </a:solidFill>
              </a:rPr>
              <a:t>• einfache Geschichten und Gebrauchstexte (u.a. E-Mail, Mitteilungen) schreiben und dabei auch über vergangene und zukünftige Ereignisse berichten</a:t>
            </a:r>
            <a:endParaRPr lang="de-AT" sz="900" dirty="0">
              <a:solidFill>
                <a:schemeClr val="tx1"/>
              </a:solidFill>
            </a:endParaRPr>
          </a:p>
        </p:txBody>
      </p:sp>
      <p:sp>
        <p:nvSpPr>
          <p:cNvPr id="5" name="Titel 4">
            <a:extLst>
              <a:ext uri="{FF2B5EF4-FFF2-40B4-BE49-F238E27FC236}">
                <a16:creationId xmlns:a16="http://schemas.microsoft.com/office/drawing/2014/main" id="{F52AB3C6-9BCF-400B-975F-15465AAF3A06}"/>
              </a:ext>
            </a:extLst>
          </p:cNvPr>
          <p:cNvSpPr>
            <a:spLocks noGrp="1"/>
          </p:cNvSpPr>
          <p:nvPr>
            <p:ph type="title"/>
          </p:nvPr>
        </p:nvSpPr>
        <p:spPr/>
        <p:txBody>
          <a:bodyPr/>
          <a:lstStyle/>
          <a:p>
            <a:endParaRPr lang="de-AT" dirty="0"/>
          </a:p>
        </p:txBody>
      </p:sp>
      <p:pic>
        <p:nvPicPr>
          <p:cNvPr id="2" name="Picture 1">
            <a:extLst>
              <a:ext uri="{FF2B5EF4-FFF2-40B4-BE49-F238E27FC236}">
                <a16:creationId xmlns:a16="http://schemas.microsoft.com/office/drawing/2014/main" id="{A26F0EB2-8D5A-C2B1-016B-2D4D6644CC93}"/>
              </a:ext>
            </a:extLst>
          </p:cNvPr>
          <p:cNvPicPr>
            <a:picLocks noChangeAspect="1"/>
          </p:cNvPicPr>
          <p:nvPr/>
        </p:nvPicPr>
        <p:blipFill>
          <a:blip r:embed="rId5"/>
          <a:stretch>
            <a:fillRect/>
          </a:stretch>
        </p:blipFill>
        <p:spPr>
          <a:xfrm>
            <a:off x="4690814" y="-73307"/>
            <a:ext cx="443794" cy="439935"/>
          </a:xfrm>
          <a:prstGeom prst="rect">
            <a:avLst/>
          </a:prstGeom>
        </p:spPr>
      </p:pic>
    </p:spTree>
    <p:extLst>
      <p:ext uri="{BB962C8B-B14F-4D97-AF65-F5344CB8AC3E}">
        <p14:creationId xmlns:p14="http://schemas.microsoft.com/office/powerpoint/2010/main" val="1222486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4F26-A50A-4F8D-BF15-8B4F501CA7D9}"/>
              </a:ext>
            </a:extLst>
          </p:cNvPr>
          <p:cNvSpPr>
            <a:spLocks noGrp="1"/>
          </p:cNvSpPr>
          <p:nvPr>
            <p:ph type="title"/>
          </p:nvPr>
        </p:nvSpPr>
        <p:spPr/>
        <p:txBody>
          <a:bodyPr/>
          <a:lstStyle/>
          <a:p>
            <a:r>
              <a:rPr lang="en-US" dirty="0" err="1">
                <a:solidFill>
                  <a:srgbClr val="C00000"/>
                </a:solidFill>
                <a:cs typeface="Calibri Light"/>
              </a:rPr>
              <a:t>Performanz</a:t>
            </a:r>
            <a:r>
              <a:rPr lang="en-US" dirty="0">
                <a:solidFill>
                  <a:srgbClr val="C00000"/>
                </a:solidFill>
                <a:cs typeface="Calibri Light"/>
              </a:rPr>
              <a:t> 1</a:t>
            </a:r>
            <a:endParaRPr lang="en-US" dirty="0">
              <a:solidFill>
                <a:srgbClr val="C00000"/>
              </a:solidFill>
            </a:endParaRPr>
          </a:p>
        </p:txBody>
      </p:sp>
      <p:pic>
        <p:nvPicPr>
          <p:cNvPr id="3" name="Picture 3" descr="Text, letter&#10;&#10;Description automatically generated">
            <a:extLst>
              <a:ext uri="{FF2B5EF4-FFF2-40B4-BE49-F238E27FC236}">
                <a16:creationId xmlns:a16="http://schemas.microsoft.com/office/drawing/2014/main" id="{09DBB8B2-7AEF-4CB0-8879-7A4F6C37CA6C}"/>
              </a:ext>
            </a:extLst>
          </p:cNvPr>
          <p:cNvPicPr>
            <a:picLocks noChangeAspect="1"/>
          </p:cNvPicPr>
          <p:nvPr/>
        </p:nvPicPr>
        <p:blipFill>
          <a:blip r:embed="rId2"/>
          <a:stretch>
            <a:fillRect/>
          </a:stretch>
        </p:blipFill>
        <p:spPr>
          <a:xfrm>
            <a:off x="4803440" y="239561"/>
            <a:ext cx="3267844" cy="4664378"/>
          </a:xfrm>
          <a:prstGeom prst="rect">
            <a:avLst/>
          </a:prstGeom>
        </p:spPr>
      </p:pic>
    </p:spTree>
    <p:extLst>
      <p:ext uri="{BB962C8B-B14F-4D97-AF65-F5344CB8AC3E}">
        <p14:creationId xmlns:p14="http://schemas.microsoft.com/office/powerpoint/2010/main" val="3773437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4131-6F19-43AC-9F7A-B04FF35C4B67}"/>
              </a:ext>
            </a:extLst>
          </p:cNvPr>
          <p:cNvSpPr>
            <a:spLocks noGrp="1"/>
          </p:cNvSpPr>
          <p:nvPr>
            <p:ph type="title"/>
          </p:nvPr>
        </p:nvSpPr>
        <p:spPr>
          <a:xfrm>
            <a:off x="4419719" y="192201"/>
            <a:ext cx="3062672" cy="1001271"/>
          </a:xfrm>
        </p:spPr>
        <p:txBody>
          <a:bodyPr/>
          <a:lstStyle/>
          <a:p>
            <a:r>
              <a:rPr lang="en-US" dirty="0" err="1">
                <a:solidFill>
                  <a:srgbClr val="C00000"/>
                </a:solidFill>
                <a:cs typeface="Calibri Light"/>
              </a:rPr>
              <a:t>Performanz</a:t>
            </a:r>
            <a:r>
              <a:rPr lang="en-US" dirty="0">
                <a:solidFill>
                  <a:srgbClr val="C00000"/>
                </a:solidFill>
                <a:cs typeface="Calibri Light"/>
              </a:rPr>
              <a:t> 2</a:t>
            </a:r>
            <a:endParaRPr lang="en-US" dirty="0">
              <a:solidFill>
                <a:srgbClr val="C00000"/>
              </a:solidFill>
            </a:endParaRPr>
          </a:p>
        </p:txBody>
      </p:sp>
      <p:pic>
        <p:nvPicPr>
          <p:cNvPr id="3" name="Picture 3" descr="Text, letter&#10;&#10;Description automatically generated">
            <a:extLst>
              <a:ext uri="{FF2B5EF4-FFF2-40B4-BE49-F238E27FC236}">
                <a16:creationId xmlns:a16="http://schemas.microsoft.com/office/drawing/2014/main" id="{4C284E6D-CB96-42C2-A2FD-2B1E63B41309}"/>
              </a:ext>
            </a:extLst>
          </p:cNvPr>
          <p:cNvPicPr>
            <a:picLocks noChangeAspect="1"/>
          </p:cNvPicPr>
          <p:nvPr/>
        </p:nvPicPr>
        <p:blipFill>
          <a:blip r:embed="rId2"/>
          <a:stretch>
            <a:fillRect/>
          </a:stretch>
        </p:blipFill>
        <p:spPr>
          <a:xfrm>
            <a:off x="220790" y="190441"/>
            <a:ext cx="3736403" cy="4830062"/>
          </a:xfrm>
          <a:prstGeom prst="rect">
            <a:avLst/>
          </a:prstGeom>
        </p:spPr>
      </p:pic>
      <p:pic>
        <p:nvPicPr>
          <p:cNvPr id="4" name="Picture 4" descr="Text, letter&#10;&#10;Description automatically generated">
            <a:extLst>
              <a:ext uri="{FF2B5EF4-FFF2-40B4-BE49-F238E27FC236}">
                <a16:creationId xmlns:a16="http://schemas.microsoft.com/office/drawing/2014/main" id="{8ADD835F-869D-4B5A-A2DC-DF8240066DC4}"/>
              </a:ext>
            </a:extLst>
          </p:cNvPr>
          <p:cNvPicPr>
            <a:picLocks noChangeAspect="1"/>
          </p:cNvPicPr>
          <p:nvPr/>
        </p:nvPicPr>
        <p:blipFill rotWithShape="1">
          <a:blip r:embed="rId3"/>
          <a:srcRect t="10667" r="-99" b="17704"/>
          <a:stretch/>
        </p:blipFill>
        <p:spPr>
          <a:xfrm>
            <a:off x="4097052" y="1580557"/>
            <a:ext cx="3605068" cy="3433741"/>
          </a:xfrm>
          <a:prstGeom prst="rect">
            <a:avLst/>
          </a:prstGeom>
        </p:spPr>
      </p:pic>
    </p:spTree>
    <p:extLst>
      <p:ext uri="{BB962C8B-B14F-4D97-AF65-F5344CB8AC3E}">
        <p14:creationId xmlns:p14="http://schemas.microsoft.com/office/powerpoint/2010/main" val="3311862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564356" y="802482"/>
            <a:ext cx="7886700" cy="578773"/>
          </a:xfrm>
        </p:spPr>
        <p:txBody>
          <a:bodyPr/>
          <a:lstStyle/>
          <a:p>
            <a:r>
              <a:rPr lang="de-DE" dirty="0">
                <a:solidFill>
                  <a:srgbClr val="C00000"/>
                </a:solidFill>
                <a:cs typeface="Calibri Light"/>
              </a:rPr>
              <a:t>Sprechauftrag / </a:t>
            </a:r>
            <a:r>
              <a:rPr lang="de-DE" dirty="0" err="1">
                <a:solidFill>
                  <a:srgbClr val="C00000"/>
                </a:solidFill>
                <a:cs typeface="Calibri Light"/>
              </a:rPr>
              <a:t>Granny</a:t>
            </a:r>
            <a:r>
              <a:rPr lang="de-DE" dirty="0">
                <a:solidFill>
                  <a:srgbClr val="C00000"/>
                </a:solidFill>
                <a:cs typeface="Calibri Light"/>
              </a:rPr>
              <a:t> - dialogisch</a:t>
            </a:r>
            <a:endParaRPr lang="de-DE" dirty="0">
              <a:solidFill>
                <a:srgbClr val="C00000"/>
              </a:solidFill>
            </a:endParaRPr>
          </a:p>
        </p:txBody>
      </p:sp>
      <p:sp>
        <p:nvSpPr>
          <p:cNvPr id="3" name="Rectangle 2">
            <a:extLst>
              <a:ext uri="{FF2B5EF4-FFF2-40B4-BE49-F238E27FC236}">
                <a16:creationId xmlns:a16="http://schemas.microsoft.com/office/drawing/2014/main" id="{E106D090-8859-451D-AB7C-C9D1E74F0225}"/>
              </a:ext>
            </a:extLst>
          </p:cNvPr>
          <p:cNvSpPr/>
          <p:nvPr/>
        </p:nvSpPr>
        <p:spPr>
          <a:xfrm>
            <a:off x="691978" y="2128452"/>
            <a:ext cx="3042851" cy="1655805"/>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lang="en-US" sz="1350" dirty="0"/>
              <a:t>Student A:</a:t>
            </a:r>
          </a:p>
          <a:p>
            <a:r>
              <a:rPr lang="en-US" sz="1350" dirty="0"/>
              <a:t>You have just come back from a great adventure with Gran’s travel agency.</a:t>
            </a:r>
          </a:p>
          <a:p>
            <a:r>
              <a:rPr lang="en-US" sz="1350" dirty="0"/>
              <a:t>Tell your partner about your trip.</a:t>
            </a:r>
          </a:p>
          <a:p>
            <a:r>
              <a:rPr lang="en-US" sz="1350" dirty="0"/>
              <a:t>Describe the place in detail and tell your partner exactly what you did and how you liked it there.</a:t>
            </a:r>
          </a:p>
          <a:p>
            <a:pPr algn="ctr"/>
            <a:endParaRPr lang="en-US" sz="1350" dirty="0"/>
          </a:p>
        </p:txBody>
      </p:sp>
      <p:sp>
        <p:nvSpPr>
          <p:cNvPr id="4" name="Rectangle 3">
            <a:extLst>
              <a:ext uri="{FF2B5EF4-FFF2-40B4-BE49-F238E27FC236}">
                <a16:creationId xmlns:a16="http://schemas.microsoft.com/office/drawing/2014/main" id="{F464A1E6-CAEE-4A1A-8B9E-A89E42B35712}"/>
              </a:ext>
            </a:extLst>
          </p:cNvPr>
          <p:cNvSpPr/>
          <p:nvPr/>
        </p:nvSpPr>
        <p:spPr>
          <a:xfrm>
            <a:off x="4331044" y="2117640"/>
            <a:ext cx="2696862" cy="1677429"/>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r>
              <a:rPr lang="en-US" sz="1350" dirty="0"/>
              <a:t>Student B:</a:t>
            </a:r>
          </a:p>
          <a:p>
            <a:endParaRPr lang="en-US" sz="1350" dirty="0"/>
          </a:p>
          <a:p>
            <a:r>
              <a:rPr lang="en-US" sz="1350" dirty="0"/>
              <a:t>Your partner has just come back from a great adventure with Gran’s travel agency.</a:t>
            </a:r>
          </a:p>
          <a:p>
            <a:r>
              <a:rPr lang="en-US" sz="1350" dirty="0"/>
              <a:t>Ask lots of questions to find out as much as possible about this trip. </a:t>
            </a:r>
            <a:endParaRPr lang="en-AT" sz="1350" dirty="0"/>
          </a:p>
        </p:txBody>
      </p:sp>
      <p:sp>
        <p:nvSpPr>
          <p:cNvPr id="5" name="Rectangle 4">
            <a:extLst>
              <a:ext uri="{FF2B5EF4-FFF2-40B4-BE49-F238E27FC236}">
                <a16:creationId xmlns:a16="http://schemas.microsoft.com/office/drawing/2014/main" id="{39DE662F-20B7-4A6A-934D-FDBAE0CBAD0D}"/>
              </a:ext>
            </a:extLst>
          </p:cNvPr>
          <p:cNvSpPr/>
          <p:nvPr/>
        </p:nvSpPr>
        <p:spPr>
          <a:xfrm>
            <a:off x="2522130" y="3875485"/>
            <a:ext cx="3042851" cy="994172"/>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214313" indent="-214313">
              <a:buFont typeface="Arial" panose="020B0604020202020204" pitchFamily="34" charset="0"/>
              <a:buChar char="•"/>
            </a:pPr>
            <a:r>
              <a:rPr lang="en-US" sz="1350" dirty="0"/>
              <a:t>Plan and practice your discussion.</a:t>
            </a:r>
          </a:p>
          <a:p>
            <a:pPr marL="214313" indent="-214313">
              <a:buFont typeface="Arial" panose="020B0604020202020204" pitchFamily="34" charset="0"/>
              <a:buChar char="•"/>
            </a:pPr>
            <a:r>
              <a:rPr lang="en-US" sz="1350" dirty="0"/>
              <a:t>Then record it on </a:t>
            </a:r>
            <a:r>
              <a:rPr lang="en-US" sz="1350" dirty="0" err="1"/>
              <a:t>flipgrid</a:t>
            </a:r>
            <a:r>
              <a:rPr lang="en-US" sz="1350" dirty="0"/>
              <a:t>.</a:t>
            </a:r>
            <a:endParaRPr lang="en-AT" sz="1350"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877545" y="563230"/>
            <a:ext cx="3023761" cy="1312038"/>
          </a:xfrm>
          <a:prstGeom prst="roundRect">
            <a:avLst/>
          </a:prstGeom>
          <a:solidFill>
            <a:schemeClr val="bg1">
              <a:lumMod val="9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pPr lvl="1"/>
            <a:r>
              <a:rPr lang="de-DE" sz="900" dirty="0"/>
              <a:t>• kurze Gespräche über vertraute Themen führen</a:t>
            </a:r>
          </a:p>
          <a:p>
            <a:pPr lvl="1"/>
            <a:r>
              <a:rPr lang="de-DE" sz="900" dirty="0"/>
              <a:t>• in Alltagssituationen einfache Informationen geben, Fragen stellen und Vereinbarungen treffen </a:t>
            </a:r>
          </a:p>
          <a:p>
            <a:pPr lvl="1"/>
            <a:r>
              <a:rPr lang="de-DE" sz="900" dirty="0"/>
              <a:t>• über vertraute Themen (u.a. Dinge, Orte, Personen) sprechen und dabei auch Gefühle, Vorlieben, Stärken und Meinungen auf einfache Weise ausdrücken</a:t>
            </a:r>
            <a:endParaRPr lang="de-AT" sz="900" dirty="0"/>
          </a:p>
          <a:p>
            <a:pPr algn="ctr"/>
            <a:endParaRPr lang="en-AT" sz="1350" dirty="0"/>
          </a:p>
        </p:txBody>
      </p:sp>
      <p:pic>
        <p:nvPicPr>
          <p:cNvPr id="7" name="Graphic 6" descr="Pin with solid fill">
            <a:extLst>
              <a:ext uri="{FF2B5EF4-FFF2-40B4-BE49-F238E27FC236}">
                <a16:creationId xmlns:a16="http://schemas.microsoft.com/office/drawing/2014/main" id="{91A5639D-3972-EC3B-98B3-6698FA3E22B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48654">
            <a:off x="5856382" y="242771"/>
            <a:ext cx="546434" cy="546434"/>
          </a:xfrm>
          <a:prstGeom prst="rect">
            <a:avLst/>
          </a:prstGeom>
        </p:spPr>
      </p:pic>
    </p:spTree>
    <p:extLst>
      <p:ext uri="{BB962C8B-B14F-4D97-AF65-F5344CB8AC3E}">
        <p14:creationId xmlns:p14="http://schemas.microsoft.com/office/powerpoint/2010/main" val="2893012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6E1799-D763-E8A0-5ED6-1A5ABC83E684}"/>
              </a:ext>
            </a:extLst>
          </p:cNvPr>
          <p:cNvSpPr>
            <a:spLocks noGrp="1"/>
          </p:cNvSpPr>
          <p:nvPr>
            <p:ph type="ftr" sz="quarter" idx="11"/>
          </p:nvPr>
        </p:nvSpPr>
        <p:spPr/>
        <p:txBody>
          <a:bodyPr/>
          <a:lstStyle/>
          <a:p>
            <a:endParaRPr lang="de-AT"/>
          </a:p>
        </p:txBody>
      </p:sp>
      <p:sp>
        <p:nvSpPr>
          <p:cNvPr id="4" name="Slide Number Placeholder 3">
            <a:extLst>
              <a:ext uri="{FF2B5EF4-FFF2-40B4-BE49-F238E27FC236}">
                <a16:creationId xmlns:a16="http://schemas.microsoft.com/office/drawing/2014/main" id="{63718406-7B22-3DCD-03D2-39927C1E0C12}"/>
              </a:ext>
            </a:extLst>
          </p:cNvPr>
          <p:cNvSpPr>
            <a:spLocks noGrp="1"/>
          </p:cNvSpPr>
          <p:nvPr>
            <p:ph type="sldNum" sz="quarter" idx="12"/>
          </p:nvPr>
        </p:nvSpPr>
        <p:spPr/>
        <p:txBody>
          <a:bodyPr/>
          <a:lstStyle/>
          <a:p>
            <a:fld id="{B817C4E8-9515-4373-8DE0-89D0CCCBBCAC}" type="slidenum">
              <a:rPr lang="de-AT" smtClean="0"/>
              <a:t>66</a:t>
            </a:fld>
            <a:endParaRPr lang="de-AT"/>
          </a:p>
        </p:txBody>
      </p:sp>
      <p:pic>
        <p:nvPicPr>
          <p:cNvPr id="6" name="Picture 5">
            <a:extLst>
              <a:ext uri="{FF2B5EF4-FFF2-40B4-BE49-F238E27FC236}">
                <a16:creationId xmlns:a16="http://schemas.microsoft.com/office/drawing/2014/main" id="{5A5269AA-EA62-5C72-C508-C4C13929BAFF}"/>
              </a:ext>
            </a:extLst>
          </p:cNvPr>
          <p:cNvPicPr>
            <a:picLocks noChangeAspect="1"/>
          </p:cNvPicPr>
          <p:nvPr/>
        </p:nvPicPr>
        <p:blipFill>
          <a:blip r:embed="rId2"/>
          <a:stretch>
            <a:fillRect/>
          </a:stretch>
        </p:blipFill>
        <p:spPr>
          <a:xfrm>
            <a:off x="1958986" y="391287"/>
            <a:ext cx="6366837" cy="4527583"/>
          </a:xfrm>
          <a:prstGeom prst="rect">
            <a:avLst/>
          </a:prstGeom>
        </p:spPr>
      </p:pic>
      <p:sp>
        <p:nvSpPr>
          <p:cNvPr id="9" name="TextBox 8">
            <a:extLst>
              <a:ext uri="{FF2B5EF4-FFF2-40B4-BE49-F238E27FC236}">
                <a16:creationId xmlns:a16="http://schemas.microsoft.com/office/drawing/2014/main" id="{2637037F-7DF1-8FFB-88B9-650A865A101A}"/>
              </a:ext>
            </a:extLst>
          </p:cNvPr>
          <p:cNvSpPr txBox="1"/>
          <p:nvPr/>
        </p:nvSpPr>
        <p:spPr>
          <a:xfrm>
            <a:off x="272770" y="898902"/>
            <a:ext cx="1633522" cy="923330"/>
          </a:xfrm>
          <a:prstGeom prst="rect">
            <a:avLst/>
          </a:prstGeom>
          <a:noFill/>
        </p:spPr>
        <p:txBody>
          <a:bodyPr wrap="square" rtlCol="0">
            <a:spAutoFit/>
          </a:bodyPr>
          <a:lstStyle/>
          <a:p>
            <a:r>
              <a:rPr lang="en-US" dirty="0"/>
              <a:t>Year 2:</a:t>
            </a:r>
          </a:p>
          <a:p>
            <a:r>
              <a:rPr lang="en-US" dirty="0"/>
              <a:t>Writing and</a:t>
            </a:r>
          </a:p>
          <a:p>
            <a:r>
              <a:rPr lang="en-US" dirty="0"/>
              <a:t>Speaking</a:t>
            </a:r>
            <a:endParaRPr lang="en-AT" dirty="0"/>
          </a:p>
        </p:txBody>
      </p:sp>
      <p:pic>
        <p:nvPicPr>
          <p:cNvPr id="12" name="Picture 11">
            <a:hlinkClick r:id="rId3"/>
            <a:extLst>
              <a:ext uri="{FF2B5EF4-FFF2-40B4-BE49-F238E27FC236}">
                <a16:creationId xmlns:a16="http://schemas.microsoft.com/office/drawing/2014/main" id="{B20B805C-7AD9-95B0-9504-3F4A3248397E}"/>
              </a:ext>
            </a:extLst>
          </p:cNvPr>
          <p:cNvPicPr>
            <a:picLocks noChangeAspect="1"/>
          </p:cNvPicPr>
          <p:nvPr/>
        </p:nvPicPr>
        <p:blipFill>
          <a:blip r:embed="rId4"/>
          <a:stretch>
            <a:fillRect/>
          </a:stretch>
        </p:blipFill>
        <p:spPr>
          <a:xfrm>
            <a:off x="411170" y="2014780"/>
            <a:ext cx="933307" cy="1166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hlinkClick r:id="rId5"/>
            <a:extLst>
              <a:ext uri="{FF2B5EF4-FFF2-40B4-BE49-F238E27FC236}">
                <a16:creationId xmlns:a16="http://schemas.microsoft.com/office/drawing/2014/main" id="{EA3729A0-D4EF-BF92-02EB-8B919D283691}"/>
              </a:ext>
            </a:extLst>
          </p:cNvPr>
          <p:cNvPicPr>
            <a:picLocks noChangeAspect="1"/>
          </p:cNvPicPr>
          <p:nvPr/>
        </p:nvPicPr>
        <p:blipFill>
          <a:blip r:embed="rId6"/>
          <a:stretch>
            <a:fillRect/>
          </a:stretch>
        </p:blipFill>
        <p:spPr>
          <a:xfrm>
            <a:off x="435457" y="3373962"/>
            <a:ext cx="884223" cy="1105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8379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3.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8650" y="1645126"/>
            <a:ext cx="7623252" cy="1962076"/>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a:t>
            </a:r>
          </a:p>
          <a:p>
            <a:endParaRPr lang="de-DE" sz="1350" dirty="0"/>
          </a:p>
          <a:p>
            <a:pPr lvl="1"/>
            <a:r>
              <a:rPr lang="de-DE" sz="1350" dirty="0"/>
              <a:t>• zusammenhängende Texte über alltägliche Aspekte des eigenen Umfelds sowie des Lebensalltags von Jugendlichen in verschiedenen Ländern schreiben</a:t>
            </a:r>
          </a:p>
          <a:p>
            <a:pPr lvl="1"/>
            <a:endParaRPr lang="de-DE" sz="1350" dirty="0"/>
          </a:p>
          <a:p>
            <a:pPr lvl="1"/>
            <a:r>
              <a:rPr lang="de-DE" sz="1350" dirty="0"/>
              <a:t>• Beschreibungen von Ereignissen, vergangenen und zukünftigen Handlungen und persönlichen Erfahrungen verfassen und dabei auch Meinungen und Gefühle ausdrücken  </a:t>
            </a:r>
            <a:endParaRPr lang="de-AT" sz="1350" dirty="0"/>
          </a:p>
        </p:txBody>
      </p:sp>
    </p:spTree>
    <p:extLst>
      <p:ext uri="{BB962C8B-B14F-4D97-AF65-F5344CB8AC3E}">
        <p14:creationId xmlns:p14="http://schemas.microsoft.com/office/powerpoint/2010/main" val="267316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540001" y="870121"/>
            <a:ext cx="7978525" cy="622091"/>
          </a:xfrm>
        </p:spPr>
        <p:txBody>
          <a:bodyPr/>
          <a:lstStyle/>
          <a:p>
            <a:r>
              <a:rPr lang="de-AT" dirty="0">
                <a:solidFill>
                  <a:srgbClr val="C00000"/>
                </a:solidFill>
              </a:rPr>
              <a:t>Beispiele: </a:t>
            </a:r>
            <a:r>
              <a:rPr lang="de-AT" dirty="0" err="1">
                <a:solidFill>
                  <a:srgbClr val="C00000"/>
                </a:solidFill>
              </a:rPr>
              <a:t>What</a:t>
            </a:r>
            <a:r>
              <a:rPr lang="de-AT" dirty="0">
                <a:solidFill>
                  <a:srgbClr val="C00000"/>
                </a:solidFill>
              </a:rPr>
              <a:t> will </a:t>
            </a:r>
            <a:r>
              <a:rPr lang="de-AT" dirty="0" err="1">
                <a:solidFill>
                  <a:srgbClr val="C00000"/>
                </a:solidFill>
              </a:rPr>
              <a:t>my</a:t>
            </a:r>
            <a:r>
              <a:rPr lang="de-AT" dirty="0">
                <a:solidFill>
                  <a:srgbClr val="C00000"/>
                </a:solidFill>
              </a:rPr>
              <a:t> </a:t>
            </a:r>
            <a:r>
              <a:rPr lang="de-AT" dirty="0" err="1">
                <a:solidFill>
                  <a:srgbClr val="C00000"/>
                </a:solidFill>
              </a:rPr>
              <a:t>life</a:t>
            </a:r>
            <a:r>
              <a:rPr lang="de-AT" dirty="0">
                <a:solidFill>
                  <a:srgbClr val="C00000"/>
                </a:solidFill>
              </a:rPr>
              <a:t> </a:t>
            </a:r>
            <a:r>
              <a:rPr lang="de-AT" dirty="0" err="1">
                <a:solidFill>
                  <a:srgbClr val="C00000"/>
                </a:solidFill>
              </a:rPr>
              <a:t>be</a:t>
            </a:r>
            <a:r>
              <a:rPr lang="de-AT" dirty="0">
                <a:solidFill>
                  <a:srgbClr val="C00000"/>
                </a:solidFill>
              </a:rPr>
              <a:t> like in 2040?</a:t>
            </a:r>
            <a:endParaRPr lang="de-AT" dirty="0">
              <a:solidFill>
                <a:srgbClr val="C00000"/>
              </a:solidFill>
              <a:cs typeface="Calibri Light"/>
            </a:endParaRPr>
          </a:p>
        </p:txBody>
      </p:sp>
      <p:pic>
        <p:nvPicPr>
          <p:cNvPr id="3" name="Picture 3" descr="Text&#10;&#10;Description automatically generated">
            <a:extLst>
              <a:ext uri="{FF2B5EF4-FFF2-40B4-BE49-F238E27FC236}">
                <a16:creationId xmlns:a16="http://schemas.microsoft.com/office/drawing/2014/main" id="{C436B3AB-2B06-4CAC-A058-1CA8065E5394}"/>
              </a:ext>
            </a:extLst>
          </p:cNvPr>
          <p:cNvPicPr>
            <a:picLocks noChangeAspect="1"/>
          </p:cNvPicPr>
          <p:nvPr/>
        </p:nvPicPr>
        <p:blipFill>
          <a:blip r:embed="rId2"/>
          <a:stretch>
            <a:fillRect/>
          </a:stretch>
        </p:blipFill>
        <p:spPr>
          <a:xfrm>
            <a:off x="668051" y="1204345"/>
            <a:ext cx="2057400" cy="2734811"/>
          </a:xfrm>
          <a:prstGeom prst="rect">
            <a:avLst/>
          </a:prstGeom>
        </p:spPr>
      </p:pic>
      <p:sp>
        <p:nvSpPr>
          <p:cNvPr id="4" name="TextBox 3">
            <a:extLst>
              <a:ext uri="{FF2B5EF4-FFF2-40B4-BE49-F238E27FC236}">
                <a16:creationId xmlns:a16="http://schemas.microsoft.com/office/drawing/2014/main" id="{4C0372A9-28D2-4C99-81E5-8D58BE9ADAE7}"/>
              </a:ext>
            </a:extLst>
          </p:cNvPr>
          <p:cNvSpPr txBox="1"/>
          <p:nvPr/>
        </p:nvSpPr>
        <p:spPr>
          <a:xfrm>
            <a:off x="803152" y="3983755"/>
            <a:ext cx="2057399"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ea typeface="+mn-lt"/>
                <a:cs typeface="+mn-lt"/>
                <a:hlinkClick r:id="rId3"/>
              </a:rPr>
              <a:t>Read the booklet</a:t>
            </a:r>
            <a:r>
              <a:rPr lang="en-US" sz="1350" dirty="0">
                <a:ea typeface="+mn-lt"/>
                <a:cs typeface="+mn-lt"/>
              </a:rPr>
              <a:t>/</a:t>
            </a:r>
            <a:endParaRPr lang="en-US" sz="1350" dirty="0"/>
          </a:p>
        </p:txBody>
      </p:sp>
      <p:pic>
        <p:nvPicPr>
          <p:cNvPr id="5" name="Picture 5" descr="Diagram&#10;&#10;Description automatically generated">
            <a:extLst>
              <a:ext uri="{FF2B5EF4-FFF2-40B4-BE49-F238E27FC236}">
                <a16:creationId xmlns:a16="http://schemas.microsoft.com/office/drawing/2014/main" id="{338E1175-AADF-4DA7-B906-15DD5D7C99E4}"/>
              </a:ext>
            </a:extLst>
          </p:cNvPr>
          <p:cNvPicPr>
            <a:picLocks noChangeAspect="1"/>
          </p:cNvPicPr>
          <p:nvPr/>
        </p:nvPicPr>
        <p:blipFill>
          <a:blip r:embed="rId4"/>
          <a:stretch>
            <a:fillRect/>
          </a:stretch>
        </p:blipFill>
        <p:spPr>
          <a:xfrm>
            <a:off x="3415113" y="1268016"/>
            <a:ext cx="2057400" cy="2578586"/>
          </a:xfrm>
          <a:prstGeom prst="rect">
            <a:avLst/>
          </a:prstGeom>
        </p:spPr>
      </p:pic>
      <p:sp>
        <p:nvSpPr>
          <p:cNvPr id="6" name="TextBox 5">
            <a:extLst>
              <a:ext uri="{FF2B5EF4-FFF2-40B4-BE49-F238E27FC236}">
                <a16:creationId xmlns:a16="http://schemas.microsoft.com/office/drawing/2014/main" id="{42F7ED5E-B306-424D-B528-878B34DFD292}"/>
              </a:ext>
            </a:extLst>
          </p:cNvPr>
          <p:cNvSpPr txBox="1"/>
          <p:nvPr/>
        </p:nvSpPr>
        <p:spPr>
          <a:xfrm>
            <a:off x="3594262" y="3983755"/>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hlinkClick r:id="rId5"/>
              </a:rPr>
              <a:t>Read</a:t>
            </a:r>
            <a:r>
              <a:rPr lang="en-US" sz="1350" dirty="0">
                <a:ea typeface="+mn-lt"/>
                <a:cs typeface="+mn-lt"/>
                <a:hlinkClick r:id="rId5"/>
              </a:rPr>
              <a:t> the booklet</a:t>
            </a:r>
            <a:endParaRPr lang="en-US" sz="1350" dirty="0">
              <a:cs typeface="Calibri"/>
            </a:endParaRPr>
          </a:p>
        </p:txBody>
      </p:sp>
      <p:sp>
        <p:nvSpPr>
          <p:cNvPr id="8" name="Rectangle: Rounded Corners 7">
            <a:extLst>
              <a:ext uri="{FF2B5EF4-FFF2-40B4-BE49-F238E27FC236}">
                <a16:creationId xmlns:a16="http://schemas.microsoft.com/office/drawing/2014/main" id="{48661DCD-5C22-4D67-8E81-1D208BCE9605}"/>
              </a:ext>
            </a:extLst>
          </p:cNvPr>
          <p:cNvSpPr/>
          <p:nvPr/>
        </p:nvSpPr>
        <p:spPr>
          <a:xfrm rot="600000">
            <a:off x="6141903" y="805630"/>
            <a:ext cx="2782034" cy="2074505"/>
          </a:xfrm>
          <a:prstGeom prst="roundRect">
            <a:avLst>
              <a:gd name="adj" fmla="val 12139"/>
            </a:avLst>
          </a:prstGeom>
          <a:solidFill>
            <a:schemeClr val="bg1">
              <a:lumMod val="90000"/>
            </a:schemeClr>
          </a:solidFill>
          <a:ln>
            <a:extLst>
              <a:ext uri="{C807C97D-BFC1-408E-A445-0C87EB9F89A2}">
                <ask:lineSketchStyleProps xmlns:ask="http://schemas.microsoft.com/office/drawing/2018/sketchyshapes" sd="1220306403">
                  <a:custGeom>
                    <a:avLst/>
                    <a:gdLst>
                      <a:gd name="connsiteX0" fmla="*/ 0 w 2782034"/>
                      <a:gd name="connsiteY0" fmla="*/ 251824 h 2074505"/>
                      <a:gd name="connsiteX1" fmla="*/ 251824 w 2782034"/>
                      <a:gd name="connsiteY1" fmla="*/ 0 h 2074505"/>
                      <a:gd name="connsiteX2" fmla="*/ 821421 w 2782034"/>
                      <a:gd name="connsiteY2" fmla="*/ 0 h 2074505"/>
                      <a:gd name="connsiteX3" fmla="*/ 1368233 w 2782034"/>
                      <a:gd name="connsiteY3" fmla="*/ 0 h 2074505"/>
                      <a:gd name="connsiteX4" fmla="*/ 1892262 w 2782034"/>
                      <a:gd name="connsiteY4" fmla="*/ 0 h 2074505"/>
                      <a:gd name="connsiteX5" fmla="*/ 2530210 w 2782034"/>
                      <a:gd name="connsiteY5" fmla="*/ 0 h 2074505"/>
                      <a:gd name="connsiteX6" fmla="*/ 2782034 w 2782034"/>
                      <a:gd name="connsiteY6" fmla="*/ 251824 h 2074505"/>
                      <a:gd name="connsiteX7" fmla="*/ 2782034 w 2782034"/>
                      <a:gd name="connsiteY7" fmla="*/ 728317 h 2074505"/>
                      <a:gd name="connsiteX8" fmla="*/ 2782034 w 2782034"/>
                      <a:gd name="connsiteY8" fmla="*/ 1236228 h 2074505"/>
                      <a:gd name="connsiteX9" fmla="*/ 2782034 w 2782034"/>
                      <a:gd name="connsiteY9" fmla="*/ 1822681 h 2074505"/>
                      <a:gd name="connsiteX10" fmla="*/ 2530210 w 2782034"/>
                      <a:gd name="connsiteY10" fmla="*/ 2074505 h 2074505"/>
                      <a:gd name="connsiteX11" fmla="*/ 2028965 w 2782034"/>
                      <a:gd name="connsiteY11" fmla="*/ 2074505 h 2074505"/>
                      <a:gd name="connsiteX12" fmla="*/ 1527720 w 2782034"/>
                      <a:gd name="connsiteY12" fmla="*/ 2074505 h 2074505"/>
                      <a:gd name="connsiteX13" fmla="*/ 935340 w 2782034"/>
                      <a:gd name="connsiteY13" fmla="*/ 2074505 h 2074505"/>
                      <a:gd name="connsiteX14" fmla="*/ 251824 w 2782034"/>
                      <a:gd name="connsiteY14" fmla="*/ 2074505 h 2074505"/>
                      <a:gd name="connsiteX15" fmla="*/ 0 w 2782034"/>
                      <a:gd name="connsiteY15" fmla="*/ 1822681 h 2074505"/>
                      <a:gd name="connsiteX16" fmla="*/ 0 w 2782034"/>
                      <a:gd name="connsiteY16" fmla="*/ 1330479 h 2074505"/>
                      <a:gd name="connsiteX17" fmla="*/ 0 w 2782034"/>
                      <a:gd name="connsiteY17" fmla="*/ 853986 h 2074505"/>
                      <a:gd name="connsiteX18" fmla="*/ 0 w 2782034"/>
                      <a:gd name="connsiteY18" fmla="*/ 251824 h 207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2034" h="2074505" fill="none" extrusionOk="0">
                        <a:moveTo>
                          <a:pt x="0" y="251824"/>
                        </a:moveTo>
                        <a:cubicBezTo>
                          <a:pt x="4717" y="111557"/>
                          <a:pt x="94135" y="5097"/>
                          <a:pt x="251824" y="0"/>
                        </a:cubicBezTo>
                        <a:cubicBezTo>
                          <a:pt x="439320" y="-59314"/>
                          <a:pt x="592465" y="19591"/>
                          <a:pt x="821421" y="0"/>
                        </a:cubicBezTo>
                        <a:cubicBezTo>
                          <a:pt x="1050377" y="-19591"/>
                          <a:pt x="1177575" y="49348"/>
                          <a:pt x="1368233" y="0"/>
                        </a:cubicBezTo>
                        <a:cubicBezTo>
                          <a:pt x="1558891" y="-49348"/>
                          <a:pt x="1699708" y="12349"/>
                          <a:pt x="1892262" y="0"/>
                        </a:cubicBezTo>
                        <a:cubicBezTo>
                          <a:pt x="2084816" y="-12349"/>
                          <a:pt x="2358469" y="4176"/>
                          <a:pt x="2530210" y="0"/>
                        </a:cubicBezTo>
                        <a:cubicBezTo>
                          <a:pt x="2661432" y="-11087"/>
                          <a:pt x="2803974" y="95767"/>
                          <a:pt x="2782034" y="251824"/>
                        </a:cubicBezTo>
                        <a:cubicBezTo>
                          <a:pt x="2806707" y="449852"/>
                          <a:pt x="2728722" y="534827"/>
                          <a:pt x="2782034" y="728317"/>
                        </a:cubicBezTo>
                        <a:cubicBezTo>
                          <a:pt x="2835346" y="921807"/>
                          <a:pt x="2746239" y="1027321"/>
                          <a:pt x="2782034" y="1236228"/>
                        </a:cubicBezTo>
                        <a:cubicBezTo>
                          <a:pt x="2817829" y="1445135"/>
                          <a:pt x="2776650" y="1619575"/>
                          <a:pt x="2782034" y="1822681"/>
                        </a:cubicBezTo>
                        <a:cubicBezTo>
                          <a:pt x="2763905" y="1969577"/>
                          <a:pt x="2668911" y="2069611"/>
                          <a:pt x="2530210" y="2074505"/>
                        </a:cubicBezTo>
                        <a:cubicBezTo>
                          <a:pt x="2338976" y="2084159"/>
                          <a:pt x="2143780" y="2070292"/>
                          <a:pt x="2028965" y="2074505"/>
                        </a:cubicBezTo>
                        <a:cubicBezTo>
                          <a:pt x="1914150" y="2078718"/>
                          <a:pt x="1706122" y="2017560"/>
                          <a:pt x="1527720" y="2074505"/>
                        </a:cubicBezTo>
                        <a:cubicBezTo>
                          <a:pt x="1349318" y="2131450"/>
                          <a:pt x="1230445" y="2040707"/>
                          <a:pt x="935340" y="2074505"/>
                        </a:cubicBezTo>
                        <a:cubicBezTo>
                          <a:pt x="640235" y="2108303"/>
                          <a:pt x="477042" y="2018465"/>
                          <a:pt x="251824" y="2074505"/>
                        </a:cubicBezTo>
                        <a:cubicBezTo>
                          <a:pt x="120305" y="2077215"/>
                          <a:pt x="-7976" y="1961314"/>
                          <a:pt x="0" y="1822681"/>
                        </a:cubicBezTo>
                        <a:cubicBezTo>
                          <a:pt x="-8779" y="1582893"/>
                          <a:pt x="1276" y="1532630"/>
                          <a:pt x="0" y="1330479"/>
                        </a:cubicBezTo>
                        <a:cubicBezTo>
                          <a:pt x="-1276" y="1128328"/>
                          <a:pt x="26535" y="968865"/>
                          <a:pt x="0" y="853986"/>
                        </a:cubicBezTo>
                        <a:cubicBezTo>
                          <a:pt x="-26535" y="739107"/>
                          <a:pt x="34991" y="524806"/>
                          <a:pt x="0" y="251824"/>
                        </a:cubicBezTo>
                        <a:close/>
                      </a:path>
                      <a:path w="2782034" h="2074505" stroke="0" extrusionOk="0">
                        <a:moveTo>
                          <a:pt x="0" y="251824"/>
                        </a:moveTo>
                        <a:cubicBezTo>
                          <a:pt x="41608" y="113336"/>
                          <a:pt x="106471" y="5497"/>
                          <a:pt x="251824" y="0"/>
                        </a:cubicBezTo>
                        <a:cubicBezTo>
                          <a:pt x="507335" y="-4014"/>
                          <a:pt x="599150" y="44045"/>
                          <a:pt x="844204" y="0"/>
                        </a:cubicBezTo>
                        <a:cubicBezTo>
                          <a:pt x="1089258" y="-44045"/>
                          <a:pt x="1146306" y="36123"/>
                          <a:pt x="1368233" y="0"/>
                        </a:cubicBezTo>
                        <a:cubicBezTo>
                          <a:pt x="1590160" y="-36123"/>
                          <a:pt x="1722949" y="16885"/>
                          <a:pt x="1869478" y="0"/>
                        </a:cubicBezTo>
                        <a:cubicBezTo>
                          <a:pt x="2016007" y="-16885"/>
                          <a:pt x="2322789" y="40954"/>
                          <a:pt x="2530210" y="0"/>
                        </a:cubicBezTo>
                        <a:cubicBezTo>
                          <a:pt x="2692854" y="741"/>
                          <a:pt x="2802985" y="126847"/>
                          <a:pt x="2782034" y="251824"/>
                        </a:cubicBezTo>
                        <a:cubicBezTo>
                          <a:pt x="2814294" y="424448"/>
                          <a:pt x="2770582" y="587982"/>
                          <a:pt x="2782034" y="775443"/>
                        </a:cubicBezTo>
                        <a:cubicBezTo>
                          <a:pt x="2793486" y="962904"/>
                          <a:pt x="2770252" y="1046471"/>
                          <a:pt x="2782034" y="1299062"/>
                        </a:cubicBezTo>
                        <a:cubicBezTo>
                          <a:pt x="2793816" y="1551653"/>
                          <a:pt x="2727015" y="1593263"/>
                          <a:pt x="2782034" y="1822681"/>
                        </a:cubicBezTo>
                        <a:cubicBezTo>
                          <a:pt x="2813801" y="1938070"/>
                          <a:pt x="2660048" y="2108839"/>
                          <a:pt x="2530210" y="2074505"/>
                        </a:cubicBezTo>
                        <a:cubicBezTo>
                          <a:pt x="2333631" y="2092961"/>
                          <a:pt x="2275756" y="2036752"/>
                          <a:pt x="2028965" y="2074505"/>
                        </a:cubicBezTo>
                        <a:cubicBezTo>
                          <a:pt x="1782174" y="2112258"/>
                          <a:pt x="1658562" y="2023000"/>
                          <a:pt x="1459369" y="2074505"/>
                        </a:cubicBezTo>
                        <a:cubicBezTo>
                          <a:pt x="1260176" y="2126010"/>
                          <a:pt x="1082010" y="2034633"/>
                          <a:pt x="844204" y="2074505"/>
                        </a:cubicBezTo>
                        <a:cubicBezTo>
                          <a:pt x="606398" y="2114377"/>
                          <a:pt x="517072" y="2067031"/>
                          <a:pt x="251824" y="2074505"/>
                        </a:cubicBezTo>
                        <a:cubicBezTo>
                          <a:pt x="116382" y="2102786"/>
                          <a:pt x="-5947" y="1954861"/>
                          <a:pt x="0" y="1822681"/>
                        </a:cubicBezTo>
                        <a:cubicBezTo>
                          <a:pt x="-35500" y="1638515"/>
                          <a:pt x="3687" y="1488129"/>
                          <a:pt x="0" y="1314771"/>
                        </a:cubicBezTo>
                        <a:cubicBezTo>
                          <a:pt x="-3687" y="1141413"/>
                          <a:pt x="33164" y="940567"/>
                          <a:pt x="0" y="759734"/>
                        </a:cubicBezTo>
                        <a:cubicBezTo>
                          <a:pt x="-33164" y="578901"/>
                          <a:pt x="22217" y="453362"/>
                          <a:pt x="0" y="2518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1050" b="1" dirty="0">
                <a:solidFill>
                  <a:schemeClr val="tx1"/>
                </a:solidFill>
                <a:ea typeface="+mn-lt"/>
                <a:cs typeface="+mn-lt"/>
              </a:rPr>
              <a:t>LP 3. Klasse</a:t>
            </a:r>
          </a:p>
          <a:p>
            <a:pPr lvl="1"/>
            <a:r>
              <a:rPr lang="de-DE" sz="1050" dirty="0">
                <a:solidFill>
                  <a:schemeClr val="tx1"/>
                </a:solidFill>
                <a:ea typeface="+mn-lt"/>
                <a:cs typeface="+mn-lt"/>
              </a:rPr>
              <a:t>• zusammenhängende Texte über alltägliche Aspekte des eigenen Umfelds sowie des Lebensalltags von Jugendlichen in verschiedenen Ländern schreiben</a:t>
            </a:r>
            <a:endParaRPr lang="en-US" sz="1050" dirty="0">
              <a:solidFill>
                <a:schemeClr val="tx1"/>
              </a:solidFill>
              <a:ea typeface="+mn-lt"/>
              <a:cs typeface="+mn-lt"/>
            </a:endParaRPr>
          </a:p>
          <a:p>
            <a:pPr lvl="1"/>
            <a:r>
              <a:rPr lang="de-DE" sz="1050" dirty="0">
                <a:solidFill>
                  <a:schemeClr val="tx1"/>
                </a:solidFill>
                <a:ea typeface="+mn-lt"/>
                <a:cs typeface="+mn-lt"/>
              </a:rPr>
              <a:t>• Beschreibungen von Ereignissen, vergangenen und zukünftigen Handlungen und persönlichen Erfahrungen verfassen und dabei auch Meinungen und Gefühle ausdrücken </a:t>
            </a:r>
            <a:r>
              <a:rPr lang="de-DE" sz="1050" dirty="0">
                <a:ea typeface="+mn-lt"/>
                <a:cs typeface="+mn-lt"/>
              </a:rPr>
              <a:t> </a:t>
            </a:r>
            <a:endParaRPr lang="en-US" sz="1050" dirty="0"/>
          </a:p>
        </p:txBody>
      </p:sp>
      <p:sp>
        <p:nvSpPr>
          <p:cNvPr id="9" name="Rectangle: Rounded Corners 8">
            <a:extLst>
              <a:ext uri="{FF2B5EF4-FFF2-40B4-BE49-F238E27FC236}">
                <a16:creationId xmlns:a16="http://schemas.microsoft.com/office/drawing/2014/main" id="{382D5FCC-B8E5-447D-9FF9-8BDA456846F5}"/>
              </a:ext>
            </a:extLst>
          </p:cNvPr>
          <p:cNvSpPr/>
          <p:nvPr/>
        </p:nvSpPr>
        <p:spPr>
          <a:xfrm>
            <a:off x="5855166" y="3263565"/>
            <a:ext cx="2973005" cy="1725941"/>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 sz="1050" b="1" dirty="0">
                <a:solidFill>
                  <a:schemeClr val="tx1"/>
                </a:solidFill>
                <a:ea typeface="+mn-lt"/>
                <a:cs typeface="+mn-lt"/>
              </a:rPr>
              <a:t>Bedeutung und Form</a:t>
            </a:r>
            <a:r>
              <a:rPr lang="en-US" sz="1050" dirty="0">
                <a:solidFill>
                  <a:schemeClr val="tx1"/>
                </a:solidFill>
                <a:ea typeface="+mn-lt"/>
                <a:cs typeface="+mn-lt"/>
              </a:rPr>
              <a:t> </a:t>
            </a:r>
            <a:endParaRPr lang="en-US" sz="1050" dirty="0">
              <a:solidFill>
                <a:schemeClr val="tx1"/>
              </a:solidFill>
              <a:cs typeface="Calibri"/>
            </a:endParaRPr>
          </a:p>
          <a:p>
            <a:r>
              <a:rPr lang="de" sz="1050" dirty="0">
                <a:solidFill>
                  <a:schemeClr val="tx1"/>
                </a:solidFill>
                <a:ea typeface="+mn-lt"/>
                <a:cs typeface="+mn-lt"/>
              </a:rPr>
              <a:t>Sprache dient als Mittel des Ausdrucks. Sprachliche Bedeutungen werden durch bestimmte sprachliche Formen ausgedrückt. Der Inhalt bedingt dabei die Form. Sprachliche Strukturen werden als Instrumente entdeckt und verstanden, um bestimmte Bedeutungen zu verbalisieren</a:t>
            </a:r>
            <a:r>
              <a:rPr lang="de" sz="1350" dirty="0">
                <a:solidFill>
                  <a:schemeClr val="tx1"/>
                </a:solidFill>
                <a:ea typeface="+mn-lt"/>
                <a:cs typeface="+mn-lt"/>
              </a:rPr>
              <a:t>.</a:t>
            </a:r>
            <a:r>
              <a:rPr lang="en-US" sz="1350" dirty="0">
                <a:solidFill>
                  <a:schemeClr val="tx1"/>
                </a:solidFill>
                <a:ea typeface="+mn-lt"/>
                <a:cs typeface="+mn-lt"/>
              </a:rPr>
              <a:t> </a:t>
            </a:r>
            <a:endParaRPr lang="en-US" sz="1350" dirty="0">
              <a:solidFill>
                <a:schemeClr val="tx1"/>
              </a:solidFill>
              <a:cs typeface="Calibri" panose="020F0502020204030204"/>
            </a:endParaRPr>
          </a:p>
        </p:txBody>
      </p:sp>
      <p:sp>
        <p:nvSpPr>
          <p:cNvPr id="12" name="TextBox 11">
            <a:extLst>
              <a:ext uri="{FF2B5EF4-FFF2-40B4-BE49-F238E27FC236}">
                <a16:creationId xmlns:a16="http://schemas.microsoft.com/office/drawing/2014/main" id="{E8782627-1BE2-4094-A470-2DDABDBB3F7A}"/>
              </a:ext>
            </a:extLst>
          </p:cNvPr>
          <p:cNvSpPr txBox="1"/>
          <p:nvPr/>
        </p:nvSpPr>
        <p:spPr>
          <a:xfrm>
            <a:off x="803151" y="4207124"/>
            <a:ext cx="245250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dirty="0"/>
              <a:t>https://tinyurl.com/mylife2040</a:t>
            </a:r>
          </a:p>
        </p:txBody>
      </p:sp>
      <p:sp>
        <p:nvSpPr>
          <p:cNvPr id="14" name="TextBox 13">
            <a:extLst>
              <a:ext uri="{FF2B5EF4-FFF2-40B4-BE49-F238E27FC236}">
                <a16:creationId xmlns:a16="http://schemas.microsoft.com/office/drawing/2014/main" id="{5991646A-93B9-46F0-B635-F3A5DCA5F94D}"/>
              </a:ext>
            </a:extLst>
          </p:cNvPr>
          <p:cNvSpPr txBox="1"/>
          <p:nvPr/>
        </p:nvSpPr>
        <p:spPr>
          <a:xfrm>
            <a:off x="3618725" y="4208011"/>
            <a:ext cx="2158497" cy="300082"/>
          </a:xfrm>
          <a:prstGeom prst="rect">
            <a:avLst/>
          </a:prstGeom>
          <a:noFill/>
        </p:spPr>
        <p:txBody>
          <a:bodyPr wrap="square" rtlCol="0">
            <a:spAutoFit/>
          </a:bodyPr>
          <a:lstStyle/>
          <a:p>
            <a:r>
              <a:rPr lang="en-US" sz="1350" dirty="0"/>
              <a:t>https://tinyurl.com/life2040</a:t>
            </a:r>
            <a:endParaRPr lang="en-AT" sz="1350" dirty="0"/>
          </a:p>
        </p:txBody>
      </p:sp>
      <p:pic>
        <p:nvPicPr>
          <p:cNvPr id="10" name="Graphic 9" descr="Pin with solid fill">
            <a:extLst>
              <a:ext uri="{FF2B5EF4-FFF2-40B4-BE49-F238E27FC236}">
                <a16:creationId xmlns:a16="http://schemas.microsoft.com/office/drawing/2014/main" id="{C9B69445-6E21-80AF-42EE-8CCFFADBA69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272741">
            <a:off x="8166445" y="495635"/>
            <a:ext cx="546434" cy="546434"/>
          </a:xfrm>
          <a:prstGeom prst="rect">
            <a:avLst/>
          </a:prstGeom>
        </p:spPr>
      </p:pic>
      <p:pic>
        <p:nvPicPr>
          <p:cNvPr id="11" name="Picture 10">
            <a:extLst>
              <a:ext uri="{FF2B5EF4-FFF2-40B4-BE49-F238E27FC236}">
                <a16:creationId xmlns:a16="http://schemas.microsoft.com/office/drawing/2014/main" id="{D60D6552-5B8C-7C30-516A-D42216CD453B}"/>
              </a:ext>
            </a:extLst>
          </p:cNvPr>
          <p:cNvPicPr>
            <a:picLocks noChangeAspect="1"/>
          </p:cNvPicPr>
          <p:nvPr/>
        </p:nvPicPr>
        <p:blipFill>
          <a:blip r:embed="rId8"/>
          <a:stretch>
            <a:fillRect/>
          </a:stretch>
        </p:blipFill>
        <p:spPr>
          <a:xfrm>
            <a:off x="8085214" y="2943458"/>
            <a:ext cx="701101" cy="695004"/>
          </a:xfrm>
          <a:prstGeom prst="rect">
            <a:avLst/>
          </a:prstGeom>
        </p:spPr>
      </p:pic>
    </p:spTree>
    <p:extLst>
      <p:ext uri="{BB962C8B-B14F-4D97-AF65-F5344CB8AC3E}">
        <p14:creationId xmlns:p14="http://schemas.microsoft.com/office/powerpoint/2010/main" val="3021783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65BD-A95D-462B-AB2A-537FE6828EF5}"/>
              </a:ext>
            </a:extLst>
          </p:cNvPr>
          <p:cNvSpPr>
            <a:spLocks noGrp="1"/>
          </p:cNvSpPr>
          <p:nvPr>
            <p:ph type="title"/>
          </p:nvPr>
        </p:nvSpPr>
        <p:spPr>
          <a:xfrm>
            <a:off x="1993106" y="273844"/>
            <a:ext cx="6522244" cy="542797"/>
          </a:xfrm>
        </p:spPr>
        <p:txBody>
          <a:bodyPr/>
          <a:lstStyle/>
          <a:p>
            <a:r>
              <a:rPr lang="en-US" dirty="0">
                <a:solidFill>
                  <a:srgbClr val="C00000"/>
                </a:solidFill>
                <a:cs typeface="Calibri Light"/>
              </a:rPr>
              <a:t>Aufgabe: Experiences and past events</a:t>
            </a:r>
            <a:endParaRPr lang="en-US" dirty="0">
              <a:solidFill>
                <a:srgbClr val="C00000"/>
              </a:solidFill>
            </a:endParaRPr>
          </a:p>
        </p:txBody>
      </p:sp>
      <p:pic>
        <p:nvPicPr>
          <p:cNvPr id="3" name="Picture 3" descr="Text, letter&#10;&#10;Description automatically generated">
            <a:extLst>
              <a:ext uri="{FF2B5EF4-FFF2-40B4-BE49-F238E27FC236}">
                <a16:creationId xmlns:a16="http://schemas.microsoft.com/office/drawing/2014/main" id="{6806261C-E315-4638-A20A-EFCDA8552261}"/>
              </a:ext>
            </a:extLst>
          </p:cNvPr>
          <p:cNvPicPr>
            <a:picLocks noChangeAspect="1"/>
          </p:cNvPicPr>
          <p:nvPr/>
        </p:nvPicPr>
        <p:blipFill>
          <a:blip r:embed="rId2"/>
          <a:stretch>
            <a:fillRect/>
          </a:stretch>
        </p:blipFill>
        <p:spPr>
          <a:xfrm>
            <a:off x="1367500" y="816641"/>
            <a:ext cx="2960151" cy="4235884"/>
          </a:xfrm>
          <a:prstGeom prst="rect">
            <a:avLst/>
          </a:prstGeom>
        </p:spPr>
      </p:pic>
      <p:sp>
        <p:nvSpPr>
          <p:cNvPr id="4" name="Rectangle: Rounded Corners 3">
            <a:extLst>
              <a:ext uri="{FF2B5EF4-FFF2-40B4-BE49-F238E27FC236}">
                <a16:creationId xmlns:a16="http://schemas.microsoft.com/office/drawing/2014/main" id="{F36BF8BD-0D3D-414C-8296-0E43612BDF1B}"/>
              </a:ext>
            </a:extLst>
          </p:cNvPr>
          <p:cNvSpPr/>
          <p:nvPr/>
        </p:nvSpPr>
        <p:spPr>
          <a:xfrm rot="450307">
            <a:off x="5521533" y="1206074"/>
            <a:ext cx="2620783" cy="1883582"/>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 sz="1050" b="1" dirty="0">
                <a:ea typeface="+mn-lt"/>
                <a:cs typeface="+mn-lt"/>
              </a:rPr>
              <a:t>Bedeutung und Form</a:t>
            </a:r>
            <a:r>
              <a:rPr lang="en-US" sz="1050" dirty="0">
                <a:ea typeface="+mn-lt"/>
                <a:cs typeface="+mn-lt"/>
              </a:rPr>
              <a:t> </a:t>
            </a:r>
            <a:endParaRPr lang="en-US" sz="1050" dirty="0">
              <a:cs typeface="Calibri"/>
            </a:endParaRPr>
          </a:p>
          <a:p>
            <a:r>
              <a:rPr lang="de" sz="1050" dirty="0">
                <a:ea typeface="+mn-lt"/>
                <a:cs typeface="+mn-lt"/>
              </a:rPr>
              <a:t>Sprache dient als Mittel des Ausdrucks</a:t>
            </a:r>
          </a:p>
          <a:p>
            <a:endParaRPr lang="de" sz="1050" dirty="0">
              <a:ea typeface="+mn-lt"/>
              <a:cs typeface="+mn-lt"/>
            </a:endParaRPr>
          </a:p>
          <a:p>
            <a:r>
              <a:rPr lang="de" sz="1050" b="1" dirty="0">
                <a:solidFill>
                  <a:schemeClr val="tx1"/>
                </a:solidFill>
                <a:ea typeface="+mn-lt"/>
                <a:cs typeface="+mn-lt"/>
              </a:rPr>
              <a:t>Sprachliche Bedeutungen werden durch bestimmte sprachliche Formen ausgedrückt. Der Inhalt bedingt dabei die Form. Sprachliche Strukturen werden als Instrumente entdeckt und verstanden, um bestimmte Bedeutungen zu verbalisieren</a:t>
            </a:r>
            <a:r>
              <a:rPr lang="de" sz="1350" b="1" dirty="0">
                <a:solidFill>
                  <a:schemeClr val="tx1"/>
                </a:solidFill>
                <a:ea typeface="+mn-lt"/>
                <a:cs typeface="+mn-lt"/>
              </a:rPr>
              <a:t>.</a:t>
            </a:r>
            <a:r>
              <a:rPr lang="en-US" sz="1350" b="1" dirty="0">
                <a:solidFill>
                  <a:schemeClr val="tx1"/>
                </a:solidFill>
                <a:ea typeface="+mn-lt"/>
                <a:cs typeface="+mn-lt"/>
              </a:rPr>
              <a:t> </a:t>
            </a:r>
            <a:endParaRPr lang="en-US" sz="1350" b="1" dirty="0">
              <a:solidFill>
                <a:schemeClr val="tx1"/>
              </a:solidFill>
              <a:cs typeface="Calibri" panose="020F0502020204030204"/>
            </a:endParaRPr>
          </a:p>
        </p:txBody>
      </p:sp>
      <p:pic>
        <p:nvPicPr>
          <p:cNvPr id="5" name="Picture 4">
            <a:extLst>
              <a:ext uri="{FF2B5EF4-FFF2-40B4-BE49-F238E27FC236}">
                <a16:creationId xmlns:a16="http://schemas.microsoft.com/office/drawing/2014/main" id="{E6E64CC3-C36E-9DA7-24C7-D777F359BF11}"/>
              </a:ext>
            </a:extLst>
          </p:cNvPr>
          <p:cNvPicPr>
            <a:picLocks noChangeAspect="1"/>
          </p:cNvPicPr>
          <p:nvPr/>
        </p:nvPicPr>
        <p:blipFill>
          <a:blip r:embed="rId3"/>
          <a:stretch>
            <a:fillRect/>
          </a:stretch>
        </p:blipFill>
        <p:spPr>
          <a:xfrm>
            <a:off x="7397786" y="894758"/>
            <a:ext cx="701101" cy="695004"/>
          </a:xfrm>
          <a:prstGeom prst="rect">
            <a:avLst/>
          </a:prstGeom>
        </p:spPr>
      </p:pic>
    </p:spTree>
    <p:extLst>
      <p:ext uri="{BB962C8B-B14F-4D97-AF65-F5344CB8AC3E}">
        <p14:creationId xmlns:p14="http://schemas.microsoft.com/office/powerpoint/2010/main" val="288772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54B99-9CC3-4293-F850-B0F37FD8350C}"/>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B835A0E5-2175-2706-14AE-0E4C9E47D746}"/>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 Sekundarstufe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21EC1044-B4BD-8DDD-D54D-591D4B41D76A}"/>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7</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7" name="Inhaltsplatzhalter 2">
            <a:extLst>
              <a:ext uri="{FF2B5EF4-FFF2-40B4-BE49-F238E27FC236}">
                <a16:creationId xmlns:a16="http://schemas.microsoft.com/office/drawing/2014/main" id="{61EFBCAF-9E8D-1980-1A6C-E034FFD6F1FF}"/>
              </a:ext>
            </a:extLst>
          </p:cNvPr>
          <p:cNvGraphicFramePr>
            <a:graphicFrameLocks noGrp="1"/>
          </p:cNvGraphicFramePr>
          <p:nvPr>
            <p:ph sz="quarter" idx="13"/>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04211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2AA8-3C6A-489D-821D-0D581F57B028}"/>
              </a:ext>
            </a:extLst>
          </p:cNvPr>
          <p:cNvSpPr>
            <a:spLocks noGrp="1"/>
          </p:cNvSpPr>
          <p:nvPr>
            <p:ph type="title"/>
          </p:nvPr>
        </p:nvSpPr>
        <p:spPr>
          <a:xfrm>
            <a:off x="4254217" y="652417"/>
            <a:ext cx="3736955" cy="1212580"/>
          </a:xfrm>
        </p:spPr>
        <p:txBody>
          <a:bodyPr>
            <a:normAutofit/>
          </a:bodyPr>
          <a:lstStyle/>
          <a:p>
            <a:r>
              <a:rPr lang="en-US" dirty="0" err="1">
                <a:solidFill>
                  <a:srgbClr val="C00000"/>
                </a:solidFill>
                <a:cs typeface="Calibri Light"/>
              </a:rPr>
              <a:t>Performanz</a:t>
            </a:r>
            <a:r>
              <a:rPr lang="en-US" dirty="0">
                <a:solidFill>
                  <a:srgbClr val="C00000"/>
                </a:solidFill>
                <a:cs typeface="Calibri Light"/>
              </a:rPr>
              <a:t>: </a:t>
            </a:r>
            <a:br>
              <a:rPr lang="en-US" dirty="0">
                <a:solidFill>
                  <a:srgbClr val="C00000"/>
                </a:solidFill>
                <a:cs typeface="Calibri Light"/>
              </a:rPr>
            </a:br>
            <a:r>
              <a:rPr lang="en-US" dirty="0">
                <a:solidFill>
                  <a:srgbClr val="C00000"/>
                </a:solidFill>
                <a:cs typeface="Calibri Light"/>
              </a:rPr>
              <a:t>general experiences </a:t>
            </a:r>
            <a:br>
              <a:rPr lang="en-US" dirty="0">
                <a:solidFill>
                  <a:srgbClr val="C00000"/>
                </a:solidFill>
                <a:cs typeface="Calibri Light"/>
              </a:rPr>
            </a:br>
            <a:r>
              <a:rPr lang="en-US" dirty="0">
                <a:solidFill>
                  <a:srgbClr val="C00000"/>
                </a:solidFill>
                <a:cs typeface="Calibri Light"/>
              </a:rPr>
              <a:t>and past events.</a:t>
            </a:r>
            <a:endParaRPr lang="en-US" dirty="0">
              <a:solidFill>
                <a:srgbClr val="C00000"/>
              </a:solidFill>
            </a:endParaRPr>
          </a:p>
        </p:txBody>
      </p:sp>
      <p:pic>
        <p:nvPicPr>
          <p:cNvPr id="3" name="Picture 3" descr="Text, letter&#10;&#10;Description automatically generated">
            <a:extLst>
              <a:ext uri="{FF2B5EF4-FFF2-40B4-BE49-F238E27FC236}">
                <a16:creationId xmlns:a16="http://schemas.microsoft.com/office/drawing/2014/main" id="{2426F844-7CE4-4AD4-A7C5-B3BF4B0D0CAE}"/>
              </a:ext>
            </a:extLst>
          </p:cNvPr>
          <p:cNvPicPr>
            <a:picLocks noChangeAspect="1"/>
          </p:cNvPicPr>
          <p:nvPr/>
        </p:nvPicPr>
        <p:blipFill>
          <a:blip r:embed="rId2"/>
          <a:stretch>
            <a:fillRect/>
          </a:stretch>
        </p:blipFill>
        <p:spPr>
          <a:xfrm>
            <a:off x="361829" y="332028"/>
            <a:ext cx="3484329" cy="4614130"/>
          </a:xfrm>
          <a:prstGeom prst="rect">
            <a:avLst/>
          </a:prstGeom>
        </p:spPr>
      </p:pic>
      <p:pic>
        <p:nvPicPr>
          <p:cNvPr id="4" name="Picture 4" descr="Text, letter&#10;&#10;Description automatically generated">
            <a:extLst>
              <a:ext uri="{FF2B5EF4-FFF2-40B4-BE49-F238E27FC236}">
                <a16:creationId xmlns:a16="http://schemas.microsoft.com/office/drawing/2014/main" id="{F9215BA5-12F2-4414-A32D-4A40504EBB7E}"/>
              </a:ext>
            </a:extLst>
          </p:cNvPr>
          <p:cNvPicPr>
            <a:picLocks noChangeAspect="1"/>
          </p:cNvPicPr>
          <p:nvPr/>
        </p:nvPicPr>
        <p:blipFill>
          <a:blip r:embed="rId3"/>
          <a:stretch>
            <a:fillRect/>
          </a:stretch>
        </p:blipFill>
        <p:spPr>
          <a:xfrm>
            <a:off x="4169402" y="2962227"/>
            <a:ext cx="3560772" cy="1985545"/>
          </a:xfrm>
          <a:prstGeom prst="rect">
            <a:avLst/>
          </a:prstGeom>
        </p:spPr>
      </p:pic>
      <p:sp>
        <p:nvSpPr>
          <p:cNvPr id="5" name="Rectangle 4">
            <a:extLst>
              <a:ext uri="{FF2B5EF4-FFF2-40B4-BE49-F238E27FC236}">
                <a16:creationId xmlns:a16="http://schemas.microsoft.com/office/drawing/2014/main" id="{EBEC8F83-B353-47EB-8176-4C79E192E03D}"/>
              </a:ext>
            </a:extLst>
          </p:cNvPr>
          <p:cNvSpPr/>
          <p:nvPr/>
        </p:nvSpPr>
        <p:spPr>
          <a:xfrm>
            <a:off x="3166183" y="434266"/>
            <a:ext cx="684344" cy="26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16579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2A5B-CC64-4205-BB92-0ABCF4639442}"/>
              </a:ext>
            </a:extLst>
          </p:cNvPr>
          <p:cNvSpPr>
            <a:spLocks noGrp="1"/>
          </p:cNvSpPr>
          <p:nvPr>
            <p:ph type="title"/>
          </p:nvPr>
        </p:nvSpPr>
        <p:spPr>
          <a:xfrm>
            <a:off x="2073567" y="230250"/>
            <a:ext cx="5629651" cy="466339"/>
          </a:xfrm>
        </p:spPr>
        <p:txBody>
          <a:bodyPr/>
          <a:lstStyle/>
          <a:p>
            <a:r>
              <a:rPr lang="en-US" dirty="0" err="1">
                <a:solidFill>
                  <a:srgbClr val="C00000"/>
                </a:solidFill>
                <a:cs typeface="Calibri Light"/>
              </a:rPr>
              <a:t>Beispiele</a:t>
            </a:r>
            <a:r>
              <a:rPr lang="en-US" dirty="0">
                <a:solidFill>
                  <a:srgbClr val="C00000"/>
                </a:solidFill>
                <a:cs typeface="Calibri Light"/>
              </a:rPr>
              <a:t> auf </a:t>
            </a:r>
            <a:r>
              <a:rPr lang="en-US" dirty="0" err="1">
                <a:solidFill>
                  <a:srgbClr val="C00000"/>
                </a:solidFill>
                <a:cs typeface="Calibri Light"/>
              </a:rPr>
              <a:t>niedrigerem</a:t>
            </a:r>
            <a:r>
              <a:rPr lang="en-US" dirty="0">
                <a:solidFill>
                  <a:srgbClr val="C00000"/>
                </a:solidFill>
                <a:cs typeface="Calibri Light"/>
              </a:rPr>
              <a:t> Level</a:t>
            </a:r>
            <a:endParaRPr lang="en-US" dirty="0">
              <a:solidFill>
                <a:srgbClr val="C00000"/>
              </a:solidFill>
            </a:endParaRPr>
          </a:p>
        </p:txBody>
      </p:sp>
      <p:pic>
        <p:nvPicPr>
          <p:cNvPr id="3" name="Picture 3">
            <a:extLst>
              <a:ext uri="{FF2B5EF4-FFF2-40B4-BE49-F238E27FC236}">
                <a16:creationId xmlns:a16="http://schemas.microsoft.com/office/drawing/2014/main" id="{E8EDC2C6-8299-4CBC-A884-6A2E81C8D556}"/>
              </a:ext>
            </a:extLst>
          </p:cNvPr>
          <p:cNvPicPr>
            <a:picLocks noChangeAspect="1"/>
          </p:cNvPicPr>
          <p:nvPr/>
        </p:nvPicPr>
        <p:blipFill rotWithShape="1">
          <a:blip r:embed="rId2"/>
          <a:srcRect t="4187"/>
          <a:stretch/>
        </p:blipFill>
        <p:spPr>
          <a:xfrm>
            <a:off x="4948390" y="691816"/>
            <a:ext cx="3804660" cy="4308548"/>
          </a:xfrm>
          <a:prstGeom prst="rect">
            <a:avLst/>
          </a:prstGeom>
        </p:spPr>
      </p:pic>
      <p:pic>
        <p:nvPicPr>
          <p:cNvPr id="4" name="Picture 4">
            <a:extLst>
              <a:ext uri="{FF2B5EF4-FFF2-40B4-BE49-F238E27FC236}">
                <a16:creationId xmlns:a16="http://schemas.microsoft.com/office/drawing/2014/main" id="{D9764F7E-B8EF-4312-98C3-184B755DB84E}"/>
              </a:ext>
            </a:extLst>
          </p:cNvPr>
          <p:cNvPicPr>
            <a:picLocks noChangeAspect="1"/>
          </p:cNvPicPr>
          <p:nvPr/>
        </p:nvPicPr>
        <p:blipFill>
          <a:blip r:embed="rId3"/>
          <a:stretch>
            <a:fillRect/>
          </a:stretch>
        </p:blipFill>
        <p:spPr>
          <a:xfrm>
            <a:off x="609357" y="927988"/>
            <a:ext cx="3262281" cy="4102913"/>
          </a:xfrm>
          <a:prstGeom prst="rect">
            <a:avLst/>
          </a:prstGeom>
        </p:spPr>
      </p:pic>
    </p:spTree>
    <p:extLst>
      <p:ext uri="{BB962C8B-B14F-4D97-AF65-F5344CB8AC3E}">
        <p14:creationId xmlns:p14="http://schemas.microsoft.com/office/powerpoint/2010/main" val="4258454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4.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391686" y="1617864"/>
            <a:ext cx="8052574" cy="2585323"/>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a:t>
            </a:r>
          </a:p>
          <a:p>
            <a:endParaRPr lang="de-DE" sz="1350" dirty="0"/>
          </a:p>
          <a:p>
            <a:r>
              <a:rPr lang="de-DE" sz="1350" dirty="0"/>
              <a:t>• unkomplizierte, strukturierte Texte (u.a. Postings, E-Mail, Erfahrungsberichte) zu vertrauten Themen schreiben </a:t>
            </a:r>
          </a:p>
          <a:p>
            <a:endParaRPr lang="de-DE" sz="1350" dirty="0"/>
          </a:p>
          <a:p>
            <a:r>
              <a:rPr lang="de-DE" sz="1350" dirty="0"/>
              <a:t>• in einfacher Sprache, Meinungen ausdrücken, Gefühle beschreiben und einfache Vermutungen anstellen (auch über Bücher und Filme) </a:t>
            </a:r>
          </a:p>
          <a:p>
            <a:endParaRPr lang="de-DE" sz="1350" dirty="0"/>
          </a:p>
          <a:p>
            <a:r>
              <a:rPr lang="de-DE" sz="1350" dirty="0"/>
              <a:t>• für Ansichten, Pläne oder Handlungen einfache Begründungen oder Erklärungen geben und Ideen präsentieren können</a:t>
            </a:r>
            <a:endParaRPr lang="de-AT" sz="1350" dirty="0"/>
          </a:p>
        </p:txBody>
      </p:sp>
    </p:spTree>
    <p:extLst>
      <p:ext uri="{BB962C8B-B14F-4D97-AF65-F5344CB8AC3E}">
        <p14:creationId xmlns:p14="http://schemas.microsoft.com/office/powerpoint/2010/main" val="3316464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hlinkClick r:id="rId2"/>
            <a:extLst>
              <a:ext uri="{FF2B5EF4-FFF2-40B4-BE49-F238E27FC236}">
                <a16:creationId xmlns:a16="http://schemas.microsoft.com/office/drawing/2014/main" id="{E6B10D81-CD52-E794-BADF-20B28ABC8FB3}"/>
              </a:ext>
            </a:extLst>
          </p:cNvPr>
          <p:cNvPicPr>
            <a:picLocks noGrp="1" noChangeAspect="1"/>
          </p:cNvPicPr>
          <p:nvPr>
            <p:ph sz="half" idx="2"/>
          </p:nvPr>
        </p:nvPicPr>
        <p:blipFill>
          <a:blip r:embed="rId3"/>
          <a:stretch>
            <a:fillRect/>
          </a:stretch>
        </p:blipFill>
        <p:spPr>
          <a:xfrm>
            <a:off x="4711721" y="2931793"/>
            <a:ext cx="3886200" cy="1693873"/>
          </a:xfrm>
          <a:prstGeom prst="rect">
            <a:avLst/>
          </a:prstGeom>
          <a:ln>
            <a:noFill/>
          </a:ln>
          <a:effectLst>
            <a:outerShdw blurRad="292100" dist="139700" dir="2700000" algn="tl" rotWithShape="0">
              <a:srgbClr val="333333">
                <a:alpha val="65000"/>
              </a:srgbClr>
            </a:outerShdw>
          </a:effectLst>
        </p:spPr>
      </p:pic>
      <p:sp>
        <p:nvSpPr>
          <p:cNvPr id="10" name="Title 9">
            <a:extLst>
              <a:ext uri="{FF2B5EF4-FFF2-40B4-BE49-F238E27FC236}">
                <a16:creationId xmlns:a16="http://schemas.microsoft.com/office/drawing/2014/main" id="{10D944D6-D859-369B-BF10-D5CA3F913FD8}"/>
              </a:ext>
            </a:extLst>
          </p:cNvPr>
          <p:cNvSpPr>
            <a:spLocks noGrp="1"/>
          </p:cNvSpPr>
          <p:nvPr>
            <p:ph type="title"/>
          </p:nvPr>
        </p:nvSpPr>
        <p:spPr/>
        <p:txBody>
          <a:bodyPr/>
          <a:lstStyle/>
          <a:p>
            <a:r>
              <a:rPr lang="en-US" dirty="0">
                <a:solidFill>
                  <a:srgbClr val="C00000"/>
                </a:solidFill>
              </a:rPr>
              <a:t>Writing a Magazine</a:t>
            </a:r>
            <a:endParaRPr lang="en-AT" dirty="0">
              <a:solidFill>
                <a:srgbClr val="C00000"/>
              </a:solidFill>
            </a:endParaRPr>
          </a:p>
        </p:txBody>
      </p:sp>
      <p:pic>
        <p:nvPicPr>
          <p:cNvPr id="13" name="Picture 12">
            <a:hlinkClick r:id="rId4"/>
            <a:extLst>
              <a:ext uri="{FF2B5EF4-FFF2-40B4-BE49-F238E27FC236}">
                <a16:creationId xmlns:a16="http://schemas.microsoft.com/office/drawing/2014/main" id="{B7F4F73C-D892-F4A0-871B-A217AB32C001}"/>
              </a:ext>
            </a:extLst>
          </p:cNvPr>
          <p:cNvPicPr>
            <a:picLocks noChangeAspect="1"/>
          </p:cNvPicPr>
          <p:nvPr/>
        </p:nvPicPr>
        <p:blipFill>
          <a:blip r:embed="rId5"/>
          <a:stretch>
            <a:fillRect/>
          </a:stretch>
        </p:blipFill>
        <p:spPr>
          <a:xfrm>
            <a:off x="495429" y="1765426"/>
            <a:ext cx="3721822" cy="2243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2033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4DE71E-4F83-BE99-D687-BDFBECFDA449}"/>
              </a:ext>
            </a:extLst>
          </p:cNvPr>
          <p:cNvSpPr>
            <a:spLocks noGrp="1"/>
          </p:cNvSpPr>
          <p:nvPr>
            <p:ph type="title"/>
          </p:nvPr>
        </p:nvSpPr>
        <p:spPr/>
        <p:txBody>
          <a:bodyPr/>
          <a:lstStyle/>
          <a:p>
            <a:r>
              <a:rPr lang="en-US" dirty="0">
                <a:solidFill>
                  <a:srgbClr val="C00000"/>
                </a:solidFill>
              </a:rPr>
              <a:t>Spooky Storybooks</a:t>
            </a:r>
            <a:endParaRPr lang="en-AT" dirty="0">
              <a:solidFill>
                <a:srgbClr val="C00000"/>
              </a:solidFill>
            </a:endParaRPr>
          </a:p>
        </p:txBody>
      </p:sp>
      <p:sp>
        <p:nvSpPr>
          <p:cNvPr id="8" name="Content Placeholder 7">
            <a:extLst>
              <a:ext uri="{FF2B5EF4-FFF2-40B4-BE49-F238E27FC236}">
                <a16:creationId xmlns:a16="http://schemas.microsoft.com/office/drawing/2014/main" id="{18621CFE-5901-51F3-195A-242292C86422}"/>
              </a:ext>
            </a:extLst>
          </p:cNvPr>
          <p:cNvSpPr>
            <a:spLocks noGrp="1"/>
          </p:cNvSpPr>
          <p:nvPr>
            <p:ph idx="1"/>
          </p:nvPr>
        </p:nvSpPr>
        <p:spPr>
          <a:xfrm>
            <a:off x="540000" y="1652828"/>
            <a:ext cx="7978525" cy="2984400"/>
          </a:xfrm>
        </p:spPr>
        <p:txBody>
          <a:bodyPr/>
          <a:lstStyle/>
          <a:p>
            <a:r>
              <a:rPr lang="en-US" sz="2400" dirty="0"/>
              <a:t>Writing for an audience</a:t>
            </a:r>
          </a:p>
          <a:p>
            <a:r>
              <a:rPr lang="en-US" sz="2400" dirty="0"/>
              <a:t>Grammar with a purpose</a:t>
            </a:r>
          </a:p>
          <a:p>
            <a:r>
              <a:rPr lang="en-US" sz="2400" dirty="0"/>
              <a:t>FIP: Format-Imagination- Pride</a:t>
            </a:r>
          </a:p>
          <a:p>
            <a:r>
              <a:rPr lang="en-US" sz="2400" dirty="0"/>
              <a:t>Using digital tools for better learning: (SAMR)</a:t>
            </a:r>
          </a:p>
          <a:p>
            <a:endParaRPr lang="en-AT" sz="2400" dirty="0"/>
          </a:p>
        </p:txBody>
      </p:sp>
      <p:sp>
        <p:nvSpPr>
          <p:cNvPr id="5" name="Footer Placeholder 4">
            <a:extLst>
              <a:ext uri="{FF2B5EF4-FFF2-40B4-BE49-F238E27FC236}">
                <a16:creationId xmlns:a16="http://schemas.microsoft.com/office/drawing/2014/main" id="{65A190C2-E60E-6C1A-196C-54A80935A558}"/>
              </a:ext>
            </a:extLst>
          </p:cNvPr>
          <p:cNvSpPr>
            <a:spLocks noGrp="1"/>
          </p:cNvSpPr>
          <p:nvPr>
            <p:ph type="ftr" sz="quarter" idx="11"/>
          </p:nvPr>
        </p:nvSpPr>
        <p:spPr/>
        <p:txBody>
          <a:bodyPr/>
          <a:lstStyle/>
          <a:p>
            <a:endParaRPr lang="de-AT"/>
          </a:p>
        </p:txBody>
      </p:sp>
      <p:sp>
        <p:nvSpPr>
          <p:cNvPr id="6" name="Slide Number Placeholder 5">
            <a:extLst>
              <a:ext uri="{FF2B5EF4-FFF2-40B4-BE49-F238E27FC236}">
                <a16:creationId xmlns:a16="http://schemas.microsoft.com/office/drawing/2014/main" id="{D40A3CD9-5BE1-B653-1141-4A0A0B1A2C97}"/>
              </a:ext>
            </a:extLst>
          </p:cNvPr>
          <p:cNvSpPr>
            <a:spLocks noGrp="1"/>
          </p:cNvSpPr>
          <p:nvPr>
            <p:ph type="sldNum" sz="quarter" idx="12"/>
          </p:nvPr>
        </p:nvSpPr>
        <p:spPr/>
        <p:txBody>
          <a:bodyPr/>
          <a:lstStyle/>
          <a:p>
            <a:fld id="{85D6B036-2D10-4184-9328-23D5C46EEEB9}" type="slidenum">
              <a:rPr lang="de-AT" smtClean="0"/>
              <a:t>74</a:t>
            </a:fld>
            <a:endParaRPr lang="de-AT"/>
          </a:p>
        </p:txBody>
      </p:sp>
      <p:pic>
        <p:nvPicPr>
          <p:cNvPr id="9" name="Picture 8">
            <a:hlinkClick r:id="rId2"/>
            <a:extLst>
              <a:ext uri="{FF2B5EF4-FFF2-40B4-BE49-F238E27FC236}">
                <a16:creationId xmlns:a16="http://schemas.microsoft.com/office/drawing/2014/main" id="{3A27757C-7A54-F870-55C6-8B6012F00594}"/>
              </a:ext>
            </a:extLst>
          </p:cNvPr>
          <p:cNvPicPr>
            <a:picLocks noChangeAspect="1"/>
          </p:cNvPicPr>
          <p:nvPr/>
        </p:nvPicPr>
        <p:blipFill>
          <a:blip r:embed="rId3"/>
          <a:stretch>
            <a:fillRect/>
          </a:stretch>
        </p:blipFill>
        <p:spPr>
          <a:xfrm>
            <a:off x="5129701" y="646697"/>
            <a:ext cx="3363924" cy="2325838"/>
          </a:xfrm>
          <a:prstGeom prst="rect">
            <a:avLst/>
          </a:prstGeom>
          <a:ln>
            <a:noFill/>
          </a:ln>
          <a:effectLst>
            <a:outerShdw blurRad="292100" dist="139700" dir="2700000" algn="tl" rotWithShape="0">
              <a:srgbClr val="333333">
                <a:alpha val="65000"/>
              </a:srgbClr>
            </a:outerShdw>
          </a:effectLst>
        </p:spPr>
      </p:pic>
      <p:pic>
        <p:nvPicPr>
          <p:cNvPr id="11" name="Picture 10">
            <a:hlinkClick r:id="rId4"/>
            <a:extLst>
              <a:ext uri="{FF2B5EF4-FFF2-40B4-BE49-F238E27FC236}">
                <a16:creationId xmlns:a16="http://schemas.microsoft.com/office/drawing/2014/main" id="{5A2C1E88-923D-8BED-50F0-31B4BB6D94A9}"/>
              </a:ext>
            </a:extLst>
          </p:cNvPr>
          <p:cNvPicPr>
            <a:picLocks noChangeAspect="1"/>
          </p:cNvPicPr>
          <p:nvPr/>
        </p:nvPicPr>
        <p:blipFill>
          <a:blip r:embed="rId5"/>
          <a:stretch>
            <a:fillRect/>
          </a:stretch>
        </p:blipFill>
        <p:spPr>
          <a:xfrm>
            <a:off x="7331861" y="2670048"/>
            <a:ext cx="1339715" cy="1481490"/>
          </a:xfrm>
          <a:prstGeom prst="rect">
            <a:avLst/>
          </a:prstGeom>
        </p:spPr>
      </p:pic>
    </p:spTree>
    <p:extLst>
      <p:ext uri="{BB962C8B-B14F-4D97-AF65-F5344CB8AC3E}">
        <p14:creationId xmlns:p14="http://schemas.microsoft.com/office/powerpoint/2010/main" val="1495345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79B3-DF12-BA26-4ED8-4602B2AEBBFC}"/>
              </a:ext>
            </a:extLst>
          </p:cNvPr>
          <p:cNvSpPr>
            <a:spLocks noGrp="1"/>
          </p:cNvSpPr>
          <p:nvPr>
            <p:ph type="title"/>
          </p:nvPr>
        </p:nvSpPr>
        <p:spPr/>
        <p:txBody>
          <a:bodyPr/>
          <a:lstStyle/>
          <a:p>
            <a:r>
              <a:rPr lang="en-US" dirty="0">
                <a:solidFill>
                  <a:srgbClr val="C00000"/>
                </a:solidFill>
              </a:rPr>
              <a:t>SAMR Modell</a:t>
            </a:r>
            <a:endParaRPr lang="en-AT" dirty="0">
              <a:solidFill>
                <a:srgbClr val="C00000"/>
              </a:solidFill>
            </a:endParaRPr>
          </a:p>
        </p:txBody>
      </p:sp>
      <p:sp>
        <p:nvSpPr>
          <p:cNvPr id="4" name="Footer Placeholder 3">
            <a:extLst>
              <a:ext uri="{FF2B5EF4-FFF2-40B4-BE49-F238E27FC236}">
                <a16:creationId xmlns:a16="http://schemas.microsoft.com/office/drawing/2014/main" id="{65D06432-E7DB-96DD-8A87-08960E85EA5E}"/>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0A53EFEE-E974-3F0B-2E26-4449992CD1C2}"/>
              </a:ext>
            </a:extLst>
          </p:cNvPr>
          <p:cNvSpPr>
            <a:spLocks noGrp="1"/>
          </p:cNvSpPr>
          <p:nvPr>
            <p:ph type="sldNum" sz="quarter" idx="12"/>
          </p:nvPr>
        </p:nvSpPr>
        <p:spPr/>
        <p:txBody>
          <a:bodyPr/>
          <a:lstStyle/>
          <a:p>
            <a:fld id="{B817C4E8-9515-4373-8DE0-89D0CCCBBCAC}" type="slidenum">
              <a:rPr lang="de-AT" smtClean="0"/>
              <a:t>75</a:t>
            </a:fld>
            <a:endParaRPr lang="de-AT"/>
          </a:p>
        </p:txBody>
      </p:sp>
      <p:pic>
        <p:nvPicPr>
          <p:cNvPr id="1026" name="Picture 2" descr="SAMR-Model digitale Medien">
            <a:hlinkClick r:id="rId2"/>
            <a:extLst>
              <a:ext uri="{FF2B5EF4-FFF2-40B4-BE49-F238E27FC236}">
                <a16:creationId xmlns:a16="http://schemas.microsoft.com/office/drawing/2014/main" id="{9F30F160-5D11-ED6D-0BFA-F46633C930EF}"/>
              </a:ext>
            </a:extLst>
          </p:cNvPr>
          <p:cNvPicPr>
            <a:picLocks noGrp="1" noChangeAspect="1" noChangeArrowheads="1"/>
          </p:cNvPicPr>
          <p:nvPr>
            <p:ph idx="1"/>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3589" y="1484386"/>
            <a:ext cx="3892359" cy="298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023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1935956" y="219241"/>
            <a:ext cx="6579394" cy="276999"/>
          </a:xfrm>
        </p:spPr>
        <p:txBody>
          <a:bodyPr>
            <a:normAutofit fontScale="90000"/>
          </a:bodyPr>
          <a:lstStyle/>
          <a:p>
            <a:r>
              <a:rPr lang="de-AT" dirty="0">
                <a:solidFill>
                  <a:srgbClr val="C00000"/>
                </a:solidFill>
              </a:rPr>
              <a:t>Fake News Beiträge schreiben</a:t>
            </a:r>
          </a:p>
        </p:txBody>
      </p:sp>
      <p:pic>
        <p:nvPicPr>
          <p:cNvPr id="3" name="Picture 3" descr="Chart, sunburst chart&#10;&#10;Description automatically generated">
            <a:extLst>
              <a:ext uri="{FF2B5EF4-FFF2-40B4-BE49-F238E27FC236}">
                <a16:creationId xmlns:a16="http://schemas.microsoft.com/office/drawing/2014/main" id="{4ECA0D14-BAEE-427B-8900-B07348E67CA1}"/>
              </a:ext>
            </a:extLst>
          </p:cNvPr>
          <p:cNvPicPr>
            <a:picLocks noChangeAspect="1"/>
          </p:cNvPicPr>
          <p:nvPr/>
        </p:nvPicPr>
        <p:blipFill>
          <a:blip r:embed="rId2"/>
          <a:stretch>
            <a:fillRect/>
          </a:stretch>
        </p:blipFill>
        <p:spPr>
          <a:xfrm>
            <a:off x="5227378" y="1866546"/>
            <a:ext cx="3171278" cy="2361354"/>
          </a:xfrm>
          <a:prstGeom prst="rect">
            <a:avLst/>
          </a:prstGeom>
        </p:spPr>
      </p:pic>
      <p:sp>
        <p:nvSpPr>
          <p:cNvPr id="5" name="TextBox 4">
            <a:extLst>
              <a:ext uri="{FF2B5EF4-FFF2-40B4-BE49-F238E27FC236}">
                <a16:creationId xmlns:a16="http://schemas.microsoft.com/office/drawing/2014/main" id="{D5542ADE-733D-401B-8B30-70FDF3E09138}"/>
              </a:ext>
            </a:extLst>
          </p:cNvPr>
          <p:cNvSpPr txBox="1"/>
          <p:nvPr/>
        </p:nvSpPr>
        <p:spPr>
          <a:xfrm>
            <a:off x="5227377" y="422790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hlinkClick r:id="rId3"/>
              </a:rPr>
              <a:t>Link zum online Buch</a:t>
            </a:r>
            <a:endParaRPr lang="en-US" sz="1350"/>
          </a:p>
        </p:txBody>
      </p:sp>
      <p:pic>
        <p:nvPicPr>
          <p:cNvPr id="7" name="Picture 7" descr="Text&#10;&#10;Description automatically generated">
            <a:extLst>
              <a:ext uri="{FF2B5EF4-FFF2-40B4-BE49-F238E27FC236}">
                <a16:creationId xmlns:a16="http://schemas.microsoft.com/office/drawing/2014/main" id="{457368F1-D29C-4D37-A18A-5F23894F4872}"/>
              </a:ext>
            </a:extLst>
          </p:cNvPr>
          <p:cNvPicPr>
            <a:picLocks noChangeAspect="1"/>
          </p:cNvPicPr>
          <p:nvPr/>
        </p:nvPicPr>
        <p:blipFill>
          <a:blip r:embed="rId4"/>
          <a:stretch>
            <a:fillRect/>
          </a:stretch>
        </p:blipFill>
        <p:spPr>
          <a:xfrm>
            <a:off x="536555" y="667074"/>
            <a:ext cx="4219635" cy="4471856"/>
          </a:xfrm>
          <a:prstGeom prst="rect">
            <a:avLst/>
          </a:prstGeom>
        </p:spPr>
      </p:pic>
      <p:sp>
        <p:nvSpPr>
          <p:cNvPr id="6" name="Rechteck: abgerundete Ecken 5">
            <a:extLst>
              <a:ext uri="{FF2B5EF4-FFF2-40B4-BE49-F238E27FC236}">
                <a16:creationId xmlns:a16="http://schemas.microsoft.com/office/drawing/2014/main" id="{D2E64BDA-387F-4076-BEB6-63F8790DF1CB}"/>
              </a:ext>
            </a:extLst>
          </p:cNvPr>
          <p:cNvSpPr/>
          <p:nvPr/>
        </p:nvSpPr>
        <p:spPr>
          <a:xfrm>
            <a:off x="5629690" y="615930"/>
            <a:ext cx="3385915" cy="973618"/>
          </a:xfrm>
          <a:prstGeom prst="roundRect">
            <a:avLst/>
          </a:prstGeom>
          <a:solidFill>
            <a:schemeClr val="tx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e-DE" sz="788" dirty="0">
                <a:solidFill>
                  <a:schemeClr val="tx1"/>
                </a:solidFill>
              </a:rPr>
              <a:t>Die Schülerinnen und Schüler können </a:t>
            </a:r>
          </a:p>
          <a:p>
            <a:r>
              <a:rPr lang="de-DE" sz="788" dirty="0">
                <a:solidFill>
                  <a:schemeClr val="tx1"/>
                </a:solidFill>
              </a:rPr>
              <a:t>• </a:t>
            </a:r>
            <a:r>
              <a:rPr lang="de-DE" sz="788" b="1" dirty="0">
                <a:solidFill>
                  <a:schemeClr val="tx1"/>
                </a:solidFill>
              </a:rPr>
              <a:t>unkomplizierte, strukturierte Texte (u.a. Postings, E-Mail, Erfahrungsberichte) zu vertrauten Themen schreiben </a:t>
            </a:r>
          </a:p>
          <a:p>
            <a:r>
              <a:rPr lang="de-DE" sz="788" dirty="0">
                <a:solidFill>
                  <a:schemeClr val="tx1"/>
                </a:solidFill>
              </a:rPr>
              <a:t>• in einfacher Sprache, Meinungen ausdrücken, Gefühle beschreiben und einfache Vermutungen anstellen (auch über Bücher und Filme) </a:t>
            </a:r>
          </a:p>
          <a:p>
            <a:r>
              <a:rPr lang="de-DE" sz="788" dirty="0">
                <a:solidFill>
                  <a:schemeClr val="tx1"/>
                </a:solidFill>
              </a:rPr>
              <a:t>• für Ansichten, Pläne oder Handlungen </a:t>
            </a:r>
            <a:r>
              <a:rPr lang="de-DE" sz="788" b="1" dirty="0">
                <a:solidFill>
                  <a:schemeClr val="tx1"/>
                </a:solidFill>
              </a:rPr>
              <a:t>einfache Begründungen oder Erklärungen geben und Ideen präsentieren können</a:t>
            </a:r>
            <a:endParaRPr lang="de-AT" sz="788" b="1" dirty="0">
              <a:solidFill>
                <a:schemeClr val="tx1"/>
              </a:solidFill>
            </a:endParaRPr>
          </a:p>
          <a:p>
            <a:pPr algn="ctr"/>
            <a:endParaRPr lang="de-AT" sz="788" dirty="0">
              <a:ln>
                <a:solidFill>
                  <a:schemeClr val="tx1"/>
                </a:solidFill>
              </a:ln>
              <a:solidFill>
                <a:schemeClr val="tx1"/>
              </a:solidFill>
            </a:endParaRPr>
          </a:p>
        </p:txBody>
      </p:sp>
    </p:spTree>
    <p:extLst>
      <p:ext uri="{BB962C8B-B14F-4D97-AF65-F5344CB8AC3E}">
        <p14:creationId xmlns:p14="http://schemas.microsoft.com/office/powerpoint/2010/main" val="690997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7564-2F94-A776-A093-C301B693768F}"/>
              </a:ext>
            </a:extLst>
          </p:cNvPr>
          <p:cNvSpPr>
            <a:spLocks noGrp="1"/>
          </p:cNvSpPr>
          <p:nvPr>
            <p:ph type="title"/>
          </p:nvPr>
        </p:nvSpPr>
        <p:spPr>
          <a:xfrm>
            <a:off x="540001" y="952764"/>
            <a:ext cx="7978525" cy="622091"/>
          </a:xfrm>
        </p:spPr>
        <p:txBody>
          <a:bodyPr/>
          <a:lstStyle/>
          <a:p>
            <a:r>
              <a:rPr lang="en-US" dirty="0">
                <a:solidFill>
                  <a:srgbClr val="C00000"/>
                </a:solidFill>
              </a:rPr>
              <a:t>BREAKOUT Rooms </a:t>
            </a:r>
            <a:r>
              <a:rPr lang="en-US" dirty="0" err="1">
                <a:solidFill>
                  <a:srgbClr val="C00000"/>
                </a:solidFill>
              </a:rPr>
              <a:t>zum</a:t>
            </a:r>
            <a:r>
              <a:rPr lang="en-US" dirty="0">
                <a:solidFill>
                  <a:srgbClr val="C00000"/>
                </a:solidFill>
              </a:rPr>
              <a:t> Thema SCHREIBEN</a:t>
            </a:r>
            <a:endParaRPr lang="en-AT" dirty="0">
              <a:solidFill>
                <a:srgbClr val="C00000"/>
              </a:solidFill>
            </a:endParaRPr>
          </a:p>
        </p:txBody>
      </p:sp>
      <p:sp>
        <p:nvSpPr>
          <p:cNvPr id="3" name="Content Placeholder 2">
            <a:extLst>
              <a:ext uri="{FF2B5EF4-FFF2-40B4-BE49-F238E27FC236}">
                <a16:creationId xmlns:a16="http://schemas.microsoft.com/office/drawing/2014/main" id="{7FC9BB7F-9636-E0FF-6A38-155BDAE9379B}"/>
              </a:ext>
            </a:extLst>
          </p:cNvPr>
          <p:cNvSpPr>
            <a:spLocks noGrp="1"/>
          </p:cNvSpPr>
          <p:nvPr>
            <p:ph idx="1"/>
          </p:nvPr>
        </p:nvSpPr>
        <p:spPr/>
        <p:txBody>
          <a:bodyPr/>
          <a:lstStyle/>
          <a:p>
            <a:pPr>
              <a:lnSpc>
                <a:spcPct val="100000"/>
              </a:lnSpc>
              <a:spcAft>
                <a:spcPts val="0"/>
              </a:spcAft>
            </a:pPr>
            <a:r>
              <a:rPr lang="en-US" sz="1600" dirty="0" err="1"/>
              <a:t>Wählen</a:t>
            </a:r>
            <a:r>
              <a:rPr lang="en-US" sz="1600" dirty="0"/>
              <a:t> Sie </a:t>
            </a:r>
            <a:r>
              <a:rPr lang="en-US" sz="1600" dirty="0" err="1"/>
              <a:t>eine</a:t>
            </a:r>
            <a:r>
              <a:rPr lang="en-US" sz="1600" dirty="0"/>
              <a:t> </a:t>
            </a:r>
            <a:r>
              <a:rPr lang="en-US" sz="1600" dirty="0" err="1"/>
              <a:t>Schulstufe</a:t>
            </a:r>
            <a:r>
              <a:rPr lang="en-US" sz="1600" dirty="0"/>
              <a:t>/ </a:t>
            </a:r>
            <a:r>
              <a:rPr lang="en-US" sz="1600" dirty="0" err="1"/>
              <a:t>Alterststufe</a:t>
            </a:r>
            <a:r>
              <a:rPr lang="en-US" sz="1600" dirty="0"/>
              <a:t> </a:t>
            </a:r>
          </a:p>
          <a:p>
            <a:pPr>
              <a:lnSpc>
                <a:spcPct val="100000"/>
              </a:lnSpc>
              <a:spcAft>
                <a:spcPts val="0"/>
              </a:spcAft>
            </a:pPr>
            <a:endParaRPr lang="en-US" sz="1600" dirty="0"/>
          </a:p>
          <a:p>
            <a:pPr lvl="2">
              <a:lnSpc>
                <a:spcPct val="100000"/>
              </a:lnSpc>
              <a:spcAft>
                <a:spcPts val="0"/>
              </a:spcAft>
              <a:buFont typeface="Wingdings" panose="05000000000000000000" pitchFamily="2" charset="2"/>
              <a:buChar char="Ø"/>
            </a:pPr>
            <a:r>
              <a:rPr lang="en-US" sz="1600" dirty="0"/>
              <a:t>Beginners (year 1)</a:t>
            </a:r>
          </a:p>
          <a:p>
            <a:pPr lvl="2">
              <a:lnSpc>
                <a:spcPct val="100000"/>
              </a:lnSpc>
              <a:spcAft>
                <a:spcPts val="0"/>
              </a:spcAft>
              <a:buFont typeface="Wingdings" panose="05000000000000000000" pitchFamily="2" charset="2"/>
              <a:buChar char="Ø"/>
            </a:pPr>
            <a:r>
              <a:rPr lang="en-US" sz="1600" dirty="0"/>
              <a:t>Lower Intermediate (year 2-3)</a:t>
            </a:r>
          </a:p>
          <a:p>
            <a:pPr lvl="2">
              <a:lnSpc>
                <a:spcPct val="100000"/>
              </a:lnSpc>
              <a:spcAft>
                <a:spcPts val="0"/>
              </a:spcAft>
              <a:buFont typeface="Wingdings" panose="05000000000000000000" pitchFamily="2" charset="2"/>
              <a:buChar char="Ø"/>
            </a:pPr>
            <a:r>
              <a:rPr lang="en-US" sz="1600" dirty="0"/>
              <a:t>Intermediate (year 3-4)</a:t>
            </a:r>
          </a:p>
          <a:p>
            <a:pPr lvl="2">
              <a:lnSpc>
                <a:spcPct val="100000"/>
              </a:lnSpc>
              <a:spcAft>
                <a:spcPts val="0"/>
              </a:spcAft>
              <a:buFont typeface="Wingdings" panose="05000000000000000000" pitchFamily="2" charset="2"/>
              <a:buChar char="Ø"/>
            </a:pPr>
            <a:endParaRPr lang="en-US" sz="1600" dirty="0"/>
          </a:p>
          <a:p>
            <a:pPr>
              <a:lnSpc>
                <a:spcPct val="100000"/>
              </a:lnSpc>
              <a:spcAft>
                <a:spcPts val="0"/>
              </a:spcAft>
            </a:pPr>
            <a:r>
              <a:rPr lang="en-US" sz="1600" dirty="0" err="1"/>
              <a:t>Tauschen</a:t>
            </a:r>
            <a:r>
              <a:rPr lang="en-US" sz="1600" dirty="0"/>
              <a:t> Sie </a:t>
            </a:r>
            <a:r>
              <a:rPr lang="en-US" sz="1600" dirty="0" err="1"/>
              <a:t>Ihre</a:t>
            </a:r>
            <a:r>
              <a:rPr lang="en-US" sz="1600" dirty="0"/>
              <a:t> </a:t>
            </a:r>
            <a:r>
              <a:rPr lang="en-US" sz="1600" dirty="0" err="1"/>
              <a:t>eigenen</a:t>
            </a:r>
            <a:r>
              <a:rPr lang="en-US" sz="1600" dirty="0"/>
              <a:t> </a:t>
            </a:r>
            <a:r>
              <a:rPr lang="en-US" sz="1600" dirty="0" err="1"/>
              <a:t>Erfahrungen</a:t>
            </a:r>
            <a:r>
              <a:rPr lang="en-US" sz="1600" dirty="0"/>
              <a:t> </a:t>
            </a:r>
            <a:r>
              <a:rPr lang="en-US" sz="1600" dirty="0" err="1"/>
              <a:t>mit</a:t>
            </a:r>
            <a:r>
              <a:rPr lang="en-US" sz="1600" dirty="0"/>
              <a:t> </a:t>
            </a:r>
            <a:r>
              <a:rPr lang="en-US" sz="1600" dirty="0" err="1"/>
              <a:t>geeigneten</a:t>
            </a:r>
            <a:r>
              <a:rPr lang="en-US" sz="1600" dirty="0"/>
              <a:t> </a:t>
            </a:r>
            <a:r>
              <a:rPr lang="en-US" sz="1600" dirty="0" err="1"/>
              <a:t>Sprechaufträgen</a:t>
            </a:r>
            <a:r>
              <a:rPr lang="en-US" sz="1600" dirty="0"/>
              <a:t> für </a:t>
            </a:r>
            <a:r>
              <a:rPr lang="en-US" sz="1600" dirty="0" err="1"/>
              <a:t>diese</a:t>
            </a:r>
            <a:r>
              <a:rPr lang="en-US" sz="1600" dirty="0"/>
              <a:t> </a:t>
            </a:r>
            <a:r>
              <a:rPr lang="en-US" sz="1600" dirty="0" err="1"/>
              <a:t>Altersgruppe</a:t>
            </a:r>
            <a:r>
              <a:rPr lang="en-US" sz="1600" dirty="0"/>
              <a:t> </a:t>
            </a:r>
            <a:r>
              <a:rPr lang="en-US" sz="1600" dirty="0" err="1"/>
              <a:t>aus</a:t>
            </a:r>
            <a:r>
              <a:rPr lang="en-US" sz="1600" dirty="0"/>
              <a:t> und </a:t>
            </a:r>
            <a:r>
              <a:rPr lang="en-US" sz="1600" dirty="0" err="1"/>
              <a:t>schauen</a:t>
            </a:r>
            <a:r>
              <a:rPr lang="en-US" sz="1600" dirty="0"/>
              <a:t>/</a:t>
            </a:r>
            <a:r>
              <a:rPr lang="en-US" sz="1600" dirty="0" err="1"/>
              <a:t>hören</a:t>
            </a:r>
            <a:r>
              <a:rPr lang="en-US" sz="1600" dirty="0"/>
              <a:t> Sie </a:t>
            </a:r>
            <a:r>
              <a:rPr lang="en-US" sz="1600" dirty="0" err="1"/>
              <a:t>einige</a:t>
            </a:r>
            <a:r>
              <a:rPr lang="en-US" sz="1600" dirty="0"/>
              <a:t> der </a:t>
            </a:r>
            <a:r>
              <a:rPr lang="en-US" sz="1600" dirty="0" err="1"/>
              <a:t>Beispielvideos</a:t>
            </a:r>
            <a:r>
              <a:rPr lang="en-US" sz="1600" dirty="0"/>
              <a:t> an.</a:t>
            </a:r>
          </a:p>
          <a:p>
            <a:pPr>
              <a:lnSpc>
                <a:spcPct val="100000"/>
              </a:lnSpc>
              <a:spcAft>
                <a:spcPts val="0"/>
              </a:spcAft>
            </a:pPr>
            <a:endParaRPr lang="en-US" sz="1600" dirty="0"/>
          </a:p>
          <a:p>
            <a:pPr>
              <a:lnSpc>
                <a:spcPct val="100000"/>
              </a:lnSpc>
              <a:spcAft>
                <a:spcPts val="0"/>
              </a:spcAft>
            </a:pPr>
            <a:r>
              <a:rPr lang="en-US" sz="1600" dirty="0" err="1"/>
              <a:t>Sammeln</a:t>
            </a:r>
            <a:r>
              <a:rPr lang="en-US" sz="1600" dirty="0"/>
              <a:t> Sie </a:t>
            </a:r>
            <a:r>
              <a:rPr lang="en-US" sz="1600" dirty="0" err="1"/>
              <a:t>auftretende</a:t>
            </a:r>
            <a:r>
              <a:rPr lang="en-US" sz="1600" dirty="0"/>
              <a:t> </a:t>
            </a:r>
            <a:r>
              <a:rPr lang="en-US" sz="1600" dirty="0" err="1"/>
              <a:t>Fragen</a:t>
            </a:r>
            <a:r>
              <a:rPr lang="en-US" sz="1600" dirty="0"/>
              <a:t> um </a:t>
            </a:r>
            <a:r>
              <a:rPr lang="en-US" sz="1600" dirty="0" err="1"/>
              <a:t>diese</a:t>
            </a:r>
            <a:r>
              <a:rPr lang="en-US" sz="1600" dirty="0"/>
              <a:t> </a:t>
            </a:r>
            <a:r>
              <a:rPr lang="en-US" sz="1600" dirty="0" err="1"/>
              <a:t>im</a:t>
            </a:r>
            <a:r>
              <a:rPr lang="en-US" sz="1600" dirty="0"/>
              <a:t> </a:t>
            </a:r>
            <a:r>
              <a:rPr lang="en-US" sz="1600" dirty="0" err="1"/>
              <a:t>folgenden</a:t>
            </a:r>
            <a:r>
              <a:rPr lang="en-US" sz="1600" dirty="0"/>
              <a:t> Plenum </a:t>
            </a:r>
            <a:r>
              <a:rPr lang="en-US" sz="1600" dirty="0" err="1"/>
              <a:t>zu</a:t>
            </a:r>
            <a:r>
              <a:rPr lang="en-US" sz="1600" dirty="0"/>
              <a:t> </a:t>
            </a:r>
            <a:r>
              <a:rPr lang="en-US" sz="1600" dirty="0" err="1"/>
              <a:t>diskutieren</a:t>
            </a:r>
            <a:r>
              <a:rPr lang="en-US" sz="1600" dirty="0"/>
              <a:t>.</a:t>
            </a:r>
          </a:p>
          <a:p>
            <a:pPr lvl="2">
              <a:buFont typeface="Wingdings" panose="05000000000000000000" pitchFamily="2" charset="2"/>
              <a:buChar char="Ø"/>
            </a:pPr>
            <a:endParaRPr lang="en-AT" dirty="0"/>
          </a:p>
        </p:txBody>
      </p:sp>
      <p:sp>
        <p:nvSpPr>
          <p:cNvPr id="5" name="Slide Number Placeholder 4">
            <a:extLst>
              <a:ext uri="{FF2B5EF4-FFF2-40B4-BE49-F238E27FC236}">
                <a16:creationId xmlns:a16="http://schemas.microsoft.com/office/drawing/2014/main" id="{C7CA164C-5548-9262-500E-754AF6724E58}"/>
              </a:ext>
            </a:extLst>
          </p:cNvPr>
          <p:cNvSpPr>
            <a:spLocks noGrp="1"/>
          </p:cNvSpPr>
          <p:nvPr>
            <p:ph type="sldNum" sz="quarter" idx="12"/>
          </p:nvPr>
        </p:nvSpPr>
        <p:spPr/>
        <p:txBody>
          <a:bodyPr/>
          <a:lstStyle/>
          <a:p>
            <a:fld id="{B817C4E8-9515-4373-8DE0-89D0CCCBBCAC}" type="slidenum">
              <a:rPr lang="de-AT" smtClean="0"/>
              <a:t>77</a:t>
            </a:fld>
            <a:endParaRPr lang="de-AT"/>
          </a:p>
        </p:txBody>
      </p:sp>
      <p:pic>
        <p:nvPicPr>
          <p:cNvPr id="7" name="Picture 6" descr="A picture containing icon">
            <a:extLst>
              <a:ext uri="{FF2B5EF4-FFF2-40B4-BE49-F238E27FC236}">
                <a16:creationId xmlns:a16="http://schemas.microsoft.com/office/drawing/2014/main" id="{32BD78FF-4B77-BE8E-52CE-CABAA763E2F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95200" y="535500"/>
            <a:ext cx="1230397" cy="1230397"/>
          </a:xfrm>
          <a:prstGeom prst="rect">
            <a:avLst/>
          </a:prstGeom>
        </p:spPr>
      </p:pic>
      <p:sp>
        <p:nvSpPr>
          <p:cNvPr id="9" name="TextBox 8">
            <a:extLst>
              <a:ext uri="{FF2B5EF4-FFF2-40B4-BE49-F238E27FC236}">
                <a16:creationId xmlns:a16="http://schemas.microsoft.com/office/drawing/2014/main" id="{86EEFB37-960D-CA29-A5B4-FBD6BF513B18}"/>
              </a:ext>
            </a:extLst>
          </p:cNvPr>
          <p:cNvSpPr txBox="1"/>
          <p:nvPr/>
        </p:nvSpPr>
        <p:spPr>
          <a:xfrm>
            <a:off x="7558201" y="940643"/>
            <a:ext cx="733136" cy="646331"/>
          </a:xfrm>
          <a:prstGeom prst="rect">
            <a:avLst/>
          </a:prstGeom>
          <a:noFill/>
        </p:spPr>
        <p:txBody>
          <a:bodyPr wrap="square" rtlCol="0">
            <a:spAutoFit/>
          </a:bodyPr>
          <a:lstStyle/>
          <a:p>
            <a:r>
              <a:rPr lang="en-US" b="1" dirty="0"/>
              <a:t>15 min</a:t>
            </a:r>
            <a:endParaRPr lang="en-AT" b="1"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4E19C53-8B61-BB95-908E-F7AC33019D45}"/>
                  </a:ext>
                </a:extLst>
              </p:cNvPr>
              <p:cNvGraphicFramePr>
                <a:graphicFrameLocks noChangeAspect="1"/>
              </p:cNvGraphicFramePr>
              <p:nvPr>
                <p:extLst>
                  <p:ext uri="{D42A27DB-BD31-4B8C-83A1-F6EECF244321}">
                    <p14:modId xmlns:p14="http://schemas.microsoft.com/office/powerpoint/2010/main" val="2884079465"/>
                  </p:ext>
                </p:extLst>
              </p:nvPr>
            </p:nvGraphicFramePr>
            <p:xfrm>
              <a:off x="573087" y="4386639"/>
              <a:ext cx="966537" cy="543677"/>
            </p:xfrm>
            <a:graphic>
              <a:graphicData uri="http://schemas.microsoft.com/office/powerpoint/2016/slidezoom">
                <pslz:sldZm>
                  <pslz:sldZmObj sldId="365" cId="4234647728">
                    <pslz:zmPr id="{EC01B23C-2A96-4521-A1D6-70D33FFE25D6}" returnToParent="0" transitionDur="1000">
                      <p166:blipFill xmlns:p166="http://schemas.microsoft.com/office/powerpoint/2016/6/main">
                        <a:blip r:embed="rId4"/>
                        <a:stretch>
                          <a:fillRect/>
                        </a:stretch>
                      </p166:blipFill>
                      <p166:spPr xmlns:p166="http://schemas.microsoft.com/office/powerpoint/2016/6/main">
                        <a:xfrm>
                          <a:off x="0" y="0"/>
                          <a:ext cx="966537" cy="543677"/>
                        </a:xfrm>
                        <a:prstGeom prst="rect">
                          <a:avLst/>
                        </a:prstGeom>
                        <a:ln w="3175">
                          <a:solidFill>
                            <a:prstClr val="ltGray"/>
                          </a:solid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D4E19C53-8B61-BB95-908E-F7AC33019D45}"/>
                  </a:ext>
                </a:extLst>
              </p:cNvPr>
              <p:cNvPicPr>
                <a:picLocks noGrp="1" noRot="1" noChangeAspect="1" noMove="1" noResize="1" noEditPoints="1" noAdjustHandles="1" noChangeArrowheads="1" noChangeShapeType="1"/>
              </p:cNvPicPr>
              <p:nvPr/>
            </p:nvPicPr>
            <p:blipFill>
              <a:blip r:embed="rId6"/>
              <a:stretch>
                <a:fillRect/>
              </a:stretch>
            </p:blipFill>
            <p:spPr>
              <a:xfrm>
                <a:off x="573087" y="4386639"/>
                <a:ext cx="966537" cy="543677"/>
              </a:xfrm>
              <a:prstGeom prst="rect">
                <a:avLst/>
              </a:prstGeom>
              <a:ln w="3175">
                <a:solidFill>
                  <a:prstClr val="ltGray"/>
                </a:solidFill>
              </a:ln>
            </p:spPr>
          </p:pic>
        </mc:Fallback>
      </mc:AlternateContent>
    </p:spTree>
    <p:extLst>
      <p:ext uri="{BB962C8B-B14F-4D97-AF65-F5344CB8AC3E}">
        <p14:creationId xmlns:p14="http://schemas.microsoft.com/office/powerpoint/2010/main" val="2117989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6A420-95DC-4FAB-9762-0F468416D9E4}"/>
              </a:ext>
            </a:extLst>
          </p:cNvPr>
          <p:cNvSpPr>
            <a:spLocks noGrp="1"/>
          </p:cNvSpPr>
          <p:nvPr>
            <p:ph type="ctrTitle"/>
          </p:nvPr>
        </p:nvSpPr>
        <p:spPr>
          <a:xfrm>
            <a:off x="1143000" y="841772"/>
            <a:ext cx="6858000" cy="2376735"/>
          </a:xfrm>
        </p:spPr>
        <p:txBody>
          <a:bodyPr/>
          <a:lstStyle/>
          <a:p>
            <a:r>
              <a:rPr lang="de-AT" dirty="0">
                <a:solidFill>
                  <a:srgbClr val="C00000"/>
                </a:solidFill>
              </a:rPr>
              <a:t>Sammlung Lehrplan-Beispiele 2LFS</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BB9EFA23-7DF0-7146-535D-5B2A81C905CF}"/>
                  </a:ext>
                </a:extLst>
              </p:cNvPr>
              <p:cNvGraphicFramePr>
                <a:graphicFrameLocks noChangeAspect="1"/>
              </p:cNvGraphicFramePr>
              <p:nvPr>
                <p:extLst>
                  <p:ext uri="{D42A27DB-BD31-4B8C-83A1-F6EECF244321}">
                    <p14:modId xmlns:p14="http://schemas.microsoft.com/office/powerpoint/2010/main" val="496623655"/>
                  </p:ext>
                </p:extLst>
              </p:nvPr>
            </p:nvGraphicFramePr>
            <p:xfrm>
              <a:off x="372310" y="4385510"/>
              <a:ext cx="897022" cy="504575"/>
            </p:xfrm>
            <a:graphic>
              <a:graphicData uri="http://schemas.microsoft.com/office/powerpoint/2016/slidezoom">
                <pslz:sldZm>
                  <pslz:sldZmObj sldId="365" cId="4234647728">
                    <pslz:zmPr id="{6C93C2FB-B462-41E3-A4E0-F8127781C15D}" returnToParent="0" transitionDur="1000">
                      <p166:blipFill xmlns:p166="http://schemas.microsoft.com/office/powerpoint/2016/6/main">
                        <a:blip r:embed="rId2"/>
                        <a:stretch>
                          <a:fillRect/>
                        </a:stretch>
                      </p166:blipFill>
                      <p166:spPr xmlns:p166="http://schemas.microsoft.com/office/powerpoint/2016/6/main">
                        <a:xfrm>
                          <a:off x="0" y="0"/>
                          <a:ext cx="897022" cy="504575"/>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BB9EFA23-7DF0-7146-535D-5B2A81C905CF}"/>
                  </a:ext>
                </a:extLst>
              </p:cNvPr>
              <p:cNvPicPr>
                <a:picLocks noGrp="1" noRot="1" noChangeAspect="1" noMove="1" noResize="1" noEditPoints="1" noAdjustHandles="1" noChangeArrowheads="1" noChangeShapeType="1"/>
              </p:cNvPicPr>
              <p:nvPr/>
            </p:nvPicPr>
            <p:blipFill>
              <a:blip r:embed="rId4"/>
              <a:stretch>
                <a:fillRect/>
              </a:stretch>
            </p:blipFill>
            <p:spPr>
              <a:xfrm>
                <a:off x="372310" y="4385510"/>
                <a:ext cx="897022" cy="504575"/>
              </a:xfrm>
              <a:prstGeom prst="rect">
                <a:avLst/>
              </a:prstGeom>
              <a:ln w="3175">
                <a:solidFill>
                  <a:prstClr val="ltGray"/>
                </a:solidFill>
              </a:ln>
            </p:spPr>
          </p:pic>
        </mc:Fallback>
      </mc:AlternateContent>
    </p:spTree>
    <p:extLst>
      <p:ext uri="{BB962C8B-B14F-4D97-AF65-F5344CB8AC3E}">
        <p14:creationId xmlns:p14="http://schemas.microsoft.com/office/powerpoint/2010/main" val="19421678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1CD4-3A23-4B5C-9BE7-461695A49B02}"/>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DDA0E6E5-D7CF-4F0F-A03B-DABAED5BBA3E}"/>
              </a:ext>
            </a:extLst>
          </p:cNvPr>
          <p:cNvSpPr>
            <a:spLocks noGrp="1"/>
          </p:cNvSpPr>
          <p:nvPr>
            <p:ph idx="1"/>
          </p:nvPr>
        </p:nvSpPr>
        <p:spPr>
          <a:solidFill>
            <a:schemeClr val="accent2">
              <a:lumMod val="20000"/>
              <a:lumOff val="80000"/>
            </a:schemeClr>
          </a:solidFill>
        </p:spPr>
        <p:txBody>
          <a:bodyPr/>
          <a:lstStyle/>
          <a:p>
            <a:pPr marL="0" indent="0">
              <a:buNone/>
            </a:pPr>
            <a:r>
              <a:rPr lang="de-DE" b="1" dirty="0"/>
              <a:t>Kompetenzbereich 1: Hören </a:t>
            </a:r>
          </a:p>
          <a:p>
            <a:pPr marL="0" indent="0">
              <a:buNone/>
            </a:pPr>
            <a:r>
              <a:rPr lang="de-DE" dirty="0"/>
              <a:t>Die Schülerinnen und Schüler können, wenn sehr langsam, klar und deutlich in Standardsprache gesprochen wird, </a:t>
            </a:r>
          </a:p>
          <a:p>
            <a:pPr marL="342900" lvl="1" indent="0">
              <a:buNone/>
            </a:pPr>
            <a:r>
              <a:rPr lang="de-DE" dirty="0"/>
              <a:t>• in kurzen Dialogen oder Monologen einfache Fragen und Sätze, die sich auf sie selbst und ihr persönliches Umfeld beziehen, verstehen. </a:t>
            </a:r>
          </a:p>
          <a:p>
            <a:pPr marL="342900" lvl="1" indent="0">
              <a:buNone/>
            </a:pPr>
            <a:r>
              <a:rPr lang="de-DE" dirty="0"/>
              <a:t>• einfache alltägliche Kommunikation im Unterricht verstehen.</a:t>
            </a:r>
            <a:endParaRPr lang="de-AT" dirty="0"/>
          </a:p>
          <a:p>
            <a:pPr marL="0" indent="0">
              <a:buNone/>
            </a:pPr>
            <a:endParaRPr lang="de-AT" dirty="0"/>
          </a:p>
        </p:txBody>
      </p:sp>
      <p:sp>
        <p:nvSpPr>
          <p:cNvPr id="4" name="Textfeld 3">
            <a:extLst>
              <a:ext uri="{FF2B5EF4-FFF2-40B4-BE49-F238E27FC236}">
                <a16:creationId xmlns:a16="http://schemas.microsoft.com/office/drawing/2014/main" id="{D4BE19FA-94D9-4C97-A7F3-E484205A55A1}"/>
              </a:ext>
            </a:extLst>
          </p:cNvPr>
          <p:cNvSpPr txBox="1"/>
          <p:nvPr/>
        </p:nvSpPr>
        <p:spPr>
          <a:xfrm rot="772627">
            <a:off x="5122598" y="866433"/>
            <a:ext cx="3365625" cy="646331"/>
          </a:xfrm>
          <a:prstGeom prst="rect">
            <a:avLst/>
          </a:prstGeom>
          <a:solidFill>
            <a:schemeClr val="accent6">
              <a:lumMod val="60000"/>
              <a:lumOff val="40000"/>
            </a:schemeClr>
          </a:solidFill>
        </p:spPr>
        <p:txBody>
          <a:bodyPr wrap="square" rtlCol="0">
            <a:spAutoFit/>
          </a:bodyPr>
          <a:lstStyle/>
          <a:p>
            <a:r>
              <a:rPr lang="de-AT" sz="1200" b="1" dirty="0"/>
              <a:t>Didaktische Grundsätze </a:t>
            </a:r>
            <a:r>
              <a:rPr lang="de-AT" sz="1200" dirty="0"/>
              <a:t>– Zielsprache ist das Medium der Kommunikation, auch mit internationalen Sprecher/innen, </a:t>
            </a:r>
            <a:r>
              <a:rPr lang="de-AT" sz="1200" dirty="0" err="1"/>
              <a:t>zB</a:t>
            </a:r>
            <a:r>
              <a:rPr lang="de-AT" sz="1200" dirty="0"/>
              <a:t> Lehrpersonen</a:t>
            </a:r>
          </a:p>
        </p:txBody>
      </p:sp>
    </p:spTree>
    <p:extLst>
      <p:ext uri="{BB962C8B-B14F-4D97-AF65-F5344CB8AC3E}">
        <p14:creationId xmlns:p14="http://schemas.microsoft.com/office/powerpoint/2010/main" val="183880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99AA5-84CC-E253-9D08-7A6316C1AA67}"/>
              </a:ext>
            </a:extLst>
          </p:cNvPr>
          <p:cNvSpPr>
            <a:spLocks noGrp="1"/>
          </p:cNvSpPr>
          <p:nvPr>
            <p:ph type="title"/>
          </p:nvPr>
        </p:nvSpPr>
        <p:spPr>
          <a:xfrm>
            <a:off x="54025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230F35DD-D8DF-B927-FB12-6058FABE40B8}"/>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 Sekundarstufe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C1200039-629D-13B3-E80D-B544020C6467}"/>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8</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11" name="Inhaltsplatzhalter 2">
            <a:extLst>
              <a:ext uri="{FF2B5EF4-FFF2-40B4-BE49-F238E27FC236}">
                <a16:creationId xmlns:a16="http://schemas.microsoft.com/office/drawing/2014/main" id="{70853D27-3E27-488C-443E-52A5396327B4}"/>
              </a:ext>
            </a:extLst>
          </p:cNvPr>
          <p:cNvGraphicFramePr/>
          <p:nvPr/>
        </p:nvGraphicFramePr>
        <p:xfrm>
          <a:off x="540001" y="1676891"/>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2643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D6608-E595-4148-94E6-1DBB620B32E1}"/>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7E3B722A-A33A-4080-BF8D-89DE191590AE}"/>
              </a:ext>
            </a:extLst>
          </p:cNvPr>
          <p:cNvSpPr>
            <a:spLocks noGrp="1"/>
          </p:cNvSpPr>
          <p:nvPr>
            <p:ph idx="1"/>
          </p:nvPr>
        </p:nvSpPr>
        <p:spPr>
          <a:xfrm>
            <a:off x="540001" y="1623600"/>
            <a:ext cx="7978525" cy="2229146"/>
          </a:xfrm>
          <a:solidFill>
            <a:schemeClr val="accent2">
              <a:lumMod val="20000"/>
              <a:lumOff val="80000"/>
            </a:schemeClr>
          </a:solidFill>
        </p:spPr>
        <p:txBody>
          <a:bodyPr/>
          <a:lstStyle/>
          <a:p>
            <a:pPr marL="0" indent="0">
              <a:buNone/>
            </a:pPr>
            <a:r>
              <a:rPr lang="de-DE" b="1" dirty="0"/>
              <a:t>Kompetenzbereich 2: Lesen</a:t>
            </a:r>
            <a:r>
              <a:rPr lang="de-DE" dirty="0"/>
              <a:t> </a:t>
            </a:r>
          </a:p>
          <a:p>
            <a:pPr marL="0" indent="0">
              <a:buNone/>
            </a:pPr>
            <a:r>
              <a:rPr lang="de-DE" dirty="0"/>
              <a:t>Die Schülerinnen und Schüler können </a:t>
            </a:r>
          </a:p>
          <a:p>
            <a:pPr marL="342900" lvl="1" indent="0">
              <a:buNone/>
            </a:pPr>
            <a:r>
              <a:rPr lang="de-DE" dirty="0"/>
              <a:t>• </a:t>
            </a:r>
            <a:r>
              <a:rPr lang="de-DE" b="1" dirty="0"/>
              <a:t>einfache Arbeitsanweisungen und Mitteilungen verstehen. </a:t>
            </a:r>
          </a:p>
          <a:p>
            <a:pPr marL="342900" lvl="1" indent="0">
              <a:buNone/>
            </a:pPr>
            <a:r>
              <a:rPr lang="de-DE" dirty="0"/>
              <a:t>• sehr einfache Texte über vertraute Themen verstehen.</a:t>
            </a:r>
            <a:endParaRPr lang="de-AT" dirty="0"/>
          </a:p>
          <a:p>
            <a:pPr marL="0" indent="0">
              <a:buNone/>
            </a:pPr>
            <a:endParaRPr lang="de-AT" dirty="0"/>
          </a:p>
        </p:txBody>
      </p:sp>
    </p:spTree>
    <p:extLst>
      <p:ext uri="{BB962C8B-B14F-4D97-AF65-F5344CB8AC3E}">
        <p14:creationId xmlns:p14="http://schemas.microsoft.com/office/powerpoint/2010/main" val="24268714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1950244" y="239893"/>
            <a:ext cx="6565106" cy="994172"/>
          </a:xfrm>
        </p:spPr>
        <p:txBody>
          <a:bodyPr>
            <a:normAutofit/>
          </a:bodyPr>
          <a:lstStyle/>
          <a:p>
            <a:r>
              <a:rPr lang="es-ES" dirty="0">
                <a:solidFill>
                  <a:srgbClr val="252424"/>
                </a:solidFill>
                <a:ea typeface="Calibri" panose="020F0502020204030204" pitchFamily="34" charset="0"/>
              </a:rPr>
              <a:t>Tarea: Dibujad un póster con vuestras actividades </a:t>
            </a:r>
            <a:br>
              <a:rPr lang="es-ES" dirty="0">
                <a:solidFill>
                  <a:srgbClr val="252424"/>
                </a:solidFill>
                <a:ea typeface="Calibri" panose="020F0502020204030204" pitchFamily="34" charset="0"/>
              </a:rPr>
            </a:br>
            <a:r>
              <a:rPr lang="es-ES" dirty="0">
                <a:solidFill>
                  <a:srgbClr val="252424"/>
                </a:solidFill>
                <a:ea typeface="Calibri" panose="020F0502020204030204" pitchFamily="34" charset="0"/>
              </a:rPr>
              <a:t>preferidas y nombrad estas actividades </a:t>
            </a:r>
            <a:endParaRPr lang="es-ES" dirty="0"/>
          </a:p>
        </p:txBody>
      </p:sp>
      <p:pic>
        <p:nvPicPr>
          <p:cNvPr id="4" name="Grafik 3" descr="Ein Bild, das Text enthält.&#10;&#10;Automatisch generierte Beschreibung">
            <a:extLst>
              <a:ext uri="{FF2B5EF4-FFF2-40B4-BE49-F238E27FC236}">
                <a16:creationId xmlns:a16="http://schemas.microsoft.com/office/drawing/2014/main" id="{4E9638CA-B156-4154-935D-2862424EEC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886647">
            <a:off x="1967142" y="547258"/>
            <a:ext cx="3565703" cy="4754271"/>
          </a:xfrm>
          <a:prstGeom prst="rect">
            <a:avLst/>
          </a:prstGeom>
        </p:spPr>
      </p:pic>
      <p:sp>
        <p:nvSpPr>
          <p:cNvPr id="6" name="Textfeld 5">
            <a:extLst>
              <a:ext uri="{FF2B5EF4-FFF2-40B4-BE49-F238E27FC236}">
                <a16:creationId xmlns:a16="http://schemas.microsoft.com/office/drawing/2014/main" id="{513B9AD9-454F-4665-9A20-D481C24B98A4}"/>
              </a:ext>
            </a:extLst>
          </p:cNvPr>
          <p:cNvSpPr txBox="1"/>
          <p:nvPr/>
        </p:nvSpPr>
        <p:spPr>
          <a:xfrm>
            <a:off x="6138557" y="1085927"/>
            <a:ext cx="2111414" cy="646331"/>
          </a:xfrm>
          <a:prstGeom prst="rect">
            <a:avLst/>
          </a:prstGeom>
          <a:solidFill>
            <a:schemeClr val="tx2">
              <a:lumMod val="60000"/>
              <a:lumOff val="40000"/>
            </a:schemeClr>
          </a:solidFill>
        </p:spPr>
        <p:txBody>
          <a:bodyPr wrap="square" rtlCol="0">
            <a:spAutoFit/>
          </a:bodyPr>
          <a:lstStyle/>
          <a:p>
            <a:r>
              <a:rPr lang="de-AT" sz="1200" b="1" dirty="0"/>
              <a:t>Kompetenzbereich 2</a:t>
            </a:r>
            <a:r>
              <a:rPr lang="de-AT" sz="1200" dirty="0"/>
              <a:t>: </a:t>
            </a:r>
            <a:r>
              <a:rPr lang="de-AT" sz="1200" b="1" dirty="0"/>
              <a:t>Lesen</a:t>
            </a:r>
            <a:r>
              <a:rPr lang="de-AT" sz="1200" dirty="0"/>
              <a:t>: einfache Arbeitsanweisungen verstehen</a:t>
            </a:r>
          </a:p>
        </p:txBody>
      </p:sp>
      <p:sp>
        <p:nvSpPr>
          <p:cNvPr id="7" name="Textfeld 6">
            <a:extLst>
              <a:ext uri="{FF2B5EF4-FFF2-40B4-BE49-F238E27FC236}">
                <a16:creationId xmlns:a16="http://schemas.microsoft.com/office/drawing/2014/main" id="{09A5DE9A-EB11-4437-9C17-4CF4BBE3AA19}"/>
              </a:ext>
            </a:extLst>
          </p:cNvPr>
          <p:cNvSpPr txBox="1"/>
          <p:nvPr/>
        </p:nvSpPr>
        <p:spPr>
          <a:xfrm>
            <a:off x="6719381" y="4661981"/>
            <a:ext cx="1530590" cy="253916"/>
          </a:xfrm>
          <a:prstGeom prst="rect">
            <a:avLst/>
          </a:prstGeom>
          <a:solidFill>
            <a:schemeClr val="accent4">
              <a:lumMod val="60000"/>
              <a:lumOff val="40000"/>
            </a:schemeClr>
          </a:solidFill>
        </p:spPr>
        <p:txBody>
          <a:bodyPr wrap="square" rtlCol="0">
            <a:spAutoFit/>
          </a:bodyPr>
          <a:lstStyle/>
          <a:p>
            <a:r>
              <a:rPr lang="de-AT" sz="1050" dirty="0"/>
              <a:t>Quelle: Thelen-Schaefer</a:t>
            </a:r>
          </a:p>
        </p:txBody>
      </p:sp>
      <p:sp>
        <p:nvSpPr>
          <p:cNvPr id="8" name="Textfeld 7">
            <a:extLst>
              <a:ext uri="{FF2B5EF4-FFF2-40B4-BE49-F238E27FC236}">
                <a16:creationId xmlns:a16="http://schemas.microsoft.com/office/drawing/2014/main" id="{D8914EBF-9D0C-473A-B45A-5CBB998B5666}"/>
              </a:ext>
            </a:extLst>
          </p:cNvPr>
          <p:cNvSpPr txBox="1"/>
          <p:nvPr/>
        </p:nvSpPr>
        <p:spPr>
          <a:xfrm>
            <a:off x="6138556" y="1902717"/>
            <a:ext cx="2111414" cy="646331"/>
          </a:xfrm>
          <a:prstGeom prst="rect">
            <a:avLst/>
          </a:prstGeom>
          <a:solidFill>
            <a:schemeClr val="tx2">
              <a:lumMod val="60000"/>
              <a:lumOff val="40000"/>
            </a:schemeClr>
          </a:solidFill>
        </p:spPr>
        <p:txBody>
          <a:bodyPr wrap="square" rtlCol="0">
            <a:spAutoFit/>
          </a:bodyPr>
          <a:lstStyle/>
          <a:p>
            <a:r>
              <a:rPr lang="de-AT" sz="1200" b="1" dirty="0"/>
              <a:t>Kompetenzbereich 4</a:t>
            </a:r>
            <a:r>
              <a:rPr lang="de-AT" sz="1200" dirty="0"/>
              <a:t>: </a:t>
            </a:r>
            <a:r>
              <a:rPr lang="de-AT" sz="1200" b="1" dirty="0"/>
              <a:t>Schreiben</a:t>
            </a:r>
            <a:r>
              <a:rPr lang="de-AT" sz="1200" dirty="0"/>
              <a:t>: einfache Informationen weitergeben</a:t>
            </a:r>
          </a:p>
        </p:txBody>
      </p:sp>
    </p:spTree>
    <p:extLst>
      <p:ext uri="{BB962C8B-B14F-4D97-AF65-F5344CB8AC3E}">
        <p14:creationId xmlns:p14="http://schemas.microsoft.com/office/powerpoint/2010/main" val="40099014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F2D2-B7E3-4BAD-A2DC-54BDEE8D14A9}"/>
              </a:ext>
            </a:extLst>
          </p:cNvPr>
          <p:cNvSpPr>
            <a:spLocks noGrp="1"/>
          </p:cNvSpPr>
          <p:nvPr>
            <p:ph type="title"/>
          </p:nvPr>
        </p:nvSpPr>
        <p:spPr>
          <a:xfrm>
            <a:off x="582737" y="728270"/>
            <a:ext cx="7978525" cy="622091"/>
          </a:xfrm>
        </p:spPr>
        <p:txBody>
          <a:bodyPr/>
          <a:lstStyle/>
          <a:p>
            <a:r>
              <a:rPr lang="de-AT" dirty="0"/>
              <a:t>… bereits konjugierte Formen</a:t>
            </a:r>
          </a:p>
        </p:txBody>
      </p:sp>
      <p:pic>
        <p:nvPicPr>
          <p:cNvPr id="5" name="Inhaltsplatzhalter 4" descr="Ein Bild, das Text enthält.&#10;&#10;Automatisch generierte Beschreibung">
            <a:extLst>
              <a:ext uri="{FF2B5EF4-FFF2-40B4-BE49-F238E27FC236}">
                <a16:creationId xmlns:a16="http://schemas.microsoft.com/office/drawing/2014/main" id="{6AC71DDC-4DBC-413B-8549-3FFBEC93F57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1305001">
            <a:off x="2110492" y="1219837"/>
            <a:ext cx="4352648" cy="3263504"/>
          </a:xfrm>
        </p:spPr>
      </p:pic>
      <p:sp>
        <p:nvSpPr>
          <p:cNvPr id="6" name="Textfeld 5">
            <a:extLst>
              <a:ext uri="{FF2B5EF4-FFF2-40B4-BE49-F238E27FC236}">
                <a16:creationId xmlns:a16="http://schemas.microsoft.com/office/drawing/2014/main" id="{B545B44E-716D-44E0-8F18-E1899476B17B}"/>
              </a:ext>
            </a:extLst>
          </p:cNvPr>
          <p:cNvSpPr txBox="1"/>
          <p:nvPr/>
        </p:nvSpPr>
        <p:spPr>
          <a:xfrm>
            <a:off x="6485726" y="479639"/>
            <a:ext cx="2138882" cy="2862322"/>
          </a:xfrm>
          <a:prstGeom prst="rect">
            <a:avLst/>
          </a:prstGeom>
          <a:solidFill>
            <a:schemeClr val="tx2">
              <a:lumMod val="40000"/>
              <a:lumOff val="60000"/>
            </a:schemeClr>
          </a:solidFill>
          <a:ln>
            <a:noFill/>
          </a:ln>
          <a:effectLst>
            <a:softEdge rad="12700"/>
          </a:effectLst>
          <a:scene3d>
            <a:camera prst="orthographicFront">
              <a:rot lat="0" lon="0" rev="0"/>
            </a:camera>
            <a:lightRig rig="contrasting" dir="t">
              <a:rot lat="0" lon="0" rev="7800000"/>
            </a:lightRig>
          </a:scene3d>
          <a:sp3d>
            <a:bevelT w="139700" h="139700"/>
          </a:sp3d>
        </p:spPr>
        <p:txBody>
          <a:bodyPr wrap="square" rtlCol="0">
            <a:spAutoFit/>
          </a:bodyPr>
          <a:lstStyle/>
          <a:p>
            <a:r>
              <a:rPr lang="de-DE" sz="1200" b="1" dirty="0"/>
              <a:t>Kompetenzbereich 4: Schreiben</a:t>
            </a:r>
          </a:p>
          <a:p>
            <a:r>
              <a:rPr lang="de-DE" sz="1200" dirty="0"/>
              <a:t>Die Schülerinnen und Schüler können zu alltäglichen und persönlichen Themen</a:t>
            </a:r>
          </a:p>
          <a:p>
            <a:pPr marL="342900" lvl="1"/>
            <a:r>
              <a:rPr lang="de-DE" sz="1200" dirty="0"/>
              <a:t>• </a:t>
            </a:r>
            <a:r>
              <a:rPr lang="de-DE" sz="1200" b="1" dirty="0"/>
              <a:t>über sich selbst </a:t>
            </a:r>
            <a:r>
              <a:rPr lang="de-DE" sz="1200" dirty="0"/>
              <a:t>und vertraute Themen (u.a. Familie, Freunde, Tagesablauf, Hobbies, Schule) </a:t>
            </a:r>
            <a:r>
              <a:rPr lang="de-DE" sz="1200" b="1" dirty="0"/>
              <a:t>in einfachen Sätzen schreiben</a:t>
            </a:r>
            <a:r>
              <a:rPr lang="de-DE" sz="1200" dirty="0"/>
              <a:t>. </a:t>
            </a:r>
          </a:p>
          <a:p>
            <a:pPr marL="342900" lvl="1"/>
            <a:r>
              <a:rPr lang="de-DE" sz="1200" dirty="0"/>
              <a:t>• Informationen in geschriebener Form weitergeben (persönliche Mitteilungen).</a:t>
            </a:r>
            <a:endParaRPr lang="de-AT" sz="1200" dirty="0"/>
          </a:p>
        </p:txBody>
      </p:sp>
      <p:sp>
        <p:nvSpPr>
          <p:cNvPr id="7" name="Textfeld 6">
            <a:extLst>
              <a:ext uri="{FF2B5EF4-FFF2-40B4-BE49-F238E27FC236}">
                <a16:creationId xmlns:a16="http://schemas.microsoft.com/office/drawing/2014/main" id="{92D64BA3-07CE-4656-99A0-F5F3A7715A2C}"/>
              </a:ext>
            </a:extLst>
          </p:cNvPr>
          <p:cNvSpPr txBox="1"/>
          <p:nvPr/>
        </p:nvSpPr>
        <p:spPr>
          <a:xfrm>
            <a:off x="7041898" y="4548445"/>
            <a:ext cx="1473452" cy="415498"/>
          </a:xfrm>
          <a:prstGeom prst="rect">
            <a:avLst/>
          </a:prstGeom>
          <a:solidFill>
            <a:schemeClr val="accent4">
              <a:lumMod val="60000"/>
              <a:lumOff val="40000"/>
            </a:schemeClr>
          </a:solidFill>
        </p:spPr>
        <p:txBody>
          <a:bodyPr wrap="square" rtlCol="0">
            <a:spAutoFit/>
          </a:bodyPr>
          <a:lstStyle/>
          <a:p>
            <a:r>
              <a:rPr lang="de-AT" sz="1050" dirty="0"/>
              <a:t>Quelle: Thelen-Schaefer</a:t>
            </a:r>
          </a:p>
        </p:txBody>
      </p:sp>
      <p:sp>
        <p:nvSpPr>
          <p:cNvPr id="3" name="Textfeld 2">
            <a:extLst>
              <a:ext uri="{FF2B5EF4-FFF2-40B4-BE49-F238E27FC236}">
                <a16:creationId xmlns:a16="http://schemas.microsoft.com/office/drawing/2014/main" id="{216F676E-BB07-470A-99F6-9ABF1A8A5A56}"/>
              </a:ext>
            </a:extLst>
          </p:cNvPr>
          <p:cNvSpPr txBox="1"/>
          <p:nvPr/>
        </p:nvSpPr>
        <p:spPr>
          <a:xfrm rot="154106">
            <a:off x="399085" y="1549702"/>
            <a:ext cx="1569491" cy="507831"/>
          </a:xfrm>
          <a:prstGeom prst="rect">
            <a:avLst/>
          </a:prstGeom>
          <a:solidFill>
            <a:schemeClr val="accent6">
              <a:lumMod val="60000"/>
              <a:lumOff val="40000"/>
            </a:schemeClr>
          </a:solidFill>
        </p:spPr>
        <p:txBody>
          <a:bodyPr wrap="square" rtlCol="0">
            <a:spAutoFit/>
          </a:bodyPr>
          <a:lstStyle/>
          <a:p>
            <a:r>
              <a:rPr lang="de-AT" sz="1350" dirty="0" err="1"/>
              <a:t>Lernersprachliche</a:t>
            </a:r>
            <a:r>
              <a:rPr lang="de-AT" sz="1350" dirty="0"/>
              <a:t> Zwischenschritte</a:t>
            </a:r>
          </a:p>
        </p:txBody>
      </p:sp>
    </p:spTree>
    <p:extLst>
      <p:ext uri="{BB962C8B-B14F-4D97-AF65-F5344CB8AC3E}">
        <p14:creationId xmlns:p14="http://schemas.microsoft.com/office/powerpoint/2010/main" val="2728988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0C62F-C094-478E-BEB2-4633C1C78318}"/>
              </a:ext>
            </a:extLst>
          </p:cNvPr>
          <p:cNvSpPr>
            <a:spLocks noGrp="1"/>
          </p:cNvSpPr>
          <p:nvPr>
            <p:ph type="title"/>
          </p:nvPr>
        </p:nvSpPr>
        <p:spPr>
          <a:xfrm>
            <a:off x="540000" y="685000"/>
            <a:ext cx="7978525" cy="622091"/>
          </a:xfrm>
        </p:spPr>
        <p:txBody>
          <a:bodyPr>
            <a:normAutofit/>
          </a:bodyPr>
          <a:lstStyle/>
          <a:p>
            <a:r>
              <a:rPr lang="de-AT" dirty="0" err="1"/>
              <a:t>Lernersprachliche</a:t>
            </a:r>
            <a:r>
              <a:rPr lang="de-AT" dirty="0"/>
              <a:t> Zwischenschritte</a:t>
            </a:r>
          </a:p>
        </p:txBody>
      </p:sp>
      <p:sp>
        <p:nvSpPr>
          <p:cNvPr id="3" name="Inhaltsplatzhalter 2">
            <a:extLst>
              <a:ext uri="{FF2B5EF4-FFF2-40B4-BE49-F238E27FC236}">
                <a16:creationId xmlns:a16="http://schemas.microsoft.com/office/drawing/2014/main" id="{4107F499-D416-4350-BBBB-BE1320D61E1F}"/>
              </a:ext>
            </a:extLst>
          </p:cNvPr>
          <p:cNvSpPr>
            <a:spLocks noGrp="1"/>
          </p:cNvSpPr>
          <p:nvPr>
            <p:ph idx="1"/>
          </p:nvPr>
        </p:nvSpPr>
        <p:spPr>
          <a:xfrm>
            <a:off x="582737" y="1659388"/>
            <a:ext cx="7978525" cy="2984400"/>
          </a:xfrm>
          <a:noFill/>
        </p:spPr>
        <p:txBody>
          <a:bodyPr anchor="ctr"/>
          <a:lstStyle/>
          <a:p>
            <a:pPr marL="385763" indent="-385763">
              <a:buFont typeface="+mj-lt"/>
              <a:buAutoNum type="arabicPeriod"/>
            </a:pPr>
            <a:r>
              <a:rPr lang="de-AT" sz="1400" dirty="0"/>
              <a:t>Stufe: Lieblingstätigkeiten, in Wortgruppen</a:t>
            </a:r>
          </a:p>
          <a:p>
            <a:pPr marL="385763" indent="-385763">
              <a:buFont typeface="+mj-lt"/>
              <a:buAutoNum type="arabicPeriod"/>
            </a:pPr>
            <a:r>
              <a:rPr lang="de-AT" sz="1400" dirty="0"/>
              <a:t>Stufe: Aktivitäten, nicht reflexiv</a:t>
            </a:r>
          </a:p>
          <a:p>
            <a:pPr marL="385763" indent="-385763">
              <a:buFont typeface="+mj-lt"/>
              <a:buAutoNum type="arabicPeriod"/>
            </a:pPr>
            <a:r>
              <a:rPr lang="de-AT" sz="1400" dirty="0"/>
              <a:t>Stufe: Tagesablauf – mit reflexiven Verben </a:t>
            </a:r>
          </a:p>
          <a:p>
            <a:pPr marL="385763" indent="-385763">
              <a:buFont typeface="+mj-lt"/>
              <a:buAutoNum type="arabicPeriod"/>
            </a:pPr>
            <a:r>
              <a:rPr lang="de-AT" sz="1400" dirty="0"/>
              <a:t>Stufe: Tagesablauf – Imperativ, z.B. Steh auf, zieh dich an,… 			(familiäre Umgangssprache), in Vergangenheitszeiten, 			zusammengesetztem Futur,…</a:t>
            </a:r>
          </a:p>
          <a:p>
            <a:pPr marL="0" indent="0">
              <a:buNone/>
            </a:pPr>
            <a:r>
              <a:rPr lang="de-AT" sz="1400" dirty="0"/>
              <a:t>5. Meine Woche / mein Alltagsleben</a:t>
            </a:r>
          </a:p>
          <a:p>
            <a:pPr marL="0" indent="0">
              <a:buNone/>
            </a:pPr>
            <a:r>
              <a:rPr lang="de-AT" sz="1400" dirty="0"/>
              <a:t>6. Tagesablauf, Alltagsleben in der fremdsprachigen </a:t>
            </a:r>
            <a:br>
              <a:rPr lang="de-AT" sz="1400" dirty="0"/>
            </a:br>
            <a:r>
              <a:rPr lang="de-AT" sz="1400" dirty="0"/>
              <a:t>Kultur	</a:t>
            </a:r>
          </a:p>
          <a:p>
            <a:pPr marL="0" indent="0">
              <a:buNone/>
            </a:pPr>
            <a:endParaRPr lang="de-AT" dirty="0"/>
          </a:p>
        </p:txBody>
      </p:sp>
      <p:sp>
        <p:nvSpPr>
          <p:cNvPr id="5" name="Textfeld 4">
            <a:extLst>
              <a:ext uri="{FF2B5EF4-FFF2-40B4-BE49-F238E27FC236}">
                <a16:creationId xmlns:a16="http://schemas.microsoft.com/office/drawing/2014/main" id="{F29262D7-9DF0-460C-A9D3-F2E583E71D70}"/>
              </a:ext>
            </a:extLst>
          </p:cNvPr>
          <p:cNvSpPr txBox="1"/>
          <p:nvPr/>
        </p:nvSpPr>
        <p:spPr>
          <a:xfrm rot="242672">
            <a:off x="6685787" y="1790182"/>
            <a:ext cx="2145038" cy="1754326"/>
          </a:xfrm>
          <a:prstGeom prst="rect">
            <a:avLst/>
          </a:prstGeom>
          <a:solidFill>
            <a:schemeClr val="accent6">
              <a:lumMod val="60000"/>
              <a:lumOff val="40000"/>
            </a:schemeClr>
          </a:solidFill>
        </p:spPr>
        <p:txBody>
          <a:bodyPr wrap="square" rtlCol="0">
            <a:spAutoFit/>
          </a:bodyPr>
          <a:lstStyle/>
          <a:p>
            <a:r>
              <a:rPr lang="de-AT" sz="1200" b="1" dirty="0"/>
              <a:t>Anwendungsbereiche - Interkulturelle Bildung</a:t>
            </a:r>
            <a:r>
              <a:rPr lang="de-AT" sz="1200" dirty="0"/>
              <a:t>: der Blick von der persönlichen Lebenswelt wird um einzelne Aspekte der jeweiligen Kultur erweitert, und die Wahrnehmung und Akzeptanz von kulturellen Unterschieden gefördert.</a:t>
            </a:r>
          </a:p>
        </p:txBody>
      </p:sp>
      <p:cxnSp>
        <p:nvCxnSpPr>
          <p:cNvPr id="8" name="Gerade Verbindung mit Pfeil 7">
            <a:extLst>
              <a:ext uri="{FF2B5EF4-FFF2-40B4-BE49-F238E27FC236}">
                <a16:creationId xmlns:a16="http://schemas.microsoft.com/office/drawing/2014/main" id="{DD9F3D1E-7D7F-4D90-AB6C-A623516F381D}"/>
              </a:ext>
            </a:extLst>
          </p:cNvPr>
          <p:cNvCxnSpPr>
            <a:cxnSpLocks/>
          </p:cNvCxnSpPr>
          <p:nvPr/>
        </p:nvCxnSpPr>
        <p:spPr>
          <a:xfrm>
            <a:off x="366663" y="1449158"/>
            <a:ext cx="0" cy="23940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1F779BAC-6DEE-48B4-B585-14D4EB3B2046}"/>
              </a:ext>
            </a:extLst>
          </p:cNvPr>
          <p:cNvSpPr txBox="1"/>
          <p:nvPr/>
        </p:nvSpPr>
        <p:spPr>
          <a:xfrm>
            <a:off x="6728989" y="273844"/>
            <a:ext cx="2098140" cy="1338828"/>
          </a:xfrm>
          <a:prstGeom prst="rect">
            <a:avLst/>
          </a:prstGeom>
          <a:solidFill>
            <a:schemeClr val="accent2">
              <a:lumMod val="40000"/>
              <a:lumOff val="60000"/>
            </a:schemeClr>
          </a:solidFill>
        </p:spPr>
        <p:txBody>
          <a:bodyPr wrap="square" rtlCol="0">
            <a:spAutoFit/>
          </a:bodyPr>
          <a:lstStyle/>
          <a:p>
            <a:r>
              <a:rPr lang="de-AT" sz="1350" b="1" dirty="0"/>
              <a:t>ZFK – Bedeutung und Ausdruck </a:t>
            </a:r>
            <a:r>
              <a:rPr lang="de-AT" sz="1350" dirty="0"/>
              <a:t>– Sprachliche Bedeutungen werden durch bestimmte sprachliche Formen ausgedrückt.</a:t>
            </a:r>
          </a:p>
        </p:txBody>
      </p:sp>
      <p:sp>
        <p:nvSpPr>
          <p:cNvPr id="13" name="Textfeld 12">
            <a:extLst>
              <a:ext uri="{FF2B5EF4-FFF2-40B4-BE49-F238E27FC236}">
                <a16:creationId xmlns:a16="http://schemas.microsoft.com/office/drawing/2014/main" id="{541999E9-3FEB-411F-BADF-68E2734A021E}"/>
              </a:ext>
            </a:extLst>
          </p:cNvPr>
          <p:cNvSpPr txBox="1"/>
          <p:nvPr/>
        </p:nvSpPr>
        <p:spPr>
          <a:xfrm rot="217105">
            <a:off x="4813866" y="3952220"/>
            <a:ext cx="3938258" cy="923330"/>
          </a:xfrm>
          <a:prstGeom prst="rect">
            <a:avLst/>
          </a:prstGeom>
          <a:solidFill>
            <a:schemeClr val="accent2">
              <a:lumMod val="40000"/>
              <a:lumOff val="60000"/>
            </a:schemeClr>
          </a:solidFill>
        </p:spPr>
        <p:txBody>
          <a:bodyPr wrap="square" rtlCol="0">
            <a:spAutoFit/>
          </a:bodyPr>
          <a:lstStyle/>
          <a:p>
            <a:r>
              <a:rPr lang="de-AT" sz="1350" b="1" dirty="0"/>
              <a:t>ZFK – Kultur und Gesellschaft </a:t>
            </a:r>
            <a:r>
              <a:rPr lang="de-AT" sz="1350" dirty="0"/>
              <a:t>– das eigene Lebensumfeld eingebettet in Kultur bzw. Gesellschaft darstellen; einen offenen Umgang mit anderen Kulturen entwickeln</a:t>
            </a:r>
          </a:p>
        </p:txBody>
      </p:sp>
      <p:sp>
        <p:nvSpPr>
          <p:cNvPr id="14" name="Textfeld 13">
            <a:extLst>
              <a:ext uri="{FF2B5EF4-FFF2-40B4-BE49-F238E27FC236}">
                <a16:creationId xmlns:a16="http://schemas.microsoft.com/office/drawing/2014/main" id="{8D615FA0-A3DE-436F-ABA1-D0B2DD243320}"/>
              </a:ext>
            </a:extLst>
          </p:cNvPr>
          <p:cNvSpPr txBox="1"/>
          <p:nvPr/>
        </p:nvSpPr>
        <p:spPr>
          <a:xfrm rot="21314696">
            <a:off x="3721532" y="1225661"/>
            <a:ext cx="2716606" cy="715581"/>
          </a:xfrm>
          <a:prstGeom prst="rect">
            <a:avLst/>
          </a:prstGeom>
          <a:solidFill>
            <a:schemeClr val="accent6">
              <a:lumMod val="60000"/>
              <a:lumOff val="40000"/>
            </a:schemeClr>
          </a:solidFill>
        </p:spPr>
        <p:txBody>
          <a:bodyPr wrap="square" rtlCol="0">
            <a:spAutoFit/>
          </a:bodyPr>
          <a:lstStyle/>
          <a:p>
            <a:r>
              <a:rPr lang="de-AT" sz="1350" dirty="0">
                <a:solidFill>
                  <a:srgbClr val="000000"/>
                </a:solidFill>
                <a:latin typeface="Calibri" panose="020F0502020204030204" pitchFamily="34" charset="0"/>
                <a:ea typeface="Times New Roman" panose="02020603050405020304" pitchFamily="18" charset="0"/>
              </a:rPr>
              <a:t>Im Sprachunterricht gilt allgemein das Prinzip der sukzessiven Erweiterung der Lebenswelt</a:t>
            </a:r>
            <a:endParaRPr lang="de-AT" sz="1350" dirty="0"/>
          </a:p>
        </p:txBody>
      </p:sp>
    </p:spTree>
    <p:extLst>
      <p:ext uri="{BB962C8B-B14F-4D97-AF65-F5344CB8AC3E}">
        <p14:creationId xmlns:p14="http://schemas.microsoft.com/office/powerpoint/2010/main" val="39067646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55354-4B51-4AAD-9B71-153A7CC9010F}"/>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BF17AA26-CFBC-4CF5-BAAF-00CAAE4C0895}"/>
              </a:ext>
            </a:extLst>
          </p:cNvPr>
          <p:cNvSpPr>
            <a:spLocks noGrp="1"/>
          </p:cNvSpPr>
          <p:nvPr>
            <p:ph idx="1"/>
          </p:nvPr>
        </p:nvSpPr>
        <p:spPr>
          <a:xfrm>
            <a:off x="540001" y="1623600"/>
            <a:ext cx="7978525" cy="3313602"/>
          </a:xfrm>
          <a:solidFill>
            <a:schemeClr val="accent2">
              <a:lumMod val="20000"/>
              <a:lumOff val="80000"/>
            </a:schemeClr>
          </a:solidFill>
        </p:spPr>
        <p:txBody>
          <a:bodyPr/>
          <a:lstStyle/>
          <a:p>
            <a:pPr marL="0" indent="0">
              <a:buNone/>
            </a:pPr>
            <a:r>
              <a:rPr lang="de-DE" b="1" dirty="0"/>
              <a:t>Kompetenzbereich 3: Sprechen</a:t>
            </a:r>
            <a:r>
              <a:rPr lang="de-DE" dirty="0"/>
              <a:t> (An Gesprächen teilnehmen und zusammenhängend sprechen) </a:t>
            </a:r>
          </a:p>
          <a:p>
            <a:pPr marL="0" indent="0">
              <a:buNone/>
            </a:pPr>
            <a:r>
              <a:rPr lang="de-DE" dirty="0"/>
              <a:t>Die Schülerinnen und Schüler können zu alltäglichen und persönlichen Themen</a:t>
            </a:r>
          </a:p>
          <a:p>
            <a:pPr marL="342900" lvl="1" indent="0">
              <a:buNone/>
            </a:pPr>
            <a:r>
              <a:rPr lang="de-DE" sz="1500" dirty="0"/>
              <a:t> </a:t>
            </a:r>
            <a:r>
              <a:rPr lang="de-DE" dirty="0"/>
              <a:t>• an Gesprächen teilnehmen und sich mit Hilfe des Gesprächspartners auf einfache Art verständigen. </a:t>
            </a:r>
          </a:p>
          <a:p>
            <a:pPr marL="342900" lvl="1" indent="0">
              <a:buNone/>
            </a:pPr>
            <a:r>
              <a:rPr lang="de-DE" dirty="0"/>
              <a:t>• einfache Fragen stellen und beantworten. </a:t>
            </a:r>
          </a:p>
          <a:p>
            <a:pPr marL="342900" lvl="1" indent="0">
              <a:buNone/>
            </a:pPr>
            <a:r>
              <a:rPr lang="de-DE" dirty="0"/>
              <a:t>• </a:t>
            </a:r>
            <a:r>
              <a:rPr lang="de-DE" b="1" dirty="0"/>
              <a:t>beim zusammenhängenden Sprechen in einfachen Sätzen über vertraute Themen (u.a. Familie, Freunde, Tagesablauf, Hobbies, Schule) sprechen.</a:t>
            </a:r>
            <a:endParaRPr lang="de-AT" b="1" dirty="0"/>
          </a:p>
          <a:p>
            <a:pPr marL="0" indent="0">
              <a:buNone/>
            </a:pPr>
            <a:endParaRPr lang="de-AT" dirty="0"/>
          </a:p>
        </p:txBody>
      </p:sp>
    </p:spTree>
    <p:extLst>
      <p:ext uri="{BB962C8B-B14F-4D97-AF65-F5344CB8AC3E}">
        <p14:creationId xmlns:p14="http://schemas.microsoft.com/office/powerpoint/2010/main" val="645881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C450F-E730-4885-9515-FF7860922393}"/>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87C9A508-4F65-4423-AF25-DA22910C55C4}"/>
              </a:ext>
            </a:extLst>
          </p:cNvPr>
          <p:cNvSpPr>
            <a:spLocks noGrp="1"/>
          </p:cNvSpPr>
          <p:nvPr>
            <p:ph idx="1"/>
          </p:nvPr>
        </p:nvSpPr>
        <p:spPr>
          <a:xfrm>
            <a:off x="540001" y="1623600"/>
            <a:ext cx="7978525" cy="2465100"/>
          </a:xfrm>
          <a:solidFill>
            <a:schemeClr val="accent2">
              <a:lumMod val="20000"/>
              <a:lumOff val="80000"/>
            </a:schemeClr>
          </a:solidFill>
        </p:spPr>
        <p:txBody>
          <a:bodyPr/>
          <a:lstStyle/>
          <a:p>
            <a:pPr marL="0" indent="0">
              <a:buNone/>
            </a:pPr>
            <a:r>
              <a:rPr lang="de-DE" b="1" dirty="0"/>
              <a:t>Kompetenzbereich 4: Schreiben</a:t>
            </a:r>
          </a:p>
          <a:p>
            <a:pPr marL="0" indent="0">
              <a:buNone/>
            </a:pPr>
            <a:r>
              <a:rPr lang="de-DE" dirty="0"/>
              <a:t>Die Schülerinnen und Schüler können zu alltäglichen und persönlichen Themen</a:t>
            </a:r>
          </a:p>
          <a:p>
            <a:pPr marL="342900" lvl="1" indent="0">
              <a:buNone/>
            </a:pPr>
            <a:r>
              <a:rPr lang="de-DE" dirty="0"/>
              <a:t>• </a:t>
            </a:r>
            <a:r>
              <a:rPr lang="de-DE" b="1" dirty="0"/>
              <a:t>über sich selbst und vertraute Themen (u.a. Familie, Freunde, Tagesablauf, Hobbies, Schule) in einfachen Sätzen schreiben. </a:t>
            </a:r>
          </a:p>
          <a:p>
            <a:pPr marL="342900" lvl="1" indent="0">
              <a:buNone/>
            </a:pPr>
            <a:r>
              <a:rPr lang="de-DE" dirty="0"/>
              <a:t>• </a:t>
            </a:r>
            <a:r>
              <a:rPr lang="de-DE" b="1" dirty="0"/>
              <a:t>Informationen in geschriebener Form weitergeben </a:t>
            </a:r>
            <a:r>
              <a:rPr lang="de-DE" dirty="0"/>
              <a:t>(persönliche Mitteilungen).</a:t>
            </a:r>
            <a:endParaRPr lang="de-AT" dirty="0"/>
          </a:p>
        </p:txBody>
      </p:sp>
    </p:spTree>
    <p:extLst>
      <p:ext uri="{BB962C8B-B14F-4D97-AF65-F5344CB8AC3E}">
        <p14:creationId xmlns:p14="http://schemas.microsoft.com/office/powerpoint/2010/main" val="3447226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13562-5DE5-4BD0-8F12-605BA7C0884B}"/>
              </a:ext>
            </a:extLst>
          </p:cNvPr>
          <p:cNvSpPr>
            <a:spLocks noGrp="1"/>
          </p:cNvSpPr>
          <p:nvPr>
            <p:ph type="title"/>
          </p:nvPr>
        </p:nvSpPr>
        <p:spPr/>
        <p:txBody>
          <a:bodyPr/>
          <a:lstStyle/>
          <a:p>
            <a:r>
              <a:rPr lang="de-AT" dirty="0"/>
              <a:t>4. Klasse</a:t>
            </a:r>
          </a:p>
        </p:txBody>
      </p:sp>
      <p:sp>
        <p:nvSpPr>
          <p:cNvPr id="3" name="Inhaltsplatzhalter 2">
            <a:extLst>
              <a:ext uri="{FF2B5EF4-FFF2-40B4-BE49-F238E27FC236}">
                <a16:creationId xmlns:a16="http://schemas.microsoft.com/office/drawing/2014/main" id="{B6E56F12-68AA-45B8-9DCD-C201D3279459}"/>
              </a:ext>
            </a:extLst>
          </p:cNvPr>
          <p:cNvSpPr>
            <a:spLocks noGrp="1"/>
          </p:cNvSpPr>
          <p:nvPr>
            <p:ph idx="1"/>
          </p:nvPr>
        </p:nvSpPr>
        <p:spPr>
          <a:solidFill>
            <a:schemeClr val="accent2">
              <a:lumMod val="20000"/>
              <a:lumOff val="80000"/>
            </a:schemeClr>
          </a:solidFill>
        </p:spPr>
        <p:txBody>
          <a:bodyPr/>
          <a:lstStyle/>
          <a:p>
            <a:pPr marL="0" indent="0">
              <a:buNone/>
            </a:pPr>
            <a:r>
              <a:rPr lang="de-DE" b="1" dirty="0"/>
              <a:t>Kompetenzbereich 1: Hören </a:t>
            </a:r>
          </a:p>
          <a:p>
            <a:pPr marL="0" indent="0">
              <a:buNone/>
            </a:pPr>
            <a:r>
              <a:rPr lang="de-DE" dirty="0"/>
              <a:t>Die Schülerinnen und Schüler können, wenn langsam, klar und deutlich in Standardsprache gesprochen wird, </a:t>
            </a:r>
          </a:p>
          <a:p>
            <a:pPr marL="342900" lvl="1" indent="0">
              <a:buNone/>
            </a:pPr>
            <a:r>
              <a:rPr lang="de-DE" dirty="0"/>
              <a:t>• Anweisungen, Fragen und Auskünfte verstehen. </a:t>
            </a:r>
          </a:p>
          <a:p>
            <a:pPr marL="342900" lvl="1" indent="0">
              <a:buNone/>
            </a:pPr>
            <a:r>
              <a:rPr lang="de-DE" dirty="0"/>
              <a:t>• einfache kurze Gespräche und Texte über vertraute Themen verstehen. </a:t>
            </a:r>
            <a:endParaRPr lang="de-AT" dirty="0"/>
          </a:p>
          <a:p>
            <a:pPr marL="0" indent="0">
              <a:buNone/>
            </a:pPr>
            <a:endParaRPr lang="de-AT" dirty="0"/>
          </a:p>
        </p:txBody>
      </p:sp>
    </p:spTree>
    <p:extLst>
      <p:ext uri="{BB962C8B-B14F-4D97-AF65-F5344CB8AC3E}">
        <p14:creationId xmlns:p14="http://schemas.microsoft.com/office/powerpoint/2010/main" val="2814381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D94CC-E60A-4F21-B533-89C5A844A715}"/>
              </a:ext>
            </a:extLst>
          </p:cNvPr>
          <p:cNvSpPr>
            <a:spLocks noGrp="1"/>
          </p:cNvSpPr>
          <p:nvPr>
            <p:ph type="title"/>
          </p:nvPr>
        </p:nvSpPr>
        <p:spPr/>
        <p:txBody>
          <a:bodyPr/>
          <a:lstStyle/>
          <a:p>
            <a:r>
              <a:rPr lang="de-AT" dirty="0"/>
              <a:t>4. Klasse</a:t>
            </a:r>
          </a:p>
        </p:txBody>
      </p:sp>
      <p:sp>
        <p:nvSpPr>
          <p:cNvPr id="3" name="Inhaltsplatzhalter 2">
            <a:extLst>
              <a:ext uri="{FF2B5EF4-FFF2-40B4-BE49-F238E27FC236}">
                <a16:creationId xmlns:a16="http://schemas.microsoft.com/office/drawing/2014/main" id="{421E0D19-ADA0-489E-A789-EFD7BFFD4056}"/>
              </a:ext>
            </a:extLst>
          </p:cNvPr>
          <p:cNvSpPr>
            <a:spLocks noGrp="1"/>
          </p:cNvSpPr>
          <p:nvPr>
            <p:ph idx="1"/>
          </p:nvPr>
        </p:nvSpPr>
        <p:spPr>
          <a:xfrm>
            <a:off x="582737" y="1799232"/>
            <a:ext cx="7978525" cy="2234722"/>
          </a:xfrm>
          <a:solidFill>
            <a:schemeClr val="accent2">
              <a:lumMod val="20000"/>
              <a:lumOff val="80000"/>
            </a:schemeClr>
          </a:solidFill>
        </p:spPr>
        <p:txBody>
          <a:bodyPr/>
          <a:lstStyle/>
          <a:p>
            <a:pPr marL="0" indent="0">
              <a:buNone/>
            </a:pPr>
            <a:r>
              <a:rPr lang="de-DE" b="1" dirty="0"/>
              <a:t>Kompetenzbereich 2</a:t>
            </a:r>
            <a:r>
              <a:rPr lang="de-DE" dirty="0"/>
              <a:t>: Lesen </a:t>
            </a:r>
          </a:p>
          <a:p>
            <a:pPr marL="0" indent="0">
              <a:buNone/>
            </a:pPr>
            <a:r>
              <a:rPr lang="de-DE" dirty="0"/>
              <a:t>Die Schülerinnen und Schüler können </a:t>
            </a:r>
          </a:p>
          <a:p>
            <a:pPr marL="342900" lvl="1" indent="0">
              <a:buNone/>
            </a:pPr>
            <a:r>
              <a:rPr lang="de-DE" dirty="0"/>
              <a:t>• </a:t>
            </a:r>
            <a:r>
              <a:rPr lang="de-DE" b="1" dirty="0"/>
              <a:t>kurze einfache Geschichten</a:t>
            </a:r>
            <a:r>
              <a:rPr lang="de-DE" dirty="0"/>
              <a:t>, Briefe, Emails oder </a:t>
            </a:r>
            <a:r>
              <a:rPr lang="de-DE" b="1" dirty="0"/>
              <a:t>bebilderte</a:t>
            </a:r>
            <a:r>
              <a:rPr lang="de-DE" dirty="0"/>
              <a:t> Sachtexte verstehen. </a:t>
            </a:r>
          </a:p>
          <a:p>
            <a:pPr marL="342900" lvl="1" indent="0">
              <a:buNone/>
            </a:pPr>
            <a:r>
              <a:rPr lang="de-DE" dirty="0"/>
              <a:t>• kurzen vertrauten Alltagstexten wichtige Informationen entnehmen. </a:t>
            </a:r>
            <a:endParaRPr lang="de-AT" dirty="0"/>
          </a:p>
          <a:p>
            <a:pPr marL="0" indent="0">
              <a:buNone/>
            </a:pPr>
            <a:endParaRPr lang="de-AT" dirty="0"/>
          </a:p>
        </p:txBody>
      </p:sp>
      <p:sp>
        <p:nvSpPr>
          <p:cNvPr id="4" name="Textfeld 3">
            <a:extLst>
              <a:ext uri="{FF2B5EF4-FFF2-40B4-BE49-F238E27FC236}">
                <a16:creationId xmlns:a16="http://schemas.microsoft.com/office/drawing/2014/main" id="{7219E738-2D26-4308-A51E-D8612235A585}"/>
              </a:ext>
            </a:extLst>
          </p:cNvPr>
          <p:cNvSpPr txBox="1"/>
          <p:nvPr/>
        </p:nvSpPr>
        <p:spPr>
          <a:xfrm rot="494158">
            <a:off x="5241957" y="1388551"/>
            <a:ext cx="1901228" cy="507831"/>
          </a:xfrm>
          <a:prstGeom prst="rect">
            <a:avLst/>
          </a:prstGeom>
          <a:solidFill>
            <a:schemeClr val="accent1">
              <a:lumMod val="60000"/>
              <a:lumOff val="40000"/>
            </a:schemeClr>
          </a:solidFill>
        </p:spPr>
        <p:txBody>
          <a:bodyPr wrap="square" rtlCol="0">
            <a:spAutoFit/>
          </a:bodyPr>
          <a:lstStyle/>
          <a:p>
            <a:r>
              <a:rPr lang="de-AT" sz="1350" dirty="0"/>
              <a:t>Erleichterte Ausgaben, Leseportfolio</a:t>
            </a:r>
          </a:p>
        </p:txBody>
      </p:sp>
    </p:spTree>
    <p:extLst>
      <p:ext uri="{BB962C8B-B14F-4D97-AF65-F5344CB8AC3E}">
        <p14:creationId xmlns:p14="http://schemas.microsoft.com/office/powerpoint/2010/main" val="39119628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F03AA-A415-4C93-BEC0-E79553475555}"/>
              </a:ext>
            </a:extLst>
          </p:cNvPr>
          <p:cNvSpPr>
            <a:spLocks noGrp="1"/>
          </p:cNvSpPr>
          <p:nvPr>
            <p:ph type="title"/>
          </p:nvPr>
        </p:nvSpPr>
        <p:spPr>
          <a:xfrm>
            <a:off x="582737" y="864507"/>
            <a:ext cx="7978525" cy="622091"/>
          </a:xfrm>
        </p:spPr>
        <p:txBody>
          <a:bodyPr/>
          <a:lstStyle/>
          <a:p>
            <a:r>
              <a:rPr lang="de-AT" dirty="0"/>
              <a:t>4. Klasse</a:t>
            </a:r>
          </a:p>
        </p:txBody>
      </p:sp>
      <p:sp>
        <p:nvSpPr>
          <p:cNvPr id="3" name="Inhaltsplatzhalter 2">
            <a:extLst>
              <a:ext uri="{FF2B5EF4-FFF2-40B4-BE49-F238E27FC236}">
                <a16:creationId xmlns:a16="http://schemas.microsoft.com/office/drawing/2014/main" id="{02695D67-0DF0-4DE3-A8E5-D98BFF8A4A52}"/>
              </a:ext>
            </a:extLst>
          </p:cNvPr>
          <p:cNvSpPr>
            <a:spLocks noGrp="1"/>
          </p:cNvSpPr>
          <p:nvPr>
            <p:ph idx="1"/>
          </p:nvPr>
        </p:nvSpPr>
        <p:spPr>
          <a:xfrm>
            <a:off x="696551" y="1255001"/>
            <a:ext cx="7886700" cy="3742584"/>
          </a:xfrm>
          <a:solidFill>
            <a:schemeClr val="accent2">
              <a:lumMod val="20000"/>
              <a:lumOff val="80000"/>
            </a:schemeClr>
          </a:solidFill>
        </p:spPr>
        <p:txBody>
          <a:bodyPr/>
          <a:lstStyle/>
          <a:p>
            <a:pPr marL="0" indent="0">
              <a:buNone/>
            </a:pPr>
            <a:r>
              <a:rPr lang="de-DE" b="1" dirty="0"/>
              <a:t>Kompetenzbereich 3: Sprechen</a:t>
            </a:r>
            <a:r>
              <a:rPr lang="de-DE" dirty="0"/>
              <a:t> (An Gesprächen teilnehmen und zusammenhängend sprechen) </a:t>
            </a:r>
          </a:p>
          <a:p>
            <a:pPr marL="0" indent="0">
              <a:buNone/>
            </a:pPr>
            <a:r>
              <a:rPr lang="de-DE" dirty="0"/>
              <a:t>Die Schülerinnen und Schüler können </a:t>
            </a:r>
          </a:p>
          <a:p>
            <a:pPr marL="342900" lvl="1" indent="0">
              <a:buNone/>
            </a:pPr>
            <a:r>
              <a:rPr lang="de-DE" dirty="0"/>
              <a:t>• </a:t>
            </a:r>
            <a:r>
              <a:rPr lang="de-DE" b="1" dirty="0"/>
              <a:t>kurze Gespräche über vertraute Themen führen</a:t>
            </a:r>
          </a:p>
          <a:p>
            <a:pPr marL="342900" lvl="1" indent="0">
              <a:buNone/>
            </a:pPr>
            <a:r>
              <a:rPr lang="de-DE" dirty="0"/>
              <a:t>• in Alltagssituationen einfache Informationen geben, Fragen stellen und Vereinbarungen treffen </a:t>
            </a:r>
          </a:p>
          <a:p>
            <a:pPr marL="342900" lvl="1" indent="0">
              <a:buNone/>
            </a:pPr>
            <a:r>
              <a:rPr lang="de-DE" dirty="0"/>
              <a:t>• </a:t>
            </a:r>
            <a:r>
              <a:rPr lang="de-DE" b="1" dirty="0"/>
              <a:t>über vertraute Themen (u.a. Dinge, Orte, Personen) sprechen und dabei auch Gefühle, Vorlieben, Stärken und Meinungen auf einfache Weise ausdrücken</a:t>
            </a:r>
            <a:endParaRPr lang="de-AT" b="1" dirty="0"/>
          </a:p>
        </p:txBody>
      </p:sp>
      <p:sp>
        <p:nvSpPr>
          <p:cNvPr id="5" name="Textfeld 4">
            <a:extLst>
              <a:ext uri="{FF2B5EF4-FFF2-40B4-BE49-F238E27FC236}">
                <a16:creationId xmlns:a16="http://schemas.microsoft.com/office/drawing/2014/main" id="{D12E513D-167C-47ED-8E14-A39F240CBB9E}"/>
              </a:ext>
            </a:extLst>
          </p:cNvPr>
          <p:cNvSpPr txBox="1"/>
          <p:nvPr/>
        </p:nvSpPr>
        <p:spPr>
          <a:xfrm rot="315720">
            <a:off x="5247519" y="610592"/>
            <a:ext cx="3252457" cy="507831"/>
          </a:xfrm>
          <a:prstGeom prst="rect">
            <a:avLst/>
          </a:prstGeom>
          <a:solidFill>
            <a:schemeClr val="accent1">
              <a:lumMod val="40000"/>
              <a:lumOff val="60000"/>
            </a:schemeClr>
          </a:solidFill>
        </p:spPr>
        <p:txBody>
          <a:bodyPr wrap="square" rtlCol="0">
            <a:spAutoFit/>
          </a:bodyPr>
          <a:lstStyle/>
          <a:p>
            <a:r>
              <a:rPr lang="es-ES" sz="1350" dirty="0">
                <a:ea typeface="Calibri" panose="020F0502020204030204" pitchFamily="34" charset="0"/>
              </a:rPr>
              <a:t>Grabación: Describe si te gusta la historia y por qué/no. </a:t>
            </a:r>
            <a:r>
              <a:rPr lang="es-ES" sz="1350" dirty="0"/>
              <a:t>Habla un minuto.</a:t>
            </a:r>
          </a:p>
        </p:txBody>
      </p:sp>
      <p:sp>
        <p:nvSpPr>
          <p:cNvPr id="8" name="Textfeld 7">
            <a:extLst>
              <a:ext uri="{FF2B5EF4-FFF2-40B4-BE49-F238E27FC236}">
                <a16:creationId xmlns:a16="http://schemas.microsoft.com/office/drawing/2014/main" id="{0FDA9191-377C-4FE9-A2B7-5C7E81A20BF2}"/>
              </a:ext>
            </a:extLst>
          </p:cNvPr>
          <p:cNvSpPr txBox="1"/>
          <p:nvPr/>
        </p:nvSpPr>
        <p:spPr>
          <a:xfrm>
            <a:off x="3170366" y="4424607"/>
            <a:ext cx="5010742" cy="230832"/>
          </a:xfrm>
          <a:prstGeom prst="rect">
            <a:avLst/>
          </a:prstGeom>
          <a:noFill/>
        </p:spPr>
        <p:txBody>
          <a:bodyPr wrap="square">
            <a:spAutoFit/>
          </a:bodyPr>
          <a:lstStyle/>
          <a:p>
            <a:r>
              <a:rPr lang="de-AT" sz="900" dirty="0">
                <a:hlinkClick r:id="rId3"/>
              </a:rPr>
              <a:t>https://www.dropbox.com/s/z2k6luzk0nr6c0p/Gracher_cosas_del_amor%20%282%29.m4a?dl=0</a:t>
            </a:r>
            <a:r>
              <a:rPr lang="de-AT" sz="900" dirty="0"/>
              <a:t> </a:t>
            </a:r>
          </a:p>
        </p:txBody>
      </p:sp>
    </p:spTree>
    <p:extLst>
      <p:ext uri="{BB962C8B-B14F-4D97-AF65-F5344CB8AC3E}">
        <p14:creationId xmlns:p14="http://schemas.microsoft.com/office/powerpoint/2010/main" val="3296614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4A30AE-CD8B-4386-8DCE-6418FCF1537A}"/>
              </a:ext>
            </a:extLst>
          </p:cNvPr>
          <p:cNvSpPr>
            <a:spLocks noGrp="1"/>
          </p:cNvSpPr>
          <p:nvPr>
            <p:ph type="title"/>
          </p:nvPr>
        </p:nvSpPr>
        <p:spPr/>
        <p:txBody>
          <a:bodyPr/>
          <a:lstStyle/>
          <a:p>
            <a:r>
              <a:rPr lang="de-AT" dirty="0"/>
              <a:t>Zeig und beschreibe</a:t>
            </a:r>
          </a:p>
        </p:txBody>
      </p:sp>
      <p:sp>
        <p:nvSpPr>
          <p:cNvPr id="3" name="Inhaltsplatzhalter 2">
            <a:extLst>
              <a:ext uri="{FF2B5EF4-FFF2-40B4-BE49-F238E27FC236}">
                <a16:creationId xmlns:a16="http://schemas.microsoft.com/office/drawing/2014/main" id="{44887420-371A-4835-80CB-79FB1C1488D8}"/>
              </a:ext>
            </a:extLst>
          </p:cNvPr>
          <p:cNvSpPr>
            <a:spLocks noGrp="1"/>
          </p:cNvSpPr>
          <p:nvPr>
            <p:ph idx="1"/>
          </p:nvPr>
        </p:nvSpPr>
        <p:spPr>
          <a:solidFill>
            <a:schemeClr val="accent2">
              <a:lumMod val="20000"/>
              <a:lumOff val="80000"/>
            </a:schemeClr>
          </a:solidFill>
        </p:spPr>
        <p:txBody>
          <a:bodyPr>
            <a:normAutofit fontScale="25000" lnSpcReduction="20000"/>
          </a:bodyPr>
          <a:lstStyle/>
          <a:p>
            <a:pPr marL="0" indent="0">
              <a:buNone/>
            </a:pPr>
            <a:r>
              <a:rPr lang="de-AT" sz="7200" dirty="0"/>
              <a:t>Nimm einen Gegenstand, der für dich wichtig ist, in die Klasse mit und beschreibe ihn </a:t>
            </a:r>
          </a:p>
          <a:p>
            <a:pPr marL="0" indent="0">
              <a:buNone/>
            </a:pPr>
            <a:r>
              <a:rPr lang="de-AT" sz="7200" dirty="0"/>
              <a:t>Beschreibe den Gegenstand</a:t>
            </a:r>
          </a:p>
          <a:p>
            <a:r>
              <a:rPr lang="de-AT" sz="7200" dirty="0"/>
              <a:t>was du damit jeden Tag machst</a:t>
            </a:r>
          </a:p>
          <a:p>
            <a:r>
              <a:rPr lang="de-AT" sz="7200" dirty="0"/>
              <a:t>Wo du ihn her hast</a:t>
            </a:r>
          </a:p>
          <a:p>
            <a:r>
              <a:rPr lang="de-AT" sz="7200" dirty="0"/>
              <a:t>warum du ihn so gerne magst</a:t>
            </a:r>
          </a:p>
          <a:p>
            <a:pPr marL="0" indent="0">
              <a:buNone/>
            </a:pPr>
            <a:r>
              <a:rPr lang="de-AT" sz="7200" dirty="0"/>
              <a:t>Sprich ca. eine Minute</a:t>
            </a:r>
          </a:p>
          <a:p>
            <a:pPr marL="0" indent="0">
              <a:buNone/>
            </a:pPr>
            <a:endParaRPr lang="de-AT" dirty="0"/>
          </a:p>
          <a:p>
            <a:pPr marL="0" indent="0">
              <a:buNone/>
            </a:pPr>
            <a:r>
              <a:rPr lang="de-AT" dirty="0"/>
              <a:t>Oder: Wähle ein Bild, das dir gefällt, zeige und beschreibe es und sag, warum es dir gefällt</a:t>
            </a:r>
          </a:p>
        </p:txBody>
      </p:sp>
      <p:sp>
        <p:nvSpPr>
          <p:cNvPr id="4" name="Textfeld 3">
            <a:extLst>
              <a:ext uri="{FF2B5EF4-FFF2-40B4-BE49-F238E27FC236}">
                <a16:creationId xmlns:a16="http://schemas.microsoft.com/office/drawing/2014/main" id="{9A6CD2A8-B4C5-4FBD-AC66-3D8A25C8FFA7}"/>
              </a:ext>
            </a:extLst>
          </p:cNvPr>
          <p:cNvSpPr txBox="1"/>
          <p:nvPr/>
        </p:nvSpPr>
        <p:spPr>
          <a:xfrm rot="667608">
            <a:off x="5540721" y="2217309"/>
            <a:ext cx="3089494" cy="1131079"/>
          </a:xfrm>
          <a:prstGeom prst="rect">
            <a:avLst/>
          </a:prstGeom>
          <a:solidFill>
            <a:schemeClr val="accent1">
              <a:lumMod val="40000"/>
              <a:lumOff val="60000"/>
            </a:schemeClr>
          </a:solidFill>
        </p:spPr>
        <p:txBody>
          <a:bodyPr wrap="square" rtlCol="0">
            <a:spAutoFit/>
          </a:bodyPr>
          <a:lstStyle/>
          <a:p>
            <a:r>
              <a:rPr lang="de-DE" sz="1350" b="1" dirty="0"/>
              <a:t>Kompetenzbereich 3: Sprechen</a:t>
            </a:r>
            <a:r>
              <a:rPr lang="de-DE" sz="1350" dirty="0"/>
              <a:t> (An Gesprächen teilnehmen und zusammenhängend sprechen) </a:t>
            </a:r>
          </a:p>
          <a:p>
            <a:r>
              <a:rPr lang="de-DE" sz="1350" dirty="0"/>
              <a:t>Die Schülerinnen und Schüler können… </a:t>
            </a:r>
          </a:p>
          <a:p>
            <a:pPr marL="214313" indent="-214313">
              <a:buFont typeface="Arial" panose="020B0604020202020204" pitchFamily="34" charset="0"/>
              <a:buChar char="•"/>
            </a:pPr>
            <a:r>
              <a:rPr lang="de-AT" sz="1350" dirty="0"/>
              <a:t>über vertraute Dinge sprechen</a:t>
            </a:r>
          </a:p>
        </p:txBody>
      </p:sp>
    </p:spTree>
    <p:extLst>
      <p:ext uri="{BB962C8B-B14F-4D97-AF65-F5344CB8AC3E}">
        <p14:creationId xmlns:p14="http://schemas.microsoft.com/office/powerpoint/2010/main" val="17787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61795-388D-4007-9ECF-69D6C2D0F110}"/>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6939D982-7008-4D7A-9782-E44DDA9E01D6}"/>
              </a:ext>
            </a:extLst>
          </p:cNvPr>
          <p:cNvSpPr>
            <a:spLocks noGrp="1"/>
          </p:cNvSpPr>
          <p:nvPr>
            <p:ph type="ftr" sz="quarter" idx="11"/>
          </p:nvPr>
        </p:nvSpPr>
        <p:spPr>
          <a:xfrm>
            <a:off x="540000" y="4790252"/>
            <a:ext cx="6875916" cy="200025"/>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Lehrplan Lebende Fremdsprachen Sek I</a:t>
            </a:r>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liennummernplatzhalter 4">
            <a:extLst>
              <a:ext uri="{FF2B5EF4-FFF2-40B4-BE49-F238E27FC236}">
                <a16:creationId xmlns:a16="http://schemas.microsoft.com/office/drawing/2014/main" id="{DAA41D70-540B-44E2-9F11-1C8A5A5F836A}"/>
              </a:ext>
            </a:extLst>
          </p:cNvPr>
          <p:cNvSpPr>
            <a:spLocks noGrp="1"/>
          </p:cNvSpPr>
          <p:nvPr>
            <p:ph type="sldNum" sz="quarter" idx="12"/>
          </p:nvPr>
        </p:nvSpPr>
        <p:spPr>
          <a:xfrm>
            <a:off x="7558201" y="4790252"/>
            <a:ext cx="960324" cy="2000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206269C-C24E-4E80-9A4B-E7E19BB59A67}" type="slidenum">
              <a:rPr kumimoji="0" lang="de-AT"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9</a:t>
            </a:fld>
            <a:endParaRPr kumimoji="0" lang="de-A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8" name="Inhaltsplatzhalter 5">
            <a:extLst>
              <a:ext uri="{FF2B5EF4-FFF2-40B4-BE49-F238E27FC236}">
                <a16:creationId xmlns:a16="http://schemas.microsoft.com/office/drawing/2014/main" id="{9501114E-CF3E-458C-9B23-945E76A3EFBF}"/>
              </a:ext>
            </a:extLst>
          </p:cNvPr>
          <p:cNvGraphicFramePr>
            <a:graphicFrameLocks noGrp="1"/>
          </p:cNvGraphicFramePr>
          <p:nvPr>
            <p:ph sz="quarter" idx="13"/>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2744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F03AA-A415-4C93-BEC0-E79553475555}"/>
              </a:ext>
            </a:extLst>
          </p:cNvPr>
          <p:cNvSpPr>
            <a:spLocks noGrp="1"/>
          </p:cNvSpPr>
          <p:nvPr>
            <p:ph type="title"/>
          </p:nvPr>
        </p:nvSpPr>
        <p:spPr/>
        <p:txBody>
          <a:bodyPr/>
          <a:lstStyle/>
          <a:p>
            <a:r>
              <a:rPr lang="de-AT" dirty="0"/>
              <a:t>4. Klasse</a:t>
            </a:r>
          </a:p>
        </p:txBody>
      </p:sp>
      <p:sp>
        <p:nvSpPr>
          <p:cNvPr id="3" name="Inhaltsplatzhalter 2">
            <a:extLst>
              <a:ext uri="{FF2B5EF4-FFF2-40B4-BE49-F238E27FC236}">
                <a16:creationId xmlns:a16="http://schemas.microsoft.com/office/drawing/2014/main" id="{02695D67-0DF0-4DE3-A8E5-D98BFF8A4A52}"/>
              </a:ext>
            </a:extLst>
          </p:cNvPr>
          <p:cNvSpPr>
            <a:spLocks noGrp="1"/>
          </p:cNvSpPr>
          <p:nvPr>
            <p:ph idx="1"/>
          </p:nvPr>
        </p:nvSpPr>
        <p:spPr>
          <a:solidFill>
            <a:schemeClr val="accent2">
              <a:lumMod val="20000"/>
              <a:lumOff val="80000"/>
            </a:schemeClr>
          </a:solidFill>
        </p:spPr>
        <p:txBody>
          <a:bodyPr/>
          <a:lstStyle/>
          <a:p>
            <a:pPr marL="0" indent="0">
              <a:buNone/>
            </a:pPr>
            <a:r>
              <a:rPr lang="de-DE" b="1" dirty="0"/>
              <a:t>Kompetenzbereich 4: Schreiben</a:t>
            </a:r>
          </a:p>
          <a:p>
            <a:pPr marL="0" indent="0">
              <a:buNone/>
            </a:pPr>
            <a:r>
              <a:rPr lang="de-DE" dirty="0"/>
              <a:t>Die Schülerinnen und Schüler können </a:t>
            </a:r>
          </a:p>
          <a:p>
            <a:pPr marL="342900" lvl="1" indent="0">
              <a:buNone/>
            </a:pPr>
            <a:r>
              <a:rPr lang="de-DE" dirty="0"/>
              <a:t>• </a:t>
            </a:r>
            <a:r>
              <a:rPr lang="de-DE" b="1" dirty="0"/>
              <a:t>Aspekte des persönlichen Lebensumfeldes beschreiben </a:t>
            </a:r>
            <a:r>
              <a:rPr lang="de-DE" dirty="0"/>
              <a:t>(u.a. Personen, Orte, Pläne, Wünsche) </a:t>
            </a:r>
          </a:p>
          <a:p>
            <a:pPr marL="342900" lvl="1" indent="0">
              <a:buNone/>
            </a:pPr>
            <a:r>
              <a:rPr lang="de-DE" dirty="0"/>
              <a:t>• die eigene Meinung ausdrücken und begründen </a:t>
            </a:r>
          </a:p>
          <a:p>
            <a:pPr marL="342900" lvl="1" indent="0">
              <a:buNone/>
            </a:pPr>
            <a:r>
              <a:rPr lang="de-DE" dirty="0"/>
              <a:t>• einfache Geschichten und Gebrauchstexte (u.a. E-Mail, Mitteilungen) schreiben und dabei auch über vergangene und zukünftige Ereignisse berichten</a:t>
            </a:r>
            <a:endParaRPr lang="de-AT" dirty="0"/>
          </a:p>
        </p:txBody>
      </p:sp>
      <p:sp>
        <p:nvSpPr>
          <p:cNvPr id="4" name="Textfeld 3">
            <a:extLst>
              <a:ext uri="{FF2B5EF4-FFF2-40B4-BE49-F238E27FC236}">
                <a16:creationId xmlns:a16="http://schemas.microsoft.com/office/drawing/2014/main" id="{B6D410AA-6EDC-44AE-B0B2-4E8E95509E28}"/>
              </a:ext>
            </a:extLst>
          </p:cNvPr>
          <p:cNvSpPr txBox="1"/>
          <p:nvPr/>
        </p:nvSpPr>
        <p:spPr>
          <a:xfrm rot="194137">
            <a:off x="6142423" y="2209056"/>
            <a:ext cx="2227152" cy="300082"/>
          </a:xfrm>
          <a:prstGeom prst="rect">
            <a:avLst/>
          </a:prstGeom>
          <a:solidFill>
            <a:schemeClr val="accent2">
              <a:lumMod val="40000"/>
              <a:lumOff val="60000"/>
            </a:schemeClr>
          </a:solidFill>
        </p:spPr>
        <p:txBody>
          <a:bodyPr wrap="square" rtlCol="0">
            <a:spAutoFit/>
          </a:bodyPr>
          <a:lstStyle/>
          <a:p>
            <a:r>
              <a:rPr lang="de-DE" sz="1350" i="1" dirty="0"/>
              <a:t>Entrepreneurship Education</a:t>
            </a:r>
            <a:endParaRPr lang="de-AT" sz="1350" dirty="0"/>
          </a:p>
        </p:txBody>
      </p:sp>
      <p:sp>
        <p:nvSpPr>
          <p:cNvPr id="5" name="Textfeld 4">
            <a:extLst>
              <a:ext uri="{FF2B5EF4-FFF2-40B4-BE49-F238E27FC236}">
                <a16:creationId xmlns:a16="http://schemas.microsoft.com/office/drawing/2014/main" id="{504B465D-0C42-4426-828F-94FF0F67E1B4}"/>
              </a:ext>
            </a:extLst>
          </p:cNvPr>
          <p:cNvSpPr txBox="1"/>
          <p:nvPr/>
        </p:nvSpPr>
        <p:spPr>
          <a:xfrm rot="886386">
            <a:off x="5447741" y="3266236"/>
            <a:ext cx="1218823" cy="300082"/>
          </a:xfrm>
          <a:prstGeom prst="rect">
            <a:avLst/>
          </a:prstGeom>
          <a:solidFill>
            <a:schemeClr val="accent2">
              <a:lumMod val="40000"/>
              <a:lumOff val="60000"/>
            </a:schemeClr>
          </a:solidFill>
        </p:spPr>
        <p:txBody>
          <a:bodyPr wrap="square" rtlCol="0">
            <a:spAutoFit/>
          </a:bodyPr>
          <a:lstStyle/>
          <a:p>
            <a:r>
              <a:rPr lang="de-DE" sz="1350" i="1" dirty="0"/>
              <a:t>Medienbildung</a:t>
            </a:r>
            <a:endParaRPr lang="de-AT" sz="1350" dirty="0"/>
          </a:p>
        </p:txBody>
      </p:sp>
    </p:spTree>
    <p:extLst>
      <p:ext uri="{BB962C8B-B14F-4D97-AF65-F5344CB8AC3E}">
        <p14:creationId xmlns:p14="http://schemas.microsoft.com/office/powerpoint/2010/main" val="32663758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49648C-37FE-4F3A-A24A-5063922CBF41}"/>
              </a:ext>
            </a:extLst>
          </p:cNvPr>
          <p:cNvPicPr>
            <a:picLocks noChangeAspect="1"/>
          </p:cNvPicPr>
          <p:nvPr/>
        </p:nvPicPr>
        <p:blipFill>
          <a:blip r:embed="rId3"/>
          <a:stretch>
            <a:fillRect/>
          </a:stretch>
        </p:blipFill>
        <p:spPr>
          <a:xfrm>
            <a:off x="1724722" y="453628"/>
            <a:ext cx="5826221" cy="4380145"/>
          </a:xfrm>
          <a:prstGeom prst="rect">
            <a:avLst/>
          </a:prstGeom>
        </p:spPr>
      </p:pic>
      <p:sp>
        <p:nvSpPr>
          <p:cNvPr id="4" name="Textfeld 3">
            <a:extLst>
              <a:ext uri="{FF2B5EF4-FFF2-40B4-BE49-F238E27FC236}">
                <a16:creationId xmlns:a16="http://schemas.microsoft.com/office/drawing/2014/main" id="{69EFEFC9-443D-4E1B-9164-E63888F8CFCC}"/>
              </a:ext>
            </a:extLst>
          </p:cNvPr>
          <p:cNvSpPr txBox="1"/>
          <p:nvPr/>
        </p:nvSpPr>
        <p:spPr>
          <a:xfrm rot="21212070">
            <a:off x="413906" y="834951"/>
            <a:ext cx="1192441" cy="2169825"/>
          </a:xfrm>
          <a:prstGeom prst="rect">
            <a:avLst/>
          </a:prstGeom>
          <a:solidFill>
            <a:schemeClr val="accent6">
              <a:lumMod val="60000"/>
              <a:lumOff val="40000"/>
            </a:schemeClr>
          </a:solidFill>
        </p:spPr>
        <p:txBody>
          <a:bodyPr wrap="square" rtlCol="0">
            <a:spAutoFit/>
          </a:bodyPr>
          <a:lstStyle/>
          <a:p>
            <a:r>
              <a:rPr lang="es-ES" sz="1350" dirty="0"/>
              <a:t>Tu profesora es muy curiosa (ya lo sabéis, </a:t>
            </a:r>
            <a:r>
              <a:rPr lang="es-ES" sz="1350" dirty="0">
                <a:latin typeface="Calibri" panose="020F0502020204030204" pitchFamily="34" charset="0"/>
                <a:ea typeface="Calibri" panose="020F0502020204030204" pitchFamily="34" charset="0"/>
                <a:cs typeface="Times New Roman" panose="02020603050405020304" pitchFamily="18" charset="0"/>
              </a:rPr>
              <a:t>¿</a:t>
            </a:r>
            <a:r>
              <a:rPr lang="es-ES" sz="1350" dirty="0"/>
              <a:t>no? Quiere saber lo que haces todo el día. Por eso le describes tu rutina diaria.</a:t>
            </a:r>
          </a:p>
        </p:txBody>
      </p:sp>
      <p:sp>
        <p:nvSpPr>
          <p:cNvPr id="5" name="Textfeld 4">
            <a:extLst>
              <a:ext uri="{FF2B5EF4-FFF2-40B4-BE49-F238E27FC236}">
                <a16:creationId xmlns:a16="http://schemas.microsoft.com/office/drawing/2014/main" id="{9C53EE85-AFAC-4A7E-8DE1-57C6DA6F9413}"/>
              </a:ext>
            </a:extLst>
          </p:cNvPr>
          <p:cNvSpPr txBox="1"/>
          <p:nvPr/>
        </p:nvSpPr>
        <p:spPr>
          <a:xfrm>
            <a:off x="7258616" y="61111"/>
            <a:ext cx="1751846" cy="1938992"/>
          </a:xfrm>
          <a:prstGeom prst="rect">
            <a:avLst/>
          </a:prstGeom>
          <a:solidFill>
            <a:schemeClr val="tx2">
              <a:lumMod val="40000"/>
              <a:lumOff val="60000"/>
            </a:schemeClr>
          </a:solidFill>
        </p:spPr>
        <p:txBody>
          <a:bodyPr wrap="square" rtlCol="0">
            <a:spAutoFit/>
          </a:bodyPr>
          <a:lstStyle/>
          <a:p>
            <a:r>
              <a:rPr lang="de-DE" sz="1200" b="1" dirty="0"/>
              <a:t>Kompetenzbereich 4: Schreiben</a:t>
            </a:r>
          </a:p>
          <a:p>
            <a:r>
              <a:rPr lang="de-DE" sz="1200" dirty="0"/>
              <a:t>Die Schülerinnen und Schüler können </a:t>
            </a:r>
          </a:p>
          <a:p>
            <a:r>
              <a:rPr lang="de-DE" sz="1200" dirty="0"/>
              <a:t>• </a:t>
            </a:r>
            <a:r>
              <a:rPr lang="de-DE" sz="1200" b="1" dirty="0"/>
              <a:t>Aspekte des persönlichen Lebensumfeldes beschreiben </a:t>
            </a:r>
            <a:r>
              <a:rPr lang="de-DE" sz="1200" dirty="0"/>
              <a:t>(u.a. Personen, Orte, Pläne, Wünsche)</a:t>
            </a:r>
            <a:endParaRPr lang="de-AT" sz="1200" dirty="0"/>
          </a:p>
        </p:txBody>
      </p:sp>
    </p:spTree>
    <p:extLst>
      <p:ext uri="{BB962C8B-B14F-4D97-AF65-F5344CB8AC3E}">
        <p14:creationId xmlns:p14="http://schemas.microsoft.com/office/powerpoint/2010/main" val="3574410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57C19-04F7-4141-A59E-DD8D4685F219}"/>
              </a:ext>
            </a:extLst>
          </p:cNvPr>
          <p:cNvSpPr>
            <a:spLocks noGrp="1"/>
          </p:cNvSpPr>
          <p:nvPr>
            <p:ph type="title"/>
          </p:nvPr>
        </p:nvSpPr>
        <p:spPr/>
        <p:txBody>
          <a:bodyPr/>
          <a:lstStyle/>
          <a:p>
            <a:r>
              <a:rPr lang="de-AT" dirty="0"/>
              <a:t>Beispiele Steigerung</a:t>
            </a:r>
          </a:p>
        </p:txBody>
      </p:sp>
      <p:sp>
        <p:nvSpPr>
          <p:cNvPr id="3" name="Inhaltsplatzhalter 2">
            <a:extLst>
              <a:ext uri="{FF2B5EF4-FFF2-40B4-BE49-F238E27FC236}">
                <a16:creationId xmlns:a16="http://schemas.microsoft.com/office/drawing/2014/main" id="{DA7BA753-6A60-4510-810C-21BCCB87371B}"/>
              </a:ext>
            </a:extLst>
          </p:cNvPr>
          <p:cNvSpPr>
            <a:spLocks noGrp="1"/>
          </p:cNvSpPr>
          <p:nvPr>
            <p:ph idx="1"/>
          </p:nvPr>
        </p:nvSpPr>
        <p:spPr>
          <a:solidFill>
            <a:schemeClr val="accent2">
              <a:lumMod val="20000"/>
              <a:lumOff val="80000"/>
            </a:schemeClr>
          </a:solidFill>
        </p:spPr>
        <p:txBody>
          <a:bodyPr/>
          <a:lstStyle/>
          <a:p>
            <a:r>
              <a:rPr lang="de-AT" dirty="0"/>
              <a:t>Was ich machen möchte – Konstruktionen mit Infinitiven</a:t>
            </a:r>
          </a:p>
          <a:p>
            <a:r>
              <a:rPr lang="de-AT" dirty="0"/>
              <a:t>Je </a:t>
            </a:r>
            <a:r>
              <a:rPr lang="de-AT" dirty="0" err="1"/>
              <a:t>voudrais</a:t>
            </a:r>
            <a:r>
              <a:rPr lang="de-AT" dirty="0"/>
              <a:t> faire…</a:t>
            </a:r>
          </a:p>
          <a:p>
            <a:r>
              <a:rPr lang="de-AT" dirty="0"/>
              <a:t>Me </a:t>
            </a:r>
            <a:r>
              <a:rPr lang="de-AT" dirty="0" err="1"/>
              <a:t>gusta</a:t>
            </a:r>
            <a:r>
              <a:rPr lang="de-AT" dirty="0"/>
              <a:t> </a:t>
            </a:r>
            <a:r>
              <a:rPr lang="de-AT" dirty="0" err="1"/>
              <a:t>hacer</a:t>
            </a:r>
            <a:r>
              <a:rPr lang="de-AT" dirty="0"/>
              <a:t>…</a:t>
            </a:r>
          </a:p>
          <a:p>
            <a:r>
              <a:rPr lang="de-AT" dirty="0"/>
              <a:t>Mi </a:t>
            </a:r>
            <a:r>
              <a:rPr lang="de-AT" dirty="0" err="1"/>
              <a:t>piace</a:t>
            </a:r>
            <a:r>
              <a:rPr lang="de-AT" dirty="0"/>
              <a:t> </a:t>
            </a:r>
            <a:r>
              <a:rPr lang="de-AT" dirty="0" err="1"/>
              <a:t>fare</a:t>
            </a:r>
            <a:r>
              <a:rPr lang="de-AT" dirty="0"/>
              <a:t>…</a:t>
            </a:r>
          </a:p>
          <a:p>
            <a:r>
              <a:rPr lang="de-AT" dirty="0"/>
              <a:t>Für die nahe Zukunft auch mit den Formen von aller/</a:t>
            </a:r>
            <a:r>
              <a:rPr lang="de-AT" dirty="0" err="1"/>
              <a:t>ir</a:t>
            </a:r>
            <a:r>
              <a:rPr lang="de-AT" dirty="0"/>
              <a:t> a/</a:t>
            </a:r>
            <a:r>
              <a:rPr lang="de-AT" dirty="0" err="1"/>
              <a:t>andare</a:t>
            </a:r>
            <a:r>
              <a:rPr lang="de-AT" dirty="0"/>
              <a:t> a</a:t>
            </a:r>
          </a:p>
        </p:txBody>
      </p:sp>
    </p:spTree>
    <p:extLst>
      <p:ext uri="{BB962C8B-B14F-4D97-AF65-F5344CB8AC3E}">
        <p14:creationId xmlns:p14="http://schemas.microsoft.com/office/powerpoint/2010/main" val="3765786818"/>
      </p:ext>
    </p:extLst>
  </p:cSld>
  <p:clrMapOvr>
    <a:masterClrMapping/>
  </p:clrMapOvr>
</p:sld>
</file>

<file path=ppt/theme/theme1.xml><?xml version="1.0" encoding="utf-8"?>
<a:theme xmlns:a="http://schemas.openxmlformats.org/drawingml/2006/main" name="Republik-AT-4x3">
  <a:themeElements>
    <a:clrScheme name="Republik-AT">
      <a:dk1>
        <a:srgbClr val="000000"/>
      </a:dk1>
      <a:lt1>
        <a:srgbClr val="E6EFF3"/>
      </a:lt1>
      <a:dk2>
        <a:srgbClr val="E6320F"/>
      </a:dk2>
      <a:lt2>
        <a:srgbClr val="FFFFFF"/>
      </a:lt2>
      <a:accent1>
        <a:srgbClr val="CA0237"/>
      </a:accent1>
      <a:accent2>
        <a:srgbClr val="5FB564"/>
      </a:accent2>
      <a:accent3>
        <a:srgbClr val="950F53"/>
      </a:accent3>
      <a:accent4>
        <a:srgbClr val="F59C00"/>
      </a:accent4>
      <a:accent5>
        <a:srgbClr val="3BACBE"/>
      </a:accent5>
      <a:accent6>
        <a:srgbClr val="BCCF00"/>
      </a:accent6>
      <a:hlink>
        <a:srgbClr val="1C1C1C"/>
      </a:hlink>
      <a:folHlink>
        <a:srgbClr val="63636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BWF-16x9.potx" id="{34D40799-B63E-4001-97F8-94EDBD357E4F}" vid="{F10EDC4D-045D-4063-872F-F10E84C90087}"/>
    </a:ext>
  </a:extLst>
</a:theme>
</file>

<file path=ppt/theme/theme2.xml><?xml version="1.0" encoding="utf-8"?>
<a:theme xmlns:a="http://schemas.openxmlformats.org/drawingml/2006/main" name="1_Republik-AT-4x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BWF-16x9.potx" id="{34D40799-B63E-4001-97F8-94EDBD357E4F}" vid="{F10EDC4D-045D-4063-872F-F10E84C90087}"/>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BMBWF-16x9</Template>
  <TotalTime>0</TotalTime>
  <Words>4945</Words>
  <Application>Microsoft Office PowerPoint</Application>
  <PresentationFormat>On-screen Show (16:9)</PresentationFormat>
  <Paragraphs>591</Paragraphs>
  <Slides>92</Slides>
  <Notes>11</Notes>
  <HiddenSlides>1</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92</vt:i4>
      </vt:variant>
    </vt:vector>
  </HeadingPairs>
  <TitlesOfParts>
    <vt:vector size="102" baseType="lpstr">
      <vt:lpstr>Arial</vt:lpstr>
      <vt:lpstr>Calibri</vt:lpstr>
      <vt:lpstr>Comic Sans MS</vt:lpstr>
      <vt:lpstr>Corbel</vt:lpstr>
      <vt:lpstr>Courier New</vt:lpstr>
      <vt:lpstr>Symbol</vt:lpstr>
      <vt:lpstr>Times New Roman</vt:lpstr>
      <vt:lpstr>Wingdings</vt:lpstr>
      <vt:lpstr>Republik-AT-4x3</vt:lpstr>
      <vt:lpstr>1_Republik-AT-4x3</vt:lpstr>
      <vt:lpstr>Was erwartet Sie heute: </vt:lpstr>
      <vt:lpstr>Projekt Lehrpläne Neu </vt:lpstr>
      <vt:lpstr>Wo finden Sie alle Informationen?</vt:lpstr>
      <vt:lpstr>Was ist neu am Fachlehrplan?</vt:lpstr>
      <vt:lpstr>Bildungs- und Lehraufgabe – Kernbotschaften </vt:lpstr>
      <vt:lpstr>Didaktische Grundsätze – Auswahl </vt:lpstr>
      <vt:lpstr>Didaktische Grundsätze – Auswahl </vt:lpstr>
      <vt:lpstr>Didaktische Grundsätze – Auswahl </vt:lpstr>
      <vt:lpstr>Didaktische Grundsätze – Auswahl </vt:lpstr>
      <vt:lpstr>Fachbezogene übergreifende Themen Teilweise verbindliche Verankerung im Fachlehrplan (fettgedruckt)  </vt:lpstr>
      <vt:lpstr>PowerPoint Presentation</vt:lpstr>
      <vt:lpstr>Zentrale fachliche Konzepte </vt:lpstr>
      <vt:lpstr>Zentrale fachliche Konzepte: Kommunikation und Wirkung </vt:lpstr>
      <vt:lpstr>Zentrale fachliche Konzepte: Kultur und Gesellschaft</vt:lpstr>
      <vt:lpstr>Zentrale fachliche Konzepte: Bedeutung und Form</vt:lpstr>
      <vt:lpstr>Kompetenzmodell und Kompetenzbereiche </vt:lpstr>
      <vt:lpstr>Kompetenzbeschreibungen</vt:lpstr>
      <vt:lpstr>Kompetenzmodel -  Die Rolle der „Sprachlichen Mittel“</vt:lpstr>
      <vt:lpstr>Anwendungsbereiche</vt:lpstr>
      <vt:lpstr>Fragen zum bisherigen Inhalt?</vt:lpstr>
      <vt:lpstr>HÖREN</vt:lpstr>
      <vt:lpstr>Hören</vt:lpstr>
      <vt:lpstr>Hören</vt:lpstr>
      <vt:lpstr>Tipps zum Aufbau der Fertigkeit HÖREN</vt:lpstr>
      <vt:lpstr>LESEN ++</vt:lpstr>
      <vt:lpstr>LESEN ++</vt:lpstr>
      <vt:lpstr>LESEN 1. Klasse</vt:lpstr>
      <vt:lpstr>First reading / Reading Diary – erster Eintrag</vt:lpstr>
      <vt:lpstr>First reading / Reading Diary – erster Eintrag</vt:lpstr>
      <vt:lpstr>Lesen:  2. Klasse</vt:lpstr>
      <vt:lpstr>Reading Diary – year 2</vt:lpstr>
      <vt:lpstr>Time to explore:</vt:lpstr>
      <vt:lpstr>4. Klasse</vt:lpstr>
      <vt:lpstr>Beispiel: Lesen - Sprechen - Schreiben</vt:lpstr>
      <vt:lpstr>PowerPoint Presentation</vt:lpstr>
      <vt:lpstr>Reading –Speaking</vt:lpstr>
      <vt:lpstr>Hören und Sprechen</vt:lpstr>
      <vt:lpstr>Examples of the book presentations: Who is? – Who was? year 3-4 MS</vt:lpstr>
      <vt:lpstr>BREAKOUT Rooms zum Thema LESEN</vt:lpstr>
      <vt:lpstr>SPRECHEN</vt:lpstr>
      <vt:lpstr>SPRECHEN</vt:lpstr>
      <vt:lpstr>1. Klasse</vt:lpstr>
      <vt:lpstr>Speaking Samples  of year 1</vt:lpstr>
      <vt:lpstr>PowerPoint Presentation</vt:lpstr>
      <vt:lpstr>My family </vt:lpstr>
      <vt:lpstr>Holiday plans - dialogue</vt:lpstr>
      <vt:lpstr>2. Klasse</vt:lpstr>
      <vt:lpstr>Speaking samples: year 2</vt:lpstr>
      <vt:lpstr>Speaking Tasks for years 1-2</vt:lpstr>
      <vt:lpstr>4. Klasse</vt:lpstr>
      <vt:lpstr>Speaking examples of year 4: Magic Camera</vt:lpstr>
      <vt:lpstr>Examples of the book presentations year 3-4 MS</vt:lpstr>
      <vt:lpstr>Who was.. Anne Frank</vt:lpstr>
      <vt:lpstr>Regular Discussion Competitions…</vt:lpstr>
      <vt:lpstr>BREAKOUT Rooms zum Thema SPRECHEN</vt:lpstr>
      <vt:lpstr>SCHREIBEN</vt:lpstr>
      <vt:lpstr>SCHREIBEN</vt:lpstr>
      <vt:lpstr>1. Klasse</vt:lpstr>
      <vt:lpstr> Daily routines  in your family</vt:lpstr>
      <vt:lpstr>Examples of writing tasks for year 1</vt:lpstr>
      <vt:lpstr>2. Klasse</vt:lpstr>
      <vt:lpstr>PowerPoint Presentation</vt:lpstr>
      <vt:lpstr>Performanz 1</vt:lpstr>
      <vt:lpstr>Performanz 2</vt:lpstr>
      <vt:lpstr>Sprechauftrag / Granny - dialogisch</vt:lpstr>
      <vt:lpstr>PowerPoint Presentation</vt:lpstr>
      <vt:lpstr>3. Klasse</vt:lpstr>
      <vt:lpstr>Beispiele: What will my life be like in 2040?</vt:lpstr>
      <vt:lpstr>Aufgabe: Experiences and past events</vt:lpstr>
      <vt:lpstr>Performanz:  general experiences  and past events.</vt:lpstr>
      <vt:lpstr>Beispiele auf niedrigerem Level</vt:lpstr>
      <vt:lpstr>4. Klasse</vt:lpstr>
      <vt:lpstr>Writing a Magazine</vt:lpstr>
      <vt:lpstr>Spooky Storybooks</vt:lpstr>
      <vt:lpstr>SAMR Modell</vt:lpstr>
      <vt:lpstr>Fake News Beiträge schreiben</vt:lpstr>
      <vt:lpstr>BREAKOUT Rooms zum Thema SCHREIBEN</vt:lpstr>
      <vt:lpstr>Sammlung Lehrplan-Beispiele 2LFS</vt:lpstr>
      <vt:lpstr>3. Klasse</vt:lpstr>
      <vt:lpstr>3. Klasse</vt:lpstr>
      <vt:lpstr>Tarea: Dibujad un póster con vuestras actividades  preferidas y nombrad estas actividades </vt:lpstr>
      <vt:lpstr>… bereits konjugierte Formen</vt:lpstr>
      <vt:lpstr>Lernersprachliche Zwischenschritte</vt:lpstr>
      <vt:lpstr>3. Klasse</vt:lpstr>
      <vt:lpstr>3. Klasse</vt:lpstr>
      <vt:lpstr>4. Klasse</vt:lpstr>
      <vt:lpstr>4. Klasse</vt:lpstr>
      <vt:lpstr>4. Klasse</vt:lpstr>
      <vt:lpstr>Zeig und beschreibe</vt:lpstr>
      <vt:lpstr>4. Klasse</vt:lpstr>
      <vt:lpstr>PowerPoint Presentation</vt:lpstr>
      <vt:lpstr>Beispiele Steigerung</vt:lpstr>
    </vt:vector>
  </TitlesOfParts>
  <Company>bm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Folienpräsentation maximal zweizeilig</dc:title>
  <dc:creator>Schnur Caroline</dc:creator>
  <cp:lastModifiedBy>Pölzleitner Elisabeth</cp:lastModifiedBy>
  <cp:revision>119</cp:revision>
  <cp:lastPrinted>2018-07-05T18:23:58Z</cp:lastPrinted>
  <dcterms:created xsi:type="dcterms:W3CDTF">2021-05-05T08:25:32Z</dcterms:created>
  <dcterms:modified xsi:type="dcterms:W3CDTF">2023-03-29T15:49:51Z</dcterms:modified>
</cp:coreProperties>
</file>