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FFDA3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52" d="100"/>
          <a:sy n="52" d="100"/>
        </p:scale>
        <p:origin x="40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90273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91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24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25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44533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25994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97959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560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571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18460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37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231DA93-00A4-45D4-84B8-13E3AADE48F9}" type="datetimeFigureOut">
              <a:rPr lang="en-US" smtClean="0"/>
              <a:t>19-Sep-16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DA73AF-08F7-42B0-8BD1-0602753EC0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1346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Colors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Can </a:t>
            </a:r>
            <a:r>
              <a:rPr lang="en-US"/>
              <a:t>you name the colors?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5024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name the colors?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1500327"/>
            <a:ext cx="10178322" cy="4379266"/>
          </a:xfrm>
        </p:spPr>
        <p:txBody>
          <a:bodyPr/>
          <a:lstStyle/>
          <a:p>
            <a:endParaRPr lang="en-US" noProof="1"/>
          </a:p>
          <a:p>
            <a:endParaRPr lang="en-US" noProof="1"/>
          </a:p>
          <a:p>
            <a:endParaRPr lang="en-US" noProof="1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621527"/>
              </p:ext>
            </p:extLst>
          </p:nvPr>
        </p:nvGraphicFramePr>
        <p:xfrm>
          <a:off x="2059619" y="1879937"/>
          <a:ext cx="8109258" cy="3935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6858">
                  <a:extLst>
                    <a:ext uri="{9D8B030D-6E8A-4147-A177-3AD203B41FA5}">
                      <a16:colId xmlns:a16="http://schemas.microsoft.com/office/drawing/2014/main" val="1421010145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56100840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9697204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91448382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66144283"/>
                    </a:ext>
                  </a:extLst>
                </a:gridCol>
              </a:tblGrid>
              <a:tr h="1282053">
                <a:tc>
                  <a:txBody>
                    <a:bodyPr/>
                    <a:lstStyle/>
                    <a:p>
                      <a:r>
                        <a:rPr lang="en-US" sz="2800" dirty="0"/>
                        <a:t>blue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red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green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yellow</a:t>
                      </a:r>
                    </a:p>
                  </a:txBody>
                  <a:tcPr>
                    <a:solidFill>
                      <a:srgbClr val="FFDA3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orange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29338"/>
                  </a:ext>
                </a:extLst>
              </a:tr>
              <a:tr h="1282053">
                <a:tc>
                  <a:txBody>
                    <a:bodyPr/>
                    <a:lstStyle/>
                    <a:p>
                      <a:r>
                        <a:rPr lang="en-US" sz="2800" dirty="0"/>
                        <a:t>white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grey </a:t>
                      </a:r>
                    </a:p>
                    <a:p>
                      <a:r>
                        <a:rPr lang="en-US" sz="2800" dirty="0"/>
                        <a:t>or gray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>
                          <a:ln>
                            <a:solidFill>
                              <a:schemeClr val="bg1"/>
                            </a:solidFill>
                          </a:ln>
                        </a:rPr>
                        <a:t>Black</a:t>
                      </a:r>
                    </a:p>
                    <a:p>
                      <a:endParaRPr lang="en-US" sz="280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  <a:p>
                      <a:endParaRPr lang="en-US" sz="2800" dirty="0">
                        <a:ln>
                          <a:solidFill>
                            <a:schemeClr val="bg1"/>
                          </a:solidFill>
                        </a:ln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brown</a:t>
                      </a:r>
                    </a:p>
                  </a:txBody>
                  <a:tcPr>
                    <a:solidFill>
                      <a:srgbClr val="9933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pink</a:t>
                      </a: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6543151"/>
                  </a:ext>
                </a:extLst>
              </a:tr>
              <a:tr h="1282053">
                <a:tc>
                  <a:txBody>
                    <a:bodyPr/>
                    <a:lstStyle/>
                    <a:p>
                      <a:r>
                        <a:rPr lang="en-US" sz="2800" dirty="0"/>
                        <a:t>purple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5460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885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write your own list of colors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Use your color pencils or felt tip pens.</a:t>
            </a:r>
          </a:p>
          <a:p>
            <a:pPr marL="0" indent="0">
              <a:buNone/>
            </a:pPr>
            <a:r>
              <a:rPr lang="en-US" sz="48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Bradley Hand ITC" panose="03070402050302030203" pitchFamily="66" charset="0"/>
              </a:rPr>
              <a:t>blue</a:t>
            </a:r>
          </a:p>
          <a:p>
            <a:pPr marL="0" indent="0">
              <a:buNone/>
            </a:pPr>
            <a:r>
              <a:rPr lang="en-US" sz="48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red</a:t>
            </a:r>
          </a:p>
          <a:p>
            <a:pPr marL="0" indent="0">
              <a:buNone/>
            </a:pPr>
            <a:r>
              <a:rPr lang="en-US" sz="4800" b="1" dirty="0">
                <a:solidFill>
                  <a:srgbClr val="00B050"/>
                </a:solidFill>
                <a:latin typeface="Bradley Hand ITC" panose="03070402050302030203" pitchFamily="66" charset="0"/>
              </a:rPr>
              <a:t>green…</a:t>
            </a:r>
          </a:p>
          <a:p>
            <a:pPr marL="0" indent="0">
              <a:buNone/>
            </a:pPr>
            <a:endParaRPr lang="en-US" sz="4800" b="1" dirty="0">
              <a:solidFill>
                <a:schemeClr val="accent2">
                  <a:lumMod val="60000"/>
                  <a:lumOff val="40000"/>
                </a:schemeClr>
              </a:solidFill>
              <a:latin typeface="Bradley Hand ITC" panose="03070402050302030203" pitchFamily="66" charset="0"/>
            </a:endParaRPr>
          </a:p>
          <a:p>
            <a:endParaRPr lang="en-US" sz="4800" b="1" dirty="0">
              <a:solidFill>
                <a:schemeClr val="accent2">
                  <a:lumMod val="60000"/>
                  <a:lumOff val="40000"/>
                </a:schemeClr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661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5076" y="400786"/>
            <a:ext cx="6134469" cy="619846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Game: True Colors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your own “True colors” card. </a:t>
            </a:r>
          </a:p>
          <a:p>
            <a:r>
              <a:rPr lang="en-US" dirty="0"/>
              <a:t>Then practice with your partner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72737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15</TotalTime>
  <Words>64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Bradley Hand ITC</vt:lpstr>
      <vt:lpstr>Gill Sans MT</vt:lpstr>
      <vt:lpstr>Impact</vt:lpstr>
      <vt:lpstr>Badge</vt:lpstr>
      <vt:lpstr>Colors</vt:lpstr>
      <vt:lpstr>Can you name the colors?</vt:lpstr>
      <vt:lpstr>Now write your own list of colors</vt:lpstr>
      <vt:lpstr>Game: True Colors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Colors</dc:title>
  <dc:creator>Lis Polzleitner</dc:creator>
  <cp:lastModifiedBy>Lis Polzleitner</cp:lastModifiedBy>
  <cp:revision>3</cp:revision>
  <dcterms:created xsi:type="dcterms:W3CDTF">2016-09-19T16:04:14Z</dcterms:created>
  <dcterms:modified xsi:type="dcterms:W3CDTF">2016-09-19T16:23:31Z</dcterms:modified>
</cp:coreProperties>
</file>