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43" d="100"/>
          <a:sy n="43" d="100"/>
        </p:scale>
        <p:origin x="74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1191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5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08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78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894109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5006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252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49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08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579006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32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BED0FFA-F01D-4696-8706-363BDF7B3641}" type="datetimeFigureOut">
              <a:rPr lang="en-US" smtClean="0"/>
              <a:t>19-Sep-16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251E1BE-22F5-4C6C-94FE-C08852AB38A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441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That’s 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b="1" dirty="0"/>
              <a:t>Presenting yourself and interviewing a friend</a:t>
            </a:r>
          </a:p>
        </p:txBody>
      </p:sp>
    </p:spTree>
    <p:extLst>
      <p:ext uri="{BB962C8B-B14F-4D97-AF65-F5344CB8AC3E}">
        <p14:creationId xmlns:p14="http://schemas.microsoft.com/office/powerpoint/2010/main" val="3066002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What’s your name?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My name is ….</a:t>
            </a:r>
          </a:p>
        </p:txBody>
      </p:sp>
    </p:spTree>
    <p:extLst>
      <p:ext uri="{BB962C8B-B14F-4D97-AF65-F5344CB8AC3E}">
        <p14:creationId xmlns:p14="http://schemas.microsoft.com/office/powerpoint/2010/main" val="3150005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are you today?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I’m fine, thanks. And how are you?</a:t>
            </a:r>
          </a:p>
          <a:p>
            <a:r>
              <a:rPr lang="en-US" sz="4000" dirty="0"/>
              <a:t>I’m a bit tired today. And how are you?</a:t>
            </a:r>
          </a:p>
          <a:p>
            <a:r>
              <a:rPr lang="en-US" sz="4000" dirty="0"/>
              <a:t>I am ok.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613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have any brothers and sisters?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Yes, I have one brother and two sisters.</a:t>
            </a:r>
          </a:p>
          <a:p>
            <a:r>
              <a:rPr lang="en-US" sz="4000" dirty="0"/>
              <a:t>No, I do not have any brothers and sisters.</a:t>
            </a:r>
          </a:p>
          <a:p>
            <a:r>
              <a:rPr lang="en-US" sz="4000" dirty="0"/>
              <a:t>No, I am an only child.</a:t>
            </a:r>
          </a:p>
        </p:txBody>
      </p:sp>
    </p:spTree>
    <p:extLst>
      <p:ext uri="{BB962C8B-B14F-4D97-AF65-F5344CB8AC3E}">
        <p14:creationId xmlns:p14="http://schemas.microsoft.com/office/powerpoint/2010/main" val="580872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have any pets?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Yes, I have a cat and a dog.</a:t>
            </a:r>
          </a:p>
          <a:p>
            <a:r>
              <a:rPr lang="en-US" sz="4000" dirty="0"/>
              <a:t>No, I do not have any pets.</a:t>
            </a:r>
          </a:p>
          <a:p>
            <a:r>
              <a:rPr lang="en-US" sz="4000" dirty="0"/>
              <a:t>Yes, I have a hamster, a mouse, a guinea pig, a bird and some fish.</a:t>
            </a:r>
          </a:p>
        </p:txBody>
      </p:sp>
    </p:spTree>
    <p:extLst>
      <p:ext uri="{BB962C8B-B14F-4D97-AF65-F5344CB8AC3E}">
        <p14:creationId xmlns:p14="http://schemas.microsoft.com/office/powerpoint/2010/main" val="1777000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your favorite hobbies?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 like playing soccer and reading books.</a:t>
            </a:r>
          </a:p>
          <a:p>
            <a:r>
              <a:rPr lang="en-US" sz="4000" dirty="0"/>
              <a:t>I like playing the piano. </a:t>
            </a:r>
          </a:p>
          <a:p>
            <a:r>
              <a:rPr lang="en-US" sz="4000" dirty="0"/>
              <a:t>I like watching TV.</a:t>
            </a:r>
          </a:p>
          <a:p>
            <a:r>
              <a:rPr lang="en-US" sz="4000" dirty="0"/>
              <a:t>I like meeting my friends.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8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is your birthday?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My birthday is on the</a:t>
            </a:r>
          </a:p>
          <a:p>
            <a:pPr lvl="1"/>
            <a:r>
              <a:rPr lang="en-US" sz="3200" dirty="0"/>
              <a:t>1</a:t>
            </a:r>
            <a:r>
              <a:rPr lang="en-US" sz="3200" baseline="30000" dirty="0"/>
              <a:t>st</a:t>
            </a:r>
            <a:r>
              <a:rPr lang="en-US" sz="3200" dirty="0"/>
              <a:t> (first), 2</a:t>
            </a:r>
            <a:r>
              <a:rPr lang="en-US" sz="3200" baseline="30000" dirty="0"/>
              <a:t>nd</a:t>
            </a:r>
            <a:r>
              <a:rPr lang="en-US" sz="3200" dirty="0"/>
              <a:t> (second), 3</a:t>
            </a:r>
            <a:r>
              <a:rPr lang="en-US" sz="3200" baseline="30000" dirty="0"/>
              <a:t>rd</a:t>
            </a:r>
            <a:r>
              <a:rPr lang="en-US" sz="3200" dirty="0"/>
              <a:t> (third), 4</a:t>
            </a:r>
            <a:r>
              <a:rPr lang="en-US" sz="3200" baseline="30000" dirty="0"/>
              <a:t>th</a:t>
            </a:r>
            <a:r>
              <a:rPr lang="en-US" sz="3200" dirty="0"/>
              <a:t> (fourth), 5</a:t>
            </a:r>
            <a:r>
              <a:rPr lang="en-US" sz="3200" baseline="30000" dirty="0"/>
              <a:t>th</a:t>
            </a:r>
            <a:r>
              <a:rPr lang="en-US" sz="3200" dirty="0"/>
              <a:t> (fifth), 6</a:t>
            </a:r>
            <a:r>
              <a:rPr lang="en-US" sz="3200" baseline="30000" dirty="0"/>
              <a:t>th</a:t>
            </a:r>
            <a:r>
              <a:rPr lang="en-US" sz="3200" dirty="0"/>
              <a:t> (sixth)… of January</a:t>
            </a:r>
          </a:p>
          <a:p>
            <a:pPr marL="457200" lvl="1" indent="0">
              <a:buNone/>
            </a:pPr>
            <a:r>
              <a:rPr lang="en-US" sz="3200" dirty="0"/>
              <a:t>/ February / March/ April/ May / June /July / August / September / October/ November/ December</a:t>
            </a:r>
          </a:p>
        </p:txBody>
      </p:sp>
    </p:spTree>
    <p:extLst>
      <p:ext uri="{BB962C8B-B14F-4D97-AF65-F5344CB8AC3E}">
        <p14:creationId xmlns:p14="http://schemas.microsoft.com/office/powerpoint/2010/main" val="2697998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you live?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I live in Graz, St. Peter</a:t>
            </a:r>
          </a:p>
        </p:txBody>
      </p:sp>
    </p:spTree>
    <p:extLst>
      <p:ext uri="{BB962C8B-B14F-4D97-AF65-F5344CB8AC3E}">
        <p14:creationId xmlns:p14="http://schemas.microsoft.com/office/powerpoint/2010/main" val="261861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languages do you speak?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 speak German and a little bit of English.</a:t>
            </a:r>
          </a:p>
          <a:p>
            <a:r>
              <a:rPr lang="en-US" sz="3600" dirty="0"/>
              <a:t>I speak German, English, French, Italian and Greek…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8788607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</TotalTime>
  <Words>258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Impact</vt:lpstr>
      <vt:lpstr>Badge</vt:lpstr>
      <vt:lpstr>That’s me</vt:lpstr>
      <vt:lpstr>What’s your name?</vt:lpstr>
      <vt:lpstr>How are you today?</vt:lpstr>
      <vt:lpstr>Do you have any brothers and sisters?</vt:lpstr>
      <vt:lpstr>Do you have any pets?</vt:lpstr>
      <vt:lpstr>What are your favorite hobbies?</vt:lpstr>
      <vt:lpstr>When is your birthday?</vt:lpstr>
      <vt:lpstr>Where do you live?</vt:lpstr>
      <vt:lpstr>What languages do you speak?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That’s me</dc:title>
  <dc:creator>Lis Polzleitner</dc:creator>
  <cp:lastModifiedBy>Lis Polzleitner</cp:lastModifiedBy>
  <cp:revision>3</cp:revision>
  <dcterms:created xsi:type="dcterms:W3CDTF">2016-09-19T10:47:53Z</dcterms:created>
  <dcterms:modified xsi:type="dcterms:W3CDTF">2016-09-19T11:02:17Z</dcterms:modified>
</cp:coreProperties>
</file>