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64350" cy="99964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70" y="-120"/>
      </p:cViewPr>
      <p:guideLst>
        <p:guide orient="horz" pos="3149"/>
        <p:guide pos="216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4975" cy="5000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7789" y="2"/>
            <a:ext cx="2974975" cy="500063"/>
          </a:xfrm>
          <a:prstGeom prst="rect">
            <a:avLst/>
          </a:prstGeom>
        </p:spPr>
        <p:txBody>
          <a:bodyPr vert="horz" lIns="91440" tIns="45720" rIns="91440" bIns="45720" rtlCol="0"/>
          <a:lstStyle>
            <a:lvl1pPr algn="r">
              <a:defRPr sz="1200"/>
            </a:lvl1pPr>
          </a:lstStyle>
          <a:p>
            <a:fld id="{DC8AB461-419C-43E8-959F-A3069F06829D}" type="datetimeFigureOut">
              <a:rPr lang="en-US" smtClean="0"/>
              <a:t>11/4/2013</a:t>
            </a:fld>
            <a:endParaRPr lang="en-US"/>
          </a:p>
        </p:txBody>
      </p:sp>
      <p:sp>
        <p:nvSpPr>
          <p:cNvPr id="4" name="Footer Placeholder 3"/>
          <p:cNvSpPr>
            <a:spLocks noGrp="1"/>
          </p:cNvSpPr>
          <p:nvPr>
            <p:ph type="ftr" sz="quarter" idx="2"/>
          </p:nvPr>
        </p:nvSpPr>
        <p:spPr>
          <a:xfrm>
            <a:off x="1" y="9494839"/>
            <a:ext cx="2974975" cy="50006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7789" y="9494839"/>
            <a:ext cx="2974975" cy="500063"/>
          </a:xfrm>
          <a:prstGeom prst="rect">
            <a:avLst/>
          </a:prstGeom>
        </p:spPr>
        <p:txBody>
          <a:bodyPr vert="horz" lIns="91440" tIns="45720" rIns="91440" bIns="45720" rtlCol="0" anchor="b"/>
          <a:lstStyle>
            <a:lvl1pPr algn="r">
              <a:defRPr sz="1200"/>
            </a:lvl1pPr>
          </a:lstStyle>
          <a:p>
            <a:fld id="{800547E5-BE2A-4E59-92E6-21F67FCCB2C7}" type="slidenum">
              <a:rPr lang="en-US" smtClean="0"/>
              <a:t>‹#›</a:t>
            </a:fld>
            <a:endParaRPr lang="en-US"/>
          </a:p>
        </p:txBody>
      </p:sp>
    </p:spTree>
    <p:extLst>
      <p:ext uri="{BB962C8B-B14F-4D97-AF65-F5344CB8AC3E}">
        <p14:creationId xmlns:p14="http://schemas.microsoft.com/office/powerpoint/2010/main" val="3116426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4552" cy="499824"/>
          </a:xfrm>
          <a:prstGeom prst="rect">
            <a:avLst/>
          </a:prstGeom>
        </p:spPr>
        <p:txBody>
          <a:bodyPr vert="horz" lIns="96341" tIns="48171" rIns="96341" bIns="48171" rtlCol="0"/>
          <a:lstStyle>
            <a:lvl1pPr algn="l">
              <a:defRPr sz="1300"/>
            </a:lvl1pPr>
          </a:lstStyle>
          <a:p>
            <a:endParaRPr lang="en-US"/>
          </a:p>
        </p:txBody>
      </p:sp>
      <p:sp>
        <p:nvSpPr>
          <p:cNvPr id="3" name="Date Placeholder 2"/>
          <p:cNvSpPr>
            <a:spLocks noGrp="1"/>
          </p:cNvSpPr>
          <p:nvPr>
            <p:ph type="dt" idx="1"/>
          </p:nvPr>
        </p:nvSpPr>
        <p:spPr>
          <a:xfrm>
            <a:off x="3888210" y="1"/>
            <a:ext cx="2974552" cy="499824"/>
          </a:xfrm>
          <a:prstGeom prst="rect">
            <a:avLst/>
          </a:prstGeom>
        </p:spPr>
        <p:txBody>
          <a:bodyPr vert="horz" lIns="96341" tIns="48171" rIns="96341" bIns="48171" rtlCol="0"/>
          <a:lstStyle>
            <a:lvl1pPr algn="r">
              <a:defRPr sz="1300"/>
            </a:lvl1pPr>
          </a:lstStyle>
          <a:p>
            <a:fld id="{58B6B949-ED44-4305-BF6E-8C0D82354124}" type="datetimeFigureOut">
              <a:rPr lang="en-US" smtClean="0"/>
              <a:t>11/4/2013</a:t>
            </a:fld>
            <a:endParaRPr lang="en-US"/>
          </a:p>
        </p:txBody>
      </p:sp>
      <p:sp>
        <p:nvSpPr>
          <p:cNvPr id="4" name="Slide Image Placeholder 3"/>
          <p:cNvSpPr>
            <a:spLocks noGrp="1" noRot="1" noChangeAspect="1"/>
          </p:cNvSpPr>
          <p:nvPr>
            <p:ph type="sldImg" idx="2"/>
          </p:nvPr>
        </p:nvSpPr>
        <p:spPr>
          <a:xfrm>
            <a:off x="933450" y="749300"/>
            <a:ext cx="4997450" cy="3749675"/>
          </a:xfrm>
          <a:prstGeom prst="rect">
            <a:avLst/>
          </a:prstGeom>
          <a:noFill/>
          <a:ln w="12700">
            <a:solidFill>
              <a:prstClr val="black"/>
            </a:solidFill>
          </a:ln>
        </p:spPr>
        <p:txBody>
          <a:bodyPr vert="horz" lIns="96341" tIns="48171" rIns="96341" bIns="48171" rtlCol="0" anchor="ctr"/>
          <a:lstStyle/>
          <a:p>
            <a:endParaRPr lang="en-US"/>
          </a:p>
        </p:txBody>
      </p:sp>
      <p:sp>
        <p:nvSpPr>
          <p:cNvPr id="5" name="Notes Placeholder 4"/>
          <p:cNvSpPr>
            <a:spLocks noGrp="1"/>
          </p:cNvSpPr>
          <p:nvPr>
            <p:ph type="body" sz="quarter" idx="3"/>
          </p:nvPr>
        </p:nvSpPr>
        <p:spPr>
          <a:xfrm>
            <a:off x="686435" y="4748332"/>
            <a:ext cx="5491480" cy="4498420"/>
          </a:xfrm>
          <a:prstGeom prst="rect">
            <a:avLst/>
          </a:prstGeom>
        </p:spPr>
        <p:txBody>
          <a:bodyPr vert="horz" lIns="96341" tIns="48171" rIns="96341" bIns="4817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94930"/>
            <a:ext cx="2974552" cy="499824"/>
          </a:xfrm>
          <a:prstGeom prst="rect">
            <a:avLst/>
          </a:prstGeom>
        </p:spPr>
        <p:txBody>
          <a:bodyPr vert="horz" lIns="96341" tIns="48171" rIns="96341" bIns="48171" rtlCol="0" anchor="b"/>
          <a:lstStyle>
            <a:lvl1pPr algn="l">
              <a:defRPr sz="1300"/>
            </a:lvl1pPr>
          </a:lstStyle>
          <a:p>
            <a:endParaRPr lang="en-US"/>
          </a:p>
        </p:txBody>
      </p:sp>
      <p:sp>
        <p:nvSpPr>
          <p:cNvPr id="7" name="Slide Number Placeholder 6"/>
          <p:cNvSpPr>
            <a:spLocks noGrp="1"/>
          </p:cNvSpPr>
          <p:nvPr>
            <p:ph type="sldNum" sz="quarter" idx="5"/>
          </p:nvPr>
        </p:nvSpPr>
        <p:spPr>
          <a:xfrm>
            <a:off x="3888210" y="9494930"/>
            <a:ext cx="2974552" cy="499824"/>
          </a:xfrm>
          <a:prstGeom prst="rect">
            <a:avLst/>
          </a:prstGeom>
        </p:spPr>
        <p:txBody>
          <a:bodyPr vert="horz" lIns="96341" tIns="48171" rIns="96341" bIns="48171" rtlCol="0" anchor="b"/>
          <a:lstStyle>
            <a:lvl1pPr algn="r">
              <a:defRPr sz="1300"/>
            </a:lvl1pPr>
          </a:lstStyle>
          <a:p>
            <a:fld id="{6C226FB7-E650-4221-9569-199BF8C51404}" type="slidenum">
              <a:rPr lang="en-US" smtClean="0"/>
              <a:t>‹#›</a:t>
            </a:fld>
            <a:endParaRPr lang="en-US"/>
          </a:p>
        </p:txBody>
      </p:sp>
    </p:spTree>
    <p:extLst>
      <p:ext uri="{BB962C8B-B14F-4D97-AF65-F5344CB8AC3E}">
        <p14:creationId xmlns:p14="http://schemas.microsoft.com/office/powerpoint/2010/main" val="753694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226FB7-E650-4221-9569-199BF8C51404}" type="slidenum">
              <a:rPr lang="en-US" smtClean="0"/>
              <a:t>1</a:t>
            </a:fld>
            <a:endParaRPr lang="en-US"/>
          </a:p>
        </p:txBody>
      </p:sp>
    </p:spTree>
    <p:extLst>
      <p:ext uri="{BB962C8B-B14F-4D97-AF65-F5344CB8AC3E}">
        <p14:creationId xmlns:p14="http://schemas.microsoft.com/office/powerpoint/2010/main" val="1303748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What can</a:t>
            </a:r>
            <a:r>
              <a:rPr lang="de-AT" baseline="0" dirty="0" smtClean="0"/>
              <a:t> you see in the picture?  What do you think has changed?  The weather got much worse about half way through the voyage</a:t>
            </a:r>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10</a:t>
            </a:fld>
            <a:endParaRPr lang="en-US"/>
          </a:p>
        </p:txBody>
      </p:sp>
    </p:spTree>
    <p:extLst>
      <p:ext uri="{BB962C8B-B14F-4D97-AF65-F5344CB8AC3E}">
        <p14:creationId xmlns:p14="http://schemas.microsoft.com/office/powerpoint/2010/main" val="528659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 weather</a:t>
            </a:r>
            <a:r>
              <a:rPr lang="de-AT" baseline="0" dirty="0" smtClean="0"/>
              <a:t> got so bad that the passengers had to stay below deck.  It was crowded and very smelly</a:t>
            </a:r>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11</a:t>
            </a:fld>
            <a:endParaRPr lang="en-US"/>
          </a:p>
        </p:txBody>
      </p:sp>
    </p:spTree>
    <p:extLst>
      <p:ext uri="{BB962C8B-B14F-4D97-AF65-F5344CB8AC3E}">
        <p14:creationId xmlns:p14="http://schemas.microsoft.com/office/powerpoint/2010/main" val="2697147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 storm got </a:t>
            </a:r>
            <a:r>
              <a:rPr lang="de-AT" baseline="0" dirty="0" smtClean="0"/>
              <a:t>so bad that they had to raise the sails and drop an anchor to slow down the ship and try to keep it in one piece.  But even this did not stop the ship from getting damaged</a:t>
            </a:r>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12</a:t>
            </a:fld>
            <a:endParaRPr lang="en-US"/>
          </a:p>
        </p:txBody>
      </p:sp>
    </p:spTree>
    <p:extLst>
      <p:ext uri="{BB962C8B-B14F-4D97-AF65-F5344CB8AC3E}">
        <p14:creationId xmlns:p14="http://schemas.microsoft.com/office/powerpoint/2010/main" val="1931495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One of the wooden beams broke and they thought that they</a:t>
            </a:r>
            <a:r>
              <a:rPr lang="de-AT" baseline="0" dirty="0" smtClean="0"/>
              <a:t> would have to return to England.  What do you think they did?</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13</a:t>
            </a:fld>
            <a:endParaRPr lang="en-US"/>
          </a:p>
        </p:txBody>
      </p:sp>
    </p:spTree>
    <p:extLst>
      <p:ext uri="{BB962C8B-B14F-4D97-AF65-F5344CB8AC3E}">
        <p14:creationId xmlns:p14="http://schemas.microsoft.com/office/powerpoint/2010/main" val="15692738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They managed to fix it,</a:t>
            </a:r>
            <a:r>
              <a:rPr lang="de-AT" baseline="0" dirty="0" smtClean="0"/>
              <a:t> so luckily they got to continue on to America</a:t>
            </a:r>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14</a:t>
            </a:fld>
            <a:endParaRPr lang="en-US"/>
          </a:p>
        </p:txBody>
      </p:sp>
    </p:spTree>
    <p:extLst>
      <p:ext uri="{BB962C8B-B14F-4D97-AF65-F5344CB8AC3E}">
        <p14:creationId xmlns:p14="http://schemas.microsoft.com/office/powerpoint/2010/main" val="3988583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 weather got better, but people were very worried.  Why?  Because they had been at sea for such a long</a:t>
            </a:r>
            <a:r>
              <a:rPr lang="de-AT" baseline="0" dirty="0" smtClean="0"/>
              <a:t> time they started to think that they would never get there.</a:t>
            </a:r>
          </a:p>
          <a:p>
            <a:r>
              <a:rPr lang="de-AT" baseline="0" dirty="0" smtClean="0"/>
              <a:t>How long do you think they were at sea?  (S make guesses)</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15</a:t>
            </a:fld>
            <a:endParaRPr lang="en-US"/>
          </a:p>
        </p:txBody>
      </p:sp>
    </p:spTree>
    <p:extLst>
      <p:ext uri="{BB962C8B-B14F-4D97-AF65-F5344CB8AC3E}">
        <p14:creationId xmlns:p14="http://schemas.microsoft.com/office/powerpoint/2010/main" val="2423493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On November 9, 1620 they</a:t>
            </a:r>
            <a:r>
              <a:rPr lang="de-AT" baseline="0" dirty="0" smtClean="0"/>
              <a:t> celebrated because they saw land for the first time since leaving England.  It had taken them 65 days –9 weeks to travel 2,750 miles (4, 425 kilometers) at an average speed of 3.25 kilometers per hour</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16</a:t>
            </a:fld>
            <a:endParaRPr lang="en-US"/>
          </a:p>
        </p:txBody>
      </p:sp>
    </p:spTree>
    <p:extLst>
      <p:ext uri="{BB962C8B-B14F-4D97-AF65-F5344CB8AC3E}">
        <p14:creationId xmlns:p14="http://schemas.microsoft.com/office/powerpoint/2010/main" val="826656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101</a:t>
            </a:r>
            <a:r>
              <a:rPr lang="de-AT" baseline="0" dirty="0" smtClean="0"/>
              <a:t> of passengers made it to America.  Do you think that their trouble is over?  What other problems might they have? What is the first thing you would do when you got to land?</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17</a:t>
            </a:fld>
            <a:endParaRPr lang="en-US"/>
          </a:p>
        </p:txBody>
      </p:sp>
    </p:spTree>
    <p:extLst>
      <p:ext uri="{BB962C8B-B14F-4D97-AF65-F5344CB8AC3E}">
        <p14:creationId xmlns:p14="http://schemas.microsoft.com/office/powerpoint/2010/main" val="16392291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They wrote the Mayflower Compact.  Stating</a:t>
            </a:r>
            <a:r>
              <a:rPr lang="de-AT" baseline="0" dirty="0" smtClean="0"/>
              <a:t> the rules and joining all of the people together in one group called the Pilgrims.</a:t>
            </a:r>
          </a:p>
          <a:p>
            <a:r>
              <a:rPr lang="de-AT" baseline="0" dirty="0" smtClean="0"/>
              <a:t>They could finally wash their clothes and catch fish and birds to eat.  It is said that even whales came around the ship as if to welcome the new comers.</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18</a:t>
            </a:fld>
            <a:endParaRPr lang="en-US"/>
          </a:p>
        </p:txBody>
      </p:sp>
    </p:spTree>
    <p:extLst>
      <p:ext uri="{BB962C8B-B14F-4D97-AF65-F5344CB8AC3E}">
        <p14:creationId xmlns:p14="http://schemas.microsoft.com/office/powerpoint/2010/main" val="3676961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But then 4</a:t>
            </a:r>
            <a:r>
              <a:rPr lang="de-AT" baseline="0" dirty="0" smtClean="0"/>
              <a:t> weeks pass and a small group of men can‘t find a good place to build a town.  But what do they find?  Wild animals</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19</a:t>
            </a:fld>
            <a:endParaRPr lang="en-US"/>
          </a:p>
        </p:txBody>
      </p:sp>
    </p:spTree>
    <p:extLst>
      <p:ext uri="{BB962C8B-B14F-4D97-AF65-F5344CB8AC3E}">
        <p14:creationId xmlns:p14="http://schemas.microsoft.com/office/powerpoint/2010/main" val="8905563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Where do you think our story starts? In England </a:t>
            </a:r>
          </a:p>
          <a:p>
            <a:r>
              <a:rPr lang="de-AT" dirty="0" smtClean="0"/>
              <a:t>When? In the early</a:t>
            </a:r>
            <a:r>
              <a:rPr lang="de-AT" baseline="0" dirty="0" smtClean="0"/>
              <a:t> 1600s</a:t>
            </a:r>
            <a:r>
              <a:rPr lang="de-AT" dirty="0" smtClean="0"/>
              <a:t> </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a:t>
            </a:fld>
            <a:endParaRPr lang="en-US"/>
          </a:p>
        </p:txBody>
      </p:sp>
    </p:spTree>
    <p:extLst>
      <p:ext uri="{BB962C8B-B14F-4D97-AF65-F5344CB8AC3E}">
        <p14:creationId xmlns:p14="http://schemas.microsoft.com/office/powerpoint/2010/main" val="40879624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Many of the passengers are still living on the Mayflower, and they start</a:t>
            </a:r>
            <a:r>
              <a:rPr lang="de-AT" baseline="0" dirty="0" smtClean="0"/>
              <a:t> getting sick some even die.</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20</a:t>
            </a:fld>
            <a:endParaRPr lang="en-US"/>
          </a:p>
        </p:txBody>
      </p:sp>
    </p:spTree>
    <p:extLst>
      <p:ext uri="{BB962C8B-B14F-4D97-AF65-F5344CB8AC3E}">
        <p14:creationId xmlns:p14="http://schemas.microsoft.com/office/powerpoint/2010/main" val="888197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So they set sail again</a:t>
            </a:r>
            <a:r>
              <a:rPr lang="de-AT" baseline="0" dirty="0" smtClean="0"/>
              <a:t> for a place that the small group of men had found.  A place we now know as Plymouth.</a:t>
            </a:r>
          </a:p>
          <a:p>
            <a:endParaRPr lang="de-AT" baseline="0" dirty="0" smtClean="0"/>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21</a:t>
            </a:fld>
            <a:endParaRPr lang="en-US"/>
          </a:p>
        </p:txBody>
      </p:sp>
    </p:spTree>
    <p:extLst>
      <p:ext uri="{BB962C8B-B14F-4D97-AF65-F5344CB8AC3E}">
        <p14:creationId xmlns:p14="http://schemas.microsoft.com/office/powerpoint/2010/main" val="4199298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What</a:t>
            </a:r>
            <a:r>
              <a:rPr lang="de-AT" baseline="0" dirty="0" smtClean="0"/>
              <a:t> do you think they are doing?  Chopping wood to build houses.</a:t>
            </a:r>
          </a:p>
          <a:p>
            <a:r>
              <a:rPr lang="de-AT" baseline="0" dirty="0" smtClean="0"/>
              <a:t>What do you think will happen next?</a:t>
            </a:r>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22</a:t>
            </a:fld>
            <a:endParaRPr lang="en-US"/>
          </a:p>
        </p:txBody>
      </p:sp>
    </p:spTree>
    <p:extLst>
      <p:ext uri="{BB962C8B-B14F-4D97-AF65-F5344CB8AC3E}">
        <p14:creationId xmlns:p14="http://schemas.microsoft.com/office/powerpoint/2010/main" val="2219036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Winter comes.  Freezing cold storms</a:t>
            </a:r>
            <a:r>
              <a:rPr lang="de-AT" baseline="0" dirty="0" smtClean="0"/>
              <a:t> make life very difficult for the Pilgrims.  Half of the adults are too sick to work.  The Mayflower becomes a hospital ship.</a:t>
            </a:r>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23</a:t>
            </a:fld>
            <a:endParaRPr lang="en-US"/>
          </a:p>
        </p:txBody>
      </p:sp>
    </p:spTree>
    <p:extLst>
      <p:ext uri="{BB962C8B-B14F-4D97-AF65-F5344CB8AC3E}">
        <p14:creationId xmlns:p14="http://schemas.microsoft.com/office/powerpoint/2010/main" val="5647661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Amazingly,</a:t>
            </a:r>
            <a:r>
              <a:rPr lang="de-AT" baseline="0" dirty="0" smtClean="0"/>
              <a:t> the 30 children survive, and many of them must do the work for their parents.  What kind of chores do you think they had to do?  Building, gathering food/wood/water</a:t>
            </a:r>
          </a:p>
          <a:p>
            <a:r>
              <a:rPr lang="de-AT" baseline="0" dirty="0" smtClean="0"/>
              <a:t>, washing, cooking,  </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24</a:t>
            </a:fld>
            <a:endParaRPr lang="en-US"/>
          </a:p>
        </p:txBody>
      </p:sp>
    </p:spTree>
    <p:extLst>
      <p:ext uri="{BB962C8B-B14F-4D97-AF65-F5344CB8AC3E}">
        <p14:creationId xmlns:p14="http://schemas.microsoft.com/office/powerpoint/2010/main" val="4415153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By the end of February things weren‘t looking good for the Pilgims.  Why?  Terrible winter, lack of food, no medicine</a:t>
            </a:r>
            <a:r>
              <a:rPr lang="de-AT" baseline="0" dirty="0" smtClean="0"/>
              <a:t>.  ½ of the original passangers had died leaving 20 adults and 30 children.</a:t>
            </a:r>
          </a:p>
          <a:p>
            <a:endParaRPr lang="de-AT" baseline="0" dirty="0" smtClean="0"/>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25</a:t>
            </a:fld>
            <a:endParaRPr lang="en-US"/>
          </a:p>
        </p:txBody>
      </p:sp>
    </p:spTree>
    <p:extLst>
      <p:ext uri="{BB962C8B-B14F-4D97-AF65-F5344CB8AC3E}">
        <p14:creationId xmlns:p14="http://schemas.microsoft.com/office/powerpoint/2010/main" val="1006262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Then a</a:t>
            </a:r>
            <a:r>
              <a:rPr lang="de-AT" baseline="0" dirty="0" smtClean="0"/>
              <a:t> miracle happened.  An American Indian named Samoset introduced himself to the settlers in English.  He learned to speak English from English fishermen in the north.  His English was not great, but they communicated and a few days later he returned with another American Indian named Squanto who spoke very good English.</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26</a:t>
            </a:fld>
            <a:endParaRPr lang="en-US"/>
          </a:p>
        </p:txBody>
      </p:sp>
    </p:spTree>
    <p:extLst>
      <p:ext uri="{BB962C8B-B14F-4D97-AF65-F5344CB8AC3E}">
        <p14:creationId xmlns:p14="http://schemas.microsoft.com/office/powerpoint/2010/main" val="13167149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How do you think Squanto learned such good English?</a:t>
            </a:r>
            <a:r>
              <a:rPr lang="de-AT" baseline="0" dirty="0" smtClean="0"/>
              <a:t> </a:t>
            </a:r>
          </a:p>
          <a:p>
            <a:r>
              <a:rPr lang="de-AT" baseline="0" dirty="0" smtClean="0"/>
              <a:t>He was taken from America by English men and taken to Spain.  Then a friendly man took him to England where he learned English.  Then he sailed back to America. </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27</a:t>
            </a:fld>
            <a:endParaRPr lang="en-US"/>
          </a:p>
        </p:txBody>
      </p:sp>
    </p:spTree>
    <p:extLst>
      <p:ext uri="{BB962C8B-B14F-4D97-AF65-F5344CB8AC3E}">
        <p14:creationId xmlns:p14="http://schemas.microsoft.com/office/powerpoint/2010/main" val="2444301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Throughout</a:t>
            </a:r>
            <a:r>
              <a:rPr lang="de-AT" baseline="0" dirty="0" smtClean="0"/>
              <a:t> March and April Squanto helped the Pilgrims.  How do you think he helped them?  Planting crops, hunting, and telling them what new and different foods they could eat</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28</a:t>
            </a:fld>
            <a:endParaRPr lang="en-US"/>
          </a:p>
        </p:txBody>
      </p:sp>
    </p:spTree>
    <p:extLst>
      <p:ext uri="{BB962C8B-B14F-4D97-AF65-F5344CB8AC3E}">
        <p14:creationId xmlns:p14="http://schemas.microsoft.com/office/powerpoint/2010/main" val="39525442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Six months passed and thankfully the Pilgims had a great harvest.</a:t>
            </a:r>
            <a:r>
              <a:rPr lang="de-AT" baseline="0" dirty="0" smtClean="0"/>
              <a:t>  What did they harvest?</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29</a:t>
            </a:fld>
            <a:endParaRPr lang="en-US"/>
          </a:p>
        </p:txBody>
      </p:sp>
    </p:spTree>
    <p:extLst>
      <p:ext uri="{BB962C8B-B14F-4D97-AF65-F5344CB8AC3E}">
        <p14:creationId xmlns:p14="http://schemas.microsoft.com/office/powerpoint/2010/main" val="18736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On September</a:t>
            </a:r>
            <a:r>
              <a:rPr lang="de-AT" baseline="0" dirty="0" smtClean="0"/>
              <a:t> 6, 1620 a group of 102 people got on a small ship called the Mayflower. Where do you think they wanted to go?  America</a:t>
            </a:r>
          </a:p>
          <a:p>
            <a:r>
              <a:rPr lang="de-AT" baseline="0" dirty="0" smtClean="0"/>
              <a:t>What was the ship made of?  Wood</a:t>
            </a:r>
          </a:p>
        </p:txBody>
      </p:sp>
      <p:sp>
        <p:nvSpPr>
          <p:cNvPr id="4" name="Slide Number Placeholder 3"/>
          <p:cNvSpPr>
            <a:spLocks noGrp="1"/>
          </p:cNvSpPr>
          <p:nvPr>
            <p:ph type="sldNum" sz="quarter" idx="10"/>
          </p:nvPr>
        </p:nvSpPr>
        <p:spPr/>
        <p:txBody>
          <a:bodyPr/>
          <a:lstStyle/>
          <a:p>
            <a:fld id="{6C226FB7-E650-4221-9569-199BF8C51404}" type="slidenum">
              <a:rPr lang="en-US" smtClean="0"/>
              <a:t>3</a:t>
            </a:fld>
            <a:endParaRPr lang="en-US"/>
          </a:p>
        </p:txBody>
      </p:sp>
    </p:spTree>
    <p:extLst>
      <p:ext uri="{BB962C8B-B14F-4D97-AF65-F5344CB8AC3E}">
        <p14:creationId xmlns:p14="http://schemas.microsoft.com/office/powerpoint/2010/main" val="578712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90 American</a:t>
            </a:r>
            <a:r>
              <a:rPr lang="de-AT" baseline="0" dirty="0" smtClean="0"/>
              <a:t> Indians and 50 Pilgrims celebrated the harvest together on this first Thanksgiving.  Everyone was thankful for the harvest and their new friends.  </a:t>
            </a:r>
          </a:p>
          <a:p>
            <a:r>
              <a:rPr lang="de-AT" baseline="0" dirty="0" smtClean="0"/>
              <a:t>Today Thanksgiving is celebrated every year in America and Canada in the Fall after the harvests.  With family and friends gathering together enjoying a great meal and talking about the things they are thankful for.</a:t>
            </a:r>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30</a:t>
            </a:fld>
            <a:endParaRPr lang="en-US"/>
          </a:p>
        </p:txBody>
      </p:sp>
    </p:spTree>
    <p:extLst>
      <p:ext uri="{BB962C8B-B14F-4D97-AF65-F5344CB8AC3E}">
        <p14:creationId xmlns:p14="http://schemas.microsoft.com/office/powerpoint/2010/main" val="3757643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3412"/>
            <a:r>
              <a:rPr lang="de-AT" sz="1300" dirty="0">
                <a:solidFill>
                  <a:prstClr val="black"/>
                </a:solidFill>
              </a:rPr>
              <a:t>Some of these people were called Pilgrims</a:t>
            </a:r>
          </a:p>
          <a:p>
            <a:pPr defTabSz="963412"/>
            <a:r>
              <a:rPr lang="de-AT" sz="1300" dirty="0">
                <a:solidFill>
                  <a:prstClr val="black"/>
                </a:solidFill>
              </a:rPr>
              <a:t>Why do you think they wanted to go to America?  Because in England there was only one church, The Church of England, and they wanted to practice a different religion.</a:t>
            </a:r>
          </a:p>
          <a:p>
            <a:pPr defTabSz="963412"/>
            <a:r>
              <a:rPr lang="de-AT" sz="1300" dirty="0">
                <a:solidFill>
                  <a:prstClr val="black"/>
                </a:solidFill>
              </a:rPr>
              <a:t>Other passengers were called strangers and they wanted to go to America to find gold and riches and better jobs</a:t>
            </a:r>
          </a:p>
          <a:p>
            <a:pPr defTabSz="963412"/>
            <a:r>
              <a:rPr lang="de-AT" sz="1300" dirty="0">
                <a:solidFill>
                  <a:prstClr val="black"/>
                </a:solidFill>
              </a:rPr>
              <a:t>The other people on the boat were workers who helped sail the ship</a:t>
            </a:r>
            <a:endParaRPr lang="en-US" sz="130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4</a:t>
            </a:fld>
            <a:endParaRPr lang="en-US"/>
          </a:p>
        </p:txBody>
      </p:sp>
    </p:spTree>
    <p:extLst>
      <p:ext uri="{BB962C8B-B14F-4D97-AF65-F5344CB8AC3E}">
        <p14:creationId xmlns:p14="http://schemas.microsoft.com/office/powerpoint/2010/main" val="464783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Who</a:t>
            </a:r>
            <a:r>
              <a:rPr lang="de-AT" baseline="0" dirty="0" smtClean="0"/>
              <a:t> can show me on the map how they sailed to America from England?</a:t>
            </a:r>
          </a:p>
          <a:p>
            <a:r>
              <a:rPr lang="de-AT" baseline="0" dirty="0" smtClean="0"/>
              <a:t>How long do you think it took?  </a:t>
            </a:r>
          </a:p>
          <a:p>
            <a:r>
              <a:rPr lang="de-AT" baseline="0" dirty="0" smtClean="0"/>
              <a:t>What problems do you think they had?</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5</a:t>
            </a:fld>
            <a:endParaRPr lang="en-US"/>
          </a:p>
        </p:txBody>
      </p:sp>
    </p:spTree>
    <p:extLst>
      <p:ext uri="{BB962C8B-B14F-4D97-AF65-F5344CB8AC3E}">
        <p14:creationId xmlns:p14="http://schemas.microsoft.com/office/powerpoint/2010/main" val="1412593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For</a:t>
            </a:r>
            <a:r>
              <a:rPr lang="de-AT" baseline="0" dirty="0" smtClean="0"/>
              <a:t> the first weeks the weather was good and they made good progress, but...</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6</a:t>
            </a:fld>
            <a:endParaRPr lang="en-US"/>
          </a:p>
        </p:txBody>
      </p:sp>
    </p:spTree>
    <p:extLst>
      <p:ext uri="{BB962C8B-B14F-4D97-AF65-F5344CB8AC3E}">
        <p14:creationId xmlns:p14="http://schemas.microsoft.com/office/powerpoint/2010/main" val="1982525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It was very crowded, and the boat was rocking back and forth,</a:t>
            </a:r>
            <a:r>
              <a:rPr lang="de-AT" baseline="0" dirty="0" smtClean="0"/>
              <a:t> back and forth which made people feel sick.</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7</a:t>
            </a:fld>
            <a:endParaRPr lang="en-US"/>
          </a:p>
        </p:txBody>
      </p:sp>
    </p:spTree>
    <p:extLst>
      <p:ext uri="{BB962C8B-B14F-4D97-AF65-F5344CB8AC3E}">
        <p14:creationId xmlns:p14="http://schemas.microsoft.com/office/powerpoint/2010/main" val="1850384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Many had to sleep in bunks on on top of the other</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8</a:t>
            </a:fld>
            <a:endParaRPr lang="en-US"/>
          </a:p>
        </p:txBody>
      </p:sp>
    </p:spTree>
    <p:extLst>
      <p:ext uri="{BB962C8B-B14F-4D97-AF65-F5344CB8AC3E}">
        <p14:creationId xmlns:p14="http://schemas.microsoft.com/office/powerpoint/2010/main" val="3429604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AT" dirty="0" smtClean="0"/>
              <a:t>And the food was not very good</a:t>
            </a:r>
            <a:endParaRPr lang="en-US" dirty="0"/>
          </a:p>
        </p:txBody>
      </p:sp>
      <p:sp>
        <p:nvSpPr>
          <p:cNvPr id="4" name="Slide Number Placeholder 3"/>
          <p:cNvSpPr>
            <a:spLocks noGrp="1"/>
          </p:cNvSpPr>
          <p:nvPr>
            <p:ph type="sldNum" sz="quarter" idx="10"/>
          </p:nvPr>
        </p:nvSpPr>
        <p:spPr/>
        <p:txBody>
          <a:bodyPr/>
          <a:lstStyle/>
          <a:p>
            <a:fld id="{6C226FB7-E650-4221-9569-199BF8C51404}" type="slidenum">
              <a:rPr lang="en-US" smtClean="0"/>
              <a:t>9</a:t>
            </a:fld>
            <a:endParaRPr lang="en-US"/>
          </a:p>
        </p:txBody>
      </p:sp>
    </p:spTree>
    <p:extLst>
      <p:ext uri="{BB962C8B-B14F-4D97-AF65-F5344CB8AC3E}">
        <p14:creationId xmlns:p14="http://schemas.microsoft.com/office/powerpoint/2010/main" val="1815265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5A957FB-F9C3-4E3B-9BCE-88223A3365C8}"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3504668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957FB-F9C3-4E3B-9BCE-88223A3365C8}"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2737634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957FB-F9C3-4E3B-9BCE-88223A3365C8}"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946057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5A957FB-F9C3-4E3B-9BCE-88223A3365C8}"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4059513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A957FB-F9C3-4E3B-9BCE-88223A3365C8}"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1929518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5A957FB-F9C3-4E3B-9BCE-88223A3365C8}" type="datetimeFigureOut">
              <a:rPr lang="en-US" smtClean="0"/>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986632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5A957FB-F9C3-4E3B-9BCE-88223A3365C8}" type="datetimeFigureOut">
              <a:rPr lang="en-US" smtClean="0"/>
              <a:t>11/4/2013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3410720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A957FB-F9C3-4E3B-9BCE-88223A3365C8}" type="datetimeFigureOut">
              <a:rPr lang="en-US" smtClean="0"/>
              <a:t>11/4/2013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31602244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A957FB-F9C3-4E3B-9BCE-88223A3365C8}" type="datetimeFigureOut">
              <a:rPr lang="en-US" smtClean="0"/>
              <a:t>11/4/2013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933237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A957FB-F9C3-4E3B-9BCE-88223A3365C8}" type="datetimeFigureOut">
              <a:rPr lang="en-US" smtClean="0"/>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419638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A957FB-F9C3-4E3B-9BCE-88223A3365C8}" type="datetimeFigureOut">
              <a:rPr lang="en-US" smtClean="0"/>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F27606-8028-4A9D-94B1-357C7F71905B}" type="slidenum">
              <a:rPr lang="en-US" smtClean="0"/>
              <a:t>‹#›</a:t>
            </a:fld>
            <a:endParaRPr lang="en-US"/>
          </a:p>
        </p:txBody>
      </p:sp>
    </p:spTree>
    <p:extLst>
      <p:ext uri="{BB962C8B-B14F-4D97-AF65-F5344CB8AC3E}">
        <p14:creationId xmlns:p14="http://schemas.microsoft.com/office/powerpoint/2010/main" val="12007927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A957FB-F9C3-4E3B-9BCE-88223A3365C8}" type="datetimeFigureOut">
              <a:rPr lang="en-US" smtClean="0"/>
              <a:t>11/4/2013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27606-8028-4A9D-94B1-357C7F71905B}" type="slidenum">
              <a:rPr lang="en-US" smtClean="0"/>
              <a:t>‹#›</a:t>
            </a:fld>
            <a:endParaRPr lang="en-US"/>
          </a:p>
        </p:txBody>
      </p:sp>
    </p:spTree>
    <p:extLst>
      <p:ext uri="{BB962C8B-B14F-4D97-AF65-F5344CB8AC3E}">
        <p14:creationId xmlns:p14="http://schemas.microsoft.com/office/powerpoint/2010/main" val="712681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de-AT" dirty="0" smtClean="0"/>
              <a:t>The story of </a:t>
            </a:r>
            <a:br>
              <a:rPr lang="de-AT" dirty="0" smtClean="0"/>
            </a:br>
            <a:r>
              <a:rPr lang="de-AT" dirty="0" smtClean="0"/>
              <a:t>Thanksgiving</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9147615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76672"/>
            <a:ext cx="7866201"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607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332656"/>
            <a:ext cx="8206780" cy="5858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731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6632"/>
            <a:ext cx="8446395"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97341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332656"/>
            <a:ext cx="7386092" cy="5942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2193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6632"/>
            <a:ext cx="7840671" cy="6264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6304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260648"/>
            <a:ext cx="8343850" cy="6185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53495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40" y="620688"/>
            <a:ext cx="906337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4772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60648"/>
            <a:ext cx="8593450" cy="5845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4835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548680"/>
            <a:ext cx="8397280" cy="5544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082040"/>
            <a:ext cx="2692175" cy="2766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067" y="0"/>
            <a:ext cx="2660379" cy="3213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9412" y="3930588"/>
            <a:ext cx="2828513" cy="292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715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4427983"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0"/>
            <a:ext cx="5112568" cy="6838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0716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88640"/>
            <a:ext cx="8570161" cy="63717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58748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19088"/>
            <a:ext cx="89916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5832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63" y="695325"/>
            <a:ext cx="8982075"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17542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34964"/>
            <a:ext cx="8619457"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626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836712"/>
            <a:ext cx="8725899" cy="4995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92570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88640"/>
            <a:ext cx="7205489" cy="639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4719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332656"/>
            <a:ext cx="8186192" cy="5922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8482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0648"/>
            <a:ext cx="6520261" cy="6336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2930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116632"/>
            <a:ext cx="5144269" cy="6549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8192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61925"/>
            <a:ext cx="53054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9393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82591" cy="4414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2479642"/>
            <a:ext cx="4932040" cy="4378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22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88640"/>
            <a:ext cx="8612226"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72729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91" y="764704"/>
            <a:ext cx="9060635" cy="5136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2848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80993"/>
            <a:ext cx="7606120"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9002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8761040" cy="6339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832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133350"/>
            <a:ext cx="8953500" cy="659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6657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04664"/>
            <a:ext cx="8940502" cy="5746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694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260648"/>
            <a:ext cx="7403232" cy="623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62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92696"/>
            <a:ext cx="8676455" cy="5142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9346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195</TotalTime>
  <Words>986</Words>
  <Application>Microsoft Office PowerPoint</Application>
  <PresentationFormat>On-screen Show (4:3)</PresentationFormat>
  <Paragraphs>73</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The story of  Thanksgiving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story of  Thanksgiving</dc:title>
  <dc:creator>CAMERON</dc:creator>
  <cp:lastModifiedBy>CAMERON</cp:lastModifiedBy>
  <cp:revision>14</cp:revision>
  <cp:lastPrinted>2013-11-04T20:24:04Z</cp:lastPrinted>
  <dcterms:created xsi:type="dcterms:W3CDTF">2013-11-04T17:08:23Z</dcterms:created>
  <dcterms:modified xsi:type="dcterms:W3CDTF">2013-11-04T20:24:17Z</dcterms:modified>
</cp:coreProperties>
</file>