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F8A807-13B1-4BFE-89B4-51D71A904AD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659BBF-E758-42BF-8C47-B069BE308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doing</a:t>
            </a:r>
            <a:r>
              <a:rPr lang="de-DE" sz="2400" dirty="0" smtClean="0"/>
              <a:t>?</a:t>
            </a:r>
            <a:br>
              <a:rPr lang="de-DE" sz="2400" dirty="0" smtClean="0"/>
            </a:b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?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Wearing</a:t>
            </a:r>
            <a:r>
              <a:rPr lang="de-DE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5952" cy="47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1" y="1752600"/>
            <a:ext cx="5832757" cy="4373563"/>
          </a:xfrm>
        </p:spPr>
      </p:pic>
    </p:spTree>
    <p:extLst>
      <p:ext uri="{BB962C8B-B14F-4D97-AF65-F5344CB8AC3E}">
        <p14:creationId xmlns:p14="http://schemas.microsoft.com/office/powerpoint/2010/main" val="366024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1" y="1752600"/>
            <a:ext cx="5832757" cy="4373563"/>
          </a:xfrm>
        </p:spPr>
      </p:pic>
    </p:spTree>
    <p:extLst>
      <p:ext uri="{BB962C8B-B14F-4D97-AF65-F5344CB8AC3E}">
        <p14:creationId xmlns:p14="http://schemas.microsoft.com/office/powerpoint/2010/main" val="178924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ARE THEY DOING?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1" y="1752600"/>
            <a:ext cx="5832757" cy="4373563"/>
          </a:xfrm>
        </p:spPr>
      </p:pic>
    </p:spTree>
    <p:extLst>
      <p:ext uri="{BB962C8B-B14F-4D97-AF65-F5344CB8AC3E}">
        <p14:creationId xmlns:p14="http://schemas.microsoft.com/office/powerpoint/2010/main" val="181442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32450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6192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are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doing</a:t>
            </a:r>
            <a:r>
              <a:rPr lang="fr-FR" smtClean="0"/>
              <a:t>?</a:t>
            </a:r>
            <a:endParaRPr lang="fr-FR"/>
          </a:p>
        </p:txBody>
      </p:sp>
      <p:pic>
        <p:nvPicPr>
          <p:cNvPr id="3074" name="Picture 2" descr="C:\Users\lp\Documents\Lis\MyPictures\GIBS\bookpresentations\roaldDahl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9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2" y="1752600"/>
            <a:ext cx="3281176" cy="4373563"/>
          </a:xfrm>
        </p:spPr>
      </p:pic>
    </p:spTree>
    <p:extLst>
      <p:ext uri="{BB962C8B-B14F-4D97-AF65-F5344CB8AC3E}">
        <p14:creationId xmlns:p14="http://schemas.microsoft.com/office/powerpoint/2010/main" val="1963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2" y="1752600"/>
            <a:ext cx="3281176" cy="4373563"/>
          </a:xfrm>
        </p:spPr>
      </p:pic>
    </p:spTree>
    <p:extLst>
      <p:ext uri="{BB962C8B-B14F-4D97-AF65-F5344CB8AC3E}">
        <p14:creationId xmlns:p14="http://schemas.microsoft.com/office/powerpoint/2010/main" val="36641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2" y="1752600"/>
            <a:ext cx="3281176" cy="4373563"/>
          </a:xfrm>
        </p:spPr>
      </p:pic>
    </p:spTree>
    <p:extLst>
      <p:ext uri="{BB962C8B-B14F-4D97-AF65-F5344CB8AC3E}">
        <p14:creationId xmlns:p14="http://schemas.microsoft.com/office/powerpoint/2010/main" val="170321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2" y="1752600"/>
            <a:ext cx="3281176" cy="4373563"/>
          </a:xfrm>
        </p:spPr>
      </p:pic>
    </p:spTree>
    <p:extLst>
      <p:ext uri="{BB962C8B-B14F-4D97-AF65-F5344CB8AC3E}">
        <p14:creationId xmlns:p14="http://schemas.microsoft.com/office/powerpoint/2010/main" val="120159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2" y="1752600"/>
            <a:ext cx="3281176" cy="4373563"/>
          </a:xfrm>
        </p:spPr>
      </p:pic>
    </p:spTree>
    <p:extLst>
      <p:ext uri="{BB962C8B-B14F-4D97-AF65-F5344CB8AC3E}">
        <p14:creationId xmlns:p14="http://schemas.microsoft.com/office/powerpoint/2010/main" val="401639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2153444"/>
            <a:ext cx="6353175" cy="3571875"/>
          </a:xfrm>
        </p:spPr>
      </p:pic>
    </p:spTree>
    <p:extLst>
      <p:ext uri="{BB962C8B-B14F-4D97-AF65-F5344CB8AC3E}">
        <p14:creationId xmlns:p14="http://schemas.microsoft.com/office/powerpoint/2010/main" val="376087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64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What are they doing? Where are they? What are they Wearing?</vt:lpstr>
      <vt:lpstr>What are they doing? </vt:lpstr>
      <vt:lpstr>What are They doing?</vt:lpstr>
      <vt:lpstr>What are they doing?</vt:lpstr>
      <vt:lpstr>What are they doing?</vt:lpstr>
      <vt:lpstr>What are they doing?</vt:lpstr>
      <vt:lpstr>What are they Doing?</vt:lpstr>
      <vt:lpstr>What are they Doing?</vt:lpstr>
      <vt:lpstr>What are they Doing</vt:lpstr>
      <vt:lpstr>What are they doing?</vt:lpstr>
      <vt:lpstr>What are they doing?</vt:lpstr>
      <vt:lpstr>WHAT ARE THEY DOING?</vt:lpstr>
      <vt:lpstr>What are they doing?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they doing?</dc:title>
  <dc:creator>lp</dc:creator>
  <cp:lastModifiedBy>lp</cp:lastModifiedBy>
  <cp:revision>5</cp:revision>
  <dcterms:created xsi:type="dcterms:W3CDTF">2012-02-29T15:03:13Z</dcterms:created>
  <dcterms:modified xsi:type="dcterms:W3CDTF">2013-02-11T16:16:10Z</dcterms:modified>
</cp:coreProperties>
</file>