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58" r:id="rId3"/>
  </p:sldIdLst>
  <p:sldSz cx="15122525" cy="10693400"/>
  <p:notesSz cx="6858000" cy="9144000"/>
  <p:defaultTextStyle>
    <a:defPPr>
      <a:defRPr lang="de-DE"/>
    </a:defPPr>
    <a:lvl1pPr marL="0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4042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08085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2127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16169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0211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24254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28296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32338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>
        <p:scale>
          <a:sx n="87" d="100"/>
          <a:sy n="87" d="100"/>
        </p:scale>
        <p:origin x="-630" y="1026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4681E-9A12-4A33-B79D-BA03DB20E627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1D3DF-66C0-4C95-B776-7F98DB0C51A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85022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704042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408085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112127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816169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520211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224254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928296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632338" algn="l" defTabSz="1408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D3DF-66C0-4C95-B776-7F98DB0C51A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0891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0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1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2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28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3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2" cy="912404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576" y="6871502"/>
            <a:ext cx="12854146" cy="2123828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4576" y="4532322"/>
            <a:ext cx="12854146" cy="2339180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404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080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2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16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02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242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282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323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8" y="2393639"/>
            <a:ext cx="6681741" cy="997555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042" indent="0">
              <a:buNone/>
              <a:defRPr sz="3100" b="1"/>
            </a:lvl2pPr>
            <a:lvl3pPr marL="1408085" indent="0">
              <a:buNone/>
              <a:defRPr sz="2800" b="1"/>
            </a:lvl3pPr>
            <a:lvl4pPr marL="2112127" indent="0">
              <a:buNone/>
              <a:defRPr sz="2500" b="1"/>
            </a:lvl4pPr>
            <a:lvl5pPr marL="2816169" indent="0">
              <a:buNone/>
              <a:defRPr sz="2500" b="1"/>
            </a:lvl5pPr>
            <a:lvl6pPr marL="3520211" indent="0">
              <a:buNone/>
              <a:defRPr sz="2500" b="1"/>
            </a:lvl6pPr>
            <a:lvl7pPr marL="4224254" indent="0">
              <a:buNone/>
              <a:defRPr sz="2500" b="1"/>
            </a:lvl7pPr>
            <a:lvl8pPr marL="4928296" indent="0">
              <a:buNone/>
              <a:defRPr sz="2500" b="1"/>
            </a:lvl8pPr>
            <a:lvl9pPr marL="5632338" indent="0">
              <a:buNone/>
              <a:defRPr sz="25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128" y="3391194"/>
            <a:ext cx="6681741" cy="616108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82036" y="2393639"/>
            <a:ext cx="6684365" cy="997555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042" indent="0">
              <a:buNone/>
              <a:defRPr sz="3100" b="1"/>
            </a:lvl2pPr>
            <a:lvl3pPr marL="1408085" indent="0">
              <a:buNone/>
              <a:defRPr sz="2800" b="1"/>
            </a:lvl3pPr>
            <a:lvl4pPr marL="2112127" indent="0">
              <a:buNone/>
              <a:defRPr sz="2500" b="1"/>
            </a:lvl4pPr>
            <a:lvl5pPr marL="2816169" indent="0">
              <a:buNone/>
              <a:defRPr sz="2500" b="1"/>
            </a:lvl5pPr>
            <a:lvl6pPr marL="3520211" indent="0">
              <a:buNone/>
              <a:defRPr sz="2500" b="1"/>
            </a:lvl6pPr>
            <a:lvl7pPr marL="4224254" indent="0">
              <a:buNone/>
              <a:defRPr sz="2500" b="1"/>
            </a:lvl7pPr>
            <a:lvl8pPr marL="4928296" indent="0">
              <a:buNone/>
              <a:defRPr sz="2500" b="1"/>
            </a:lvl8pPr>
            <a:lvl9pPr marL="5632338" indent="0">
              <a:buNone/>
              <a:defRPr sz="25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682036" y="3391194"/>
            <a:ext cx="6684365" cy="616108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7" cy="1811937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2487" y="425758"/>
            <a:ext cx="8453913" cy="91265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128" y="2237696"/>
            <a:ext cx="4975207" cy="7314583"/>
          </a:xfrm>
        </p:spPr>
        <p:txBody>
          <a:bodyPr/>
          <a:lstStyle>
            <a:lvl1pPr marL="0" indent="0">
              <a:buNone/>
              <a:defRPr sz="2200"/>
            </a:lvl1pPr>
            <a:lvl2pPr marL="704042" indent="0">
              <a:buNone/>
              <a:defRPr sz="1800"/>
            </a:lvl2pPr>
            <a:lvl3pPr marL="1408085" indent="0">
              <a:buNone/>
              <a:defRPr sz="1500"/>
            </a:lvl3pPr>
            <a:lvl4pPr marL="2112127" indent="0">
              <a:buNone/>
              <a:defRPr sz="1400"/>
            </a:lvl4pPr>
            <a:lvl5pPr marL="2816169" indent="0">
              <a:buNone/>
              <a:defRPr sz="1400"/>
            </a:lvl5pPr>
            <a:lvl6pPr marL="3520211" indent="0">
              <a:buNone/>
              <a:defRPr sz="1400"/>
            </a:lvl6pPr>
            <a:lvl7pPr marL="4224254" indent="0">
              <a:buNone/>
              <a:defRPr sz="1400"/>
            </a:lvl7pPr>
            <a:lvl8pPr marL="4928296" indent="0">
              <a:buNone/>
              <a:defRPr sz="1400"/>
            </a:lvl8pPr>
            <a:lvl9pPr marL="5632338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4120" y="7485380"/>
            <a:ext cx="9073515" cy="88369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4120" y="955475"/>
            <a:ext cx="9073515" cy="6416040"/>
          </a:xfrm>
        </p:spPr>
        <p:txBody>
          <a:bodyPr/>
          <a:lstStyle>
            <a:lvl1pPr marL="0" indent="0">
              <a:buNone/>
              <a:defRPr sz="4900"/>
            </a:lvl1pPr>
            <a:lvl2pPr marL="704042" indent="0">
              <a:buNone/>
              <a:defRPr sz="4300"/>
            </a:lvl2pPr>
            <a:lvl3pPr marL="1408085" indent="0">
              <a:buNone/>
              <a:defRPr sz="3700"/>
            </a:lvl3pPr>
            <a:lvl4pPr marL="2112127" indent="0">
              <a:buNone/>
              <a:defRPr sz="3100"/>
            </a:lvl4pPr>
            <a:lvl5pPr marL="2816169" indent="0">
              <a:buNone/>
              <a:defRPr sz="3100"/>
            </a:lvl5pPr>
            <a:lvl6pPr marL="3520211" indent="0">
              <a:buNone/>
              <a:defRPr sz="3100"/>
            </a:lvl6pPr>
            <a:lvl7pPr marL="4224254" indent="0">
              <a:buNone/>
              <a:defRPr sz="3100"/>
            </a:lvl7pPr>
            <a:lvl8pPr marL="4928296" indent="0">
              <a:buNone/>
              <a:defRPr sz="3100"/>
            </a:lvl8pPr>
            <a:lvl9pPr marL="5632338" indent="0">
              <a:buNone/>
              <a:defRPr sz="31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4120" y="8369071"/>
            <a:ext cx="9073515" cy="1254989"/>
          </a:xfrm>
        </p:spPr>
        <p:txBody>
          <a:bodyPr/>
          <a:lstStyle>
            <a:lvl1pPr marL="0" indent="0">
              <a:buNone/>
              <a:defRPr sz="2200"/>
            </a:lvl1pPr>
            <a:lvl2pPr marL="704042" indent="0">
              <a:buNone/>
              <a:defRPr sz="1800"/>
            </a:lvl2pPr>
            <a:lvl3pPr marL="1408085" indent="0">
              <a:buNone/>
              <a:defRPr sz="1500"/>
            </a:lvl3pPr>
            <a:lvl4pPr marL="2112127" indent="0">
              <a:buNone/>
              <a:defRPr sz="1400"/>
            </a:lvl4pPr>
            <a:lvl5pPr marL="2816169" indent="0">
              <a:buNone/>
              <a:defRPr sz="1400"/>
            </a:lvl5pPr>
            <a:lvl6pPr marL="3520211" indent="0">
              <a:buNone/>
              <a:defRPr sz="1400"/>
            </a:lvl6pPr>
            <a:lvl7pPr marL="4224254" indent="0">
              <a:buNone/>
              <a:defRPr sz="1400"/>
            </a:lvl7pPr>
            <a:lvl8pPr marL="4928296" indent="0">
              <a:buNone/>
              <a:defRPr sz="1400"/>
            </a:lvl8pPr>
            <a:lvl9pPr marL="5632338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0808" tIns="70404" rIns="140808" bIns="70404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6" y="2495129"/>
            <a:ext cx="13610273" cy="7057150"/>
          </a:xfrm>
          <a:prstGeom prst="rect">
            <a:avLst/>
          </a:prstGeom>
        </p:spPr>
        <p:txBody>
          <a:bodyPr vert="horz" lIns="140808" tIns="70404" rIns="140808" bIns="7040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6126" y="9911200"/>
            <a:ext cx="3528589" cy="569325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EED0-5D6A-4F67-8ACE-4FC3162D7AF3}" type="datetimeFigureOut">
              <a:rPr lang="de-AT" smtClean="0"/>
              <a:pPr/>
              <a:t>31.08.2015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6863" y="9911200"/>
            <a:ext cx="4788800" cy="569325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810" y="9911200"/>
            <a:ext cx="3528589" cy="569325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4B13-88C9-4B99-B596-59208E300B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0808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8032" indent="-528032" algn="l" defTabSz="1408085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4069" indent="-440026" algn="l" defTabSz="1408085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0106" indent="-352021" algn="l" defTabSz="14080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4148" indent="-352021" algn="l" defTabSz="14080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68190" indent="-352021" algn="l" defTabSz="1408085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2233" indent="-352021" algn="l" defTabSz="14080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76275" indent="-352021" algn="l" defTabSz="14080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0317" indent="-352021" algn="l" defTabSz="14080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84359" indent="-352021" algn="l" defTabSz="14080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042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8085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127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6169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211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254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28296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2338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Eras Medium ITC" pitchFamily="34" charset="0"/>
              </a:rPr>
              <a:t>Benutzerhinweise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latin typeface="Eras Light ITC" pitchFamily="34" charset="0"/>
              </a:rPr>
              <a:t>Einzelne Kästchen nicht verschieben</a:t>
            </a:r>
          </a:p>
          <a:p>
            <a:r>
              <a:rPr lang="de-AT" b="1" dirty="0" smtClean="0">
                <a:latin typeface="Eras Medium ITC" pitchFamily="34" charset="0"/>
              </a:rPr>
              <a:t>Zum Umfärben in gewünschte Farbe:</a:t>
            </a:r>
          </a:p>
          <a:p>
            <a:pPr marL="1408085" lvl="1" indent="-792048">
              <a:buFont typeface="+mj-lt"/>
              <a:buAutoNum type="arabicPeriod"/>
            </a:pPr>
            <a:r>
              <a:rPr lang="de-AT" dirty="0" smtClean="0">
                <a:latin typeface="Eras Light ITC" pitchFamily="34" charset="0"/>
              </a:rPr>
              <a:t>Rand des gefärbtes </a:t>
            </a:r>
            <a:br>
              <a:rPr lang="de-AT" dirty="0" smtClean="0">
                <a:latin typeface="Eras Light ITC" pitchFamily="34" charset="0"/>
              </a:rPr>
            </a:br>
            <a:r>
              <a:rPr lang="de-AT" dirty="0" smtClean="0">
                <a:latin typeface="Eras Light ITC" pitchFamily="34" charset="0"/>
              </a:rPr>
              <a:t>Kästchen anklicken</a:t>
            </a:r>
          </a:p>
          <a:p>
            <a:pPr marL="1408085" lvl="1" indent="-792048">
              <a:buFont typeface="+mj-lt"/>
              <a:buAutoNum type="arabicPeriod"/>
            </a:pPr>
            <a:r>
              <a:rPr lang="de-AT" dirty="0" smtClean="0">
                <a:latin typeface="Eras Light ITC" pitchFamily="34" charset="0"/>
              </a:rPr>
              <a:t>Pinsel anklicken</a:t>
            </a:r>
          </a:p>
          <a:p>
            <a:pPr marL="1408085" lvl="1" indent="-792048">
              <a:buFont typeface="+mj-lt"/>
              <a:buAutoNum type="arabicPeriod"/>
            </a:pPr>
            <a:r>
              <a:rPr lang="de-AT" dirty="0" smtClean="0">
                <a:latin typeface="Eras Light ITC" pitchFamily="34" charset="0"/>
              </a:rPr>
              <a:t>Gewünschtes graues </a:t>
            </a:r>
            <a:br>
              <a:rPr lang="de-AT" dirty="0" smtClean="0">
                <a:latin typeface="Eras Light ITC" pitchFamily="34" charset="0"/>
              </a:rPr>
            </a:br>
            <a:r>
              <a:rPr lang="de-AT" dirty="0" smtClean="0">
                <a:latin typeface="Eras Light ITC" pitchFamily="34" charset="0"/>
              </a:rPr>
              <a:t>Kästchen anklicken</a:t>
            </a:r>
          </a:p>
          <a:p>
            <a:pPr marL="792048" indent="-792048"/>
            <a:r>
              <a:rPr lang="de-AT" dirty="0" smtClean="0">
                <a:latin typeface="Eras Light ITC" pitchFamily="34" charset="0"/>
              </a:rPr>
              <a:t>Text schreiben</a:t>
            </a:r>
          </a:p>
          <a:p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3470" y="4410596"/>
            <a:ext cx="4796632" cy="51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6985198" y="5562724"/>
            <a:ext cx="4608512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elle 91"/>
          <p:cNvGraphicFramePr>
            <a:graphicFrameLocks noGrp="1"/>
          </p:cNvGraphicFramePr>
          <p:nvPr/>
        </p:nvGraphicFramePr>
        <p:xfrm>
          <a:off x="1008492" y="2178349"/>
          <a:ext cx="5904656" cy="784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74"/>
                <a:gridCol w="1783998"/>
                <a:gridCol w="1800200"/>
                <a:gridCol w="1656184"/>
              </a:tblGrid>
              <a:tr h="531199">
                <a:tc>
                  <a:txBody>
                    <a:bodyPr/>
                    <a:lstStyle/>
                    <a:p>
                      <a:pPr algn="l"/>
                      <a:endParaRPr lang="de-AT" b="0" dirty="0">
                        <a:solidFill>
                          <a:schemeClr val="tx1"/>
                        </a:solidFill>
                        <a:latin typeface="Eras Demi IT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AT" b="0" dirty="0" smtClean="0">
                          <a:solidFill>
                            <a:schemeClr val="tx1"/>
                          </a:solidFill>
                          <a:latin typeface="Eras Medium ITC" pitchFamily="34" charset="0"/>
                        </a:rPr>
                        <a:t>Lehramt 13W (Diplom alt)</a:t>
                      </a:r>
                      <a:endParaRPr lang="de-AT" b="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1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2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3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4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5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6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7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8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" name="Abgerundetes Rechteck 92"/>
          <p:cNvSpPr/>
          <p:nvPr/>
        </p:nvSpPr>
        <p:spPr>
          <a:xfrm>
            <a:off x="1689327" y="4581435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Introduction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to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Foreign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Language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Didacts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, VU</a:t>
            </a:r>
          </a:p>
          <a:p>
            <a:pPr algn="ctr"/>
            <a:endParaRPr lang="de-AT" sz="14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94" name="Abgerundetes Rechteck 93"/>
          <p:cNvSpPr/>
          <p:nvPr/>
        </p:nvSpPr>
        <p:spPr>
          <a:xfrm>
            <a:off x="1689327" y="8245892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PS 4: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Methodology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of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Teaching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Literature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&amp; Culture</a:t>
            </a:r>
          </a:p>
        </p:txBody>
      </p:sp>
      <p:sp>
        <p:nvSpPr>
          <p:cNvPr id="95" name="Abgerundetes Rechteck 94"/>
          <p:cNvSpPr/>
          <p:nvPr/>
        </p:nvSpPr>
        <p:spPr>
          <a:xfrm>
            <a:off x="3473625" y="6413439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96" name="Abgerundetes Rechteck 95"/>
          <p:cNvSpPr/>
          <p:nvPr/>
        </p:nvSpPr>
        <p:spPr>
          <a:xfrm>
            <a:off x="3472904" y="5493237"/>
            <a:ext cx="1696660" cy="8010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PS 3: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Advanced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Pronunciation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for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Teachers</a:t>
            </a:r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97" name="Abgerundetes Rechteck 96"/>
          <p:cNvSpPr/>
          <p:nvPr/>
        </p:nvSpPr>
        <p:spPr>
          <a:xfrm>
            <a:off x="3473625" y="4581435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98" name="Abgerundetes Rechteck 97"/>
          <p:cNvSpPr/>
          <p:nvPr/>
        </p:nvSpPr>
        <p:spPr>
          <a:xfrm>
            <a:off x="5262760" y="5491065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99" name="Abgerundetes Rechteck 98"/>
          <p:cNvSpPr/>
          <p:nvPr/>
        </p:nvSpPr>
        <p:spPr>
          <a:xfrm>
            <a:off x="5270711" y="6413439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0" name="Abgerundetes Rechteck 99"/>
          <p:cNvSpPr/>
          <p:nvPr/>
        </p:nvSpPr>
        <p:spPr>
          <a:xfrm>
            <a:off x="5270711" y="7325690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1688138" y="2760763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Pronunciation</a:t>
            </a:r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2" name="Abgerundetes Rechteck 101"/>
          <p:cNvSpPr/>
          <p:nvPr/>
        </p:nvSpPr>
        <p:spPr>
          <a:xfrm>
            <a:off x="1691906" y="3687923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3" name="Abgerundetes Rechteck 102"/>
          <p:cNvSpPr/>
          <p:nvPr/>
        </p:nvSpPr>
        <p:spPr>
          <a:xfrm>
            <a:off x="3481514" y="2767587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3485282" y="3694747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3484570" y="8253843"/>
            <a:ext cx="1696660" cy="8010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Error Analysis &amp;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Assessment</a:t>
            </a:r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6" name="Abgerundetes Rechteck 105"/>
          <p:cNvSpPr/>
          <p:nvPr/>
        </p:nvSpPr>
        <p:spPr>
          <a:xfrm>
            <a:off x="3488338" y="9174179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5277946" y="8254317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8" name="Abgerundetes Rechteck 107"/>
          <p:cNvSpPr/>
          <p:nvPr/>
        </p:nvSpPr>
        <p:spPr>
          <a:xfrm>
            <a:off x="5281714" y="9179619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09" name="Abgerundetes Rechteck 108"/>
          <p:cNvSpPr/>
          <p:nvPr/>
        </p:nvSpPr>
        <p:spPr>
          <a:xfrm>
            <a:off x="3477746" y="7331387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0" name="Abgerundetes Rechteck 109"/>
          <p:cNvSpPr/>
          <p:nvPr/>
        </p:nvSpPr>
        <p:spPr>
          <a:xfrm>
            <a:off x="1684370" y="6412699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1" name="Abgerundetes Rechteck 110"/>
          <p:cNvSpPr/>
          <p:nvPr/>
        </p:nvSpPr>
        <p:spPr>
          <a:xfrm>
            <a:off x="1688138" y="7339859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PS 2: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Communicative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Grammar</a:t>
            </a:r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2" name="Abgerundetes Rechteck 111"/>
          <p:cNvSpPr/>
          <p:nvPr/>
        </p:nvSpPr>
        <p:spPr>
          <a:xfrm>
            <a:off x="1691194" y="5510715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PS 1: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Methods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and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Techniques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of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Foreign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Language Teaching</a:t>
            </a:r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3" name="Abgerundetes Rechteck 112"/>
          <p:cNvSpPr/>
          <p:nvPr/>
        </p:nvSpPr>
        <p:spPr>
          <a:xfrm>
            <a:off x="1691194" y="9167355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PS 5: School Practice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Facilitation</a:t>
            </a:r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4" name="Abgerundetes Rechteck 113"/>
          <p:cNvSpPr/>
          <p:nvPr/>
        </p:nvSpPr>
        <p:spPr>
          <a:xfrm>
            <a:off x="5284770" y="2767587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5" name="Abgerundetes Rechteck 114"/>
          <p:cNvSpPr/>
          <p:nvPr/>
        </p:nvSpPr>
        <p:spPr>
          <a:xfrm>
            <a:off x="5288538" y="3694747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6" name="Abgerundetes Rechteck 115"/>
          <p:cNvSpPr/>
          <p:nvPr/>
        </p:nvSpPr>
        <p:spPr>
          <a:xfrm>
            <a:off x="5281714" y="4588259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17" name="Titel 1"/>
          <p:cNvSpPr txBox="1">
            <a:spLocks/>
          </p:cNvSpPr>
          <p:nvPr/>
        </p:nvSpPr>
        <p:spPr>
          <a:xfrm>
            <a:off x="1340768" y="416496"/>
            <a:ext cx="11333062" cy="89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Fachdidaktik </a:t>
            </a:r>
            <a:r>
              <a:rPr kumimoji="0" lang="de-A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(Englisch)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pic>
        <p:nvPicPr>
          <p:cNvPr id="118" name="Grafik 117" descr="pnf-Signet-CMY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091" y="272480"/>
            <a:ext cx="1553547" cy="1545828"/>
          </a:xfrm>
          <a:prstGeom prst="rect">
            <a:avLst/>
          </a:prstGeom>
        </p:spPr>
      </p:pic>
      <p:pic>
        <p:nvPicPr>
          <p:cNvPr id="119" name="Grafik 118" descr="logo_uni_graz_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84072" y="450155"/>
            <a:ext cx="1329918" cy="1136865"/>
          </a:xfrm>
          <a:prstGeom prst="rect">
            <a:avLst/>
          </a:prstGeom>
        </p:spPr>
      </p:pic>
      <p:graphicFrame>
        <p:nvGraphicFramePr>
          <p:cNvPr id="132" name="Tabelle 131"/>
          <p:cNvGraphicFramePr>
            <a:graphicFrameLocks noGrp="1"/>
          </p:cNvGraphicFramePr>
          <p:nvPr/>
        </p:nvGraphicFramePr>
        <p:xfrm>
          <a:off x="8065318" y="2180110"/>
          <a:ext cx="5904656" cy="419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74"/>
                <a:gridCol w="1783998"/>
                <a:gridCol w="1800200"/>
                <a:gridCol w="1656184"/>
              </a:tblGrid>
              <a:tr h="531199">
                <a:tc>
                  <a:txBody>
                    <a:bodyPr/>
                    <a:lstStyle/>
                    <a:p>
                      <a:pPr algn="l"/>
                      <a:endParaRPr lang="de-AT" b="0" dirty="0">
                        <a:solidFill>
                          <a:schemeClr val="tx1"/>
                        </a:solidFill>
                        <a:latin typeface="Eras Demi IT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de-AT" b="0" dirty="0">
                        <a:solidFill>
                          <a:schemeClr val="tx1"/>
                        </a:solidFill>
                        <a:latin typeface="Eras Medium IT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Eras Medium ITC" pitchFamily="34" charset="0"/>
                        </a:rPr>
                        <a:t>9</a:t>
                      </a:r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709">
                <a:tc>
                  <a:txBody>
                    <a:bodyPr/>
                    <a:lstStyle/>
                    <a:p>
                      <a:pPr algn="l"/>
                      <a:endParaRPr lang="de-AT" dirty="0">
                        <a:latin typeface="Eras Medium IT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" name="Abgerundetes Rechteck 132"/>
          <p:cNvSpPr/>
          <p:nvPr/>
        </p:nvSpPr>
        <p:spPr>
          <a:xfrm>
            <a:off x="8745643" y="4583196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34" name="Abgerundetes Rechteck 133"/>
          <p:cNvSpPr/>
          <p:nvPr/>
        </p:nvSpPr>
        <p:spPr>
          <a:xfrm>
            <a:off x="10529220" y="5494998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35" name="Abgerundetes Rechteck 134"/>
          <p:cNvSpPr/>
          <p:nvPr/>
        </p:nvSpPr>
        <p:spPr>
          <a:xfrm>
            <a:off x="10529941" y="4583196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36" name="Abgerundetes Rechteck 135"/>
          <p:cNvSpPr/>
          <p:nvPr/>
        </p:nvSpPr>
        <p:spPr>
          <a:xfrm>
            <a:off x="12319076" y="5492826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37" name="Abgerundetes Rechteck 136"/>
          <p:cNvSpPr/>
          <p:nvPr/>
        </p:nvSpPr>
        <p:spPr>
          <a:xfrm>
            <a:off x="8744454" y="2762524"/>
            <a:ext cx="1696660" cy="801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PS6: Language Education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for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Specific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Contexts</a:t>
            </a:r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38" name="Abgerundetes Rechteck 137"/>
          <p:cNvSpPr/>
          <p:nvPr/>
        </p:nvSpPr>
        <p:spPr>
          <a:xfrm>
            <a:off x="8748222" y="3689684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39" name="Abgerundetes Rechteck 138"/>
          <p:cNvSpPr/>
          <p:nvPr/>
        </p:nvSpPr>
        <p:spPr>
          <a:xfrm>
            <a:off x="10537830" y="2769348"/>
            <a:ext cx="1696660" cy="8010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English </a:t>
            </a:r>
            <a:r>
              <a:rPr lang="de-AT" sz="1400" dirty="0" err="1" smtClean="0">
                <a:solidFill>
                  <a:schemeClr val="tx1"/>
                </a:solidFill>
                <a:latin typeface="Eras Light ITC" pitchFamily="34" charset="0"/>
              </a:rPr>
              <a:t>Didactics</a:t>
            </a:r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 Research Seminar</a:t>
            </a:r>
            <a:endParaRPr lang="de-AT" sz="14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140" name="Abgerundetes Rechteck 139"/>
          <p:cNvSpPr/>
          <p:nvPr/>
        </p:nvSpPr>
        <p:spPr>
          <a:xfrm>
            <a:off x="10541598" y="3696508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41" name="Abgerundetes Rechteck 140"/>
          <p:cNvSpPr/>
          <p:nvPr/>
        </p:nvSpPr>
        <p:spPr>
          <a:xfrm>
            <a:off x="8747510" y="5512476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42" name="Abgerundetes Rechteck 141"/>
          <p:cNvSpPr/>
          <p:nvPr/>
        </p:nvSpPr>
        <p:spPr>
          <a:xfrm>
            <a:off x="12341086" y="2769348"/>
            <a:ext cx="1696660" cy="801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 smtClean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43" name="Abgerundetes Rechteck 142"/>
          <p:cNvSpPr/>
          <p:nvPr/>
        </p:nvSpPr>
        <p:spPr>
          <a:xfrm>
            <a:off x="12344854" y="3696508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44" name="Abgerundetes Rechteck 143"/>
          <p:cNvSpPr/>
          <p:nvPr/>
        </p:nvSpPr>
        <p:spPr>
          <a:xfrm>
            <a:off x="12338030" y="4590020"/>
            <a:ext cx="1696660" cy="801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  <p:sp>
        <p:nvSpPr>
          <p:cNvPr id="145" name="Abgerundetes Rechteck 144"/>
          <p:cNvSpPr/>
          <p:nvPr/>
        </p:nvSpPr>
        <p:spPr>
          <a:xfrm>
            <a:off x="8785398" y="6786860"/>
            <a:ext cx="5256584" cy="3240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solidFill>
                  <a:schemeClr val="tx1"/>
                </a:solidFill>
                <a:latin typeface="Eras Light ITC" pitchFamily="34" charset="0"/>
              </a:rPr>
              <a:t>Raum für Bild / Kommentar</a:t>
            </a:r>
            <a:endParaRPr lang="de-AT" sz="1400" dirty="0">
              <a:solidFill>
                <a:schemeClr val="tx1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pnf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A58E9B"/>
      </a:accent1>
      <a:accent2>
        <a:srgbClr val="CBDB2A"/>
      </a:accent2>
      <a:accent3>
        <a:srgbClr val="FAA61A"/>
      </a:accent3>
      <a:accent4>
        <a:srgbClr val="144372"/>
      </a:accent4>
      <a:accent5>
        <a:srgbClr val="00784E"/>
      </a:accent5>
      <a:accent6>
        <a:srgbClr val="FFCB05"/>
      </a:accent6>
      <a:hlink>
        <a:srgbClr val="00A3D6"/>
      </a:hlink>
      <a:folHlink>
        <a:srgbClr val="694F0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Benutzerdefiniert</PresentationFormat>
  <Paragraphs>30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Benutzerhinweise</vt:lpstr>
      <vt:lpstr>Folie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Übersicht − Curriculum Lehramt FD Chemie Bachelorstudium</dc:title>
  <dc:creator>Marion</dc:creator>
  <cp:lastModifiedBy>Administrator</cp:lastModifiedBy>
  <cp:revision>22</cp:revision>
  <dcterms:created xsi:type="dcterms:W3CDTF">2015-07-14T14:18:15Z</dcterms:created>
  <dcterms:modified xsi:type="dcterms:W3CDTF">2015-08-31T07:49:58Z</dcterms:modified>
</cp:coreProperties>
</file>