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883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D57C-521B-474A-879B-1EA0C5AA3A18}" type="datetimeFigureOut">
              <a:rPr lang="fr-FR" smtClean="0"/>
              <a:t>13/01/2017</a:t>
            </a:fld>
            <a:endParaRPr lang="fr-F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B7ADA7-7540-4B90-8E89-DFF26D43CF2C}" type="slidenum">
              <a:rPr lang="fr-FR" smtClean="0"/>
              <a:t>‹#›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D57C-521B-474A-879B-1EA0C5AA3A18}" type="datetimeFigureOut">
              <a:rPr lang="fr-FR" smtClean="0"/>
              <a:t>13/01/2017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ADA7-7540-4B90-8E89-DFF26D43CF2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D57C-521B-474A-879B-1EA0C5AA3A18}" type="datetimeFigureOut">
              <a:rPr lang="fr-FR" smtClean="0"/>
              <a:t>13/01/2017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ADA7-7540-4B90-8E89-DFF26D43CF2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D57C-521B-474A-879B-1EA0C5AA3A18}" type="datetimeFigureOut">
              <a:rPr lang="fr-FR" smtClean="0"/>
              <a:t>13/01/2017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ADA7-7540-4B90-8E89-DFF26D43CF2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D57C-521B-474A-879B-1EA0C5AA3A18}" type="datetimeFigureOut">
              <a:rPr lang="fr-FR" smtClean="0"/>
              <a:t>13/01/2017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ADA7-7540-4B90-8E89-DFF26D43CF2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D57C-521B-474A-879B-1EA0C5AA3A18}" type="datetimeFigureOut">
              <a:rPr lang="fr-FR" smtClean="0"/>
              <a:t>13/01/2017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ADA7-7540-4B90-8E89-DFF26D43CF2C}" type="slidenum">
              <a:rPr lang="fr-FR" smtClean="0"/>
              <a:t>‹#›</a:t>
            </a:fld>
            <a:endParaRPr lang="fr-FR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D57C-521B-474A-879B-1EA0C5AA3A18}" type="datetimeFigureOut">
              <a:rPr lang="fr-FR" smtClean="0"/>
              <a:t>13/01/2017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ADA7-7540-4B90-8E89-DFF26D43CF2C}" type="slidenum">
              <a:rPr lang="fr-FR" smtClean="0"/>
              <a:t>‹#›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D57C-521B-474A-879B-1EA0C5AA3A18}" type="datetimeFigureOut">
              <a:rPr lang="fr-FR" smtClean="0"/>
              <a:t>13/01/2017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ADA7-7540-4B90-8E89-DFF26D43CF2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D57C-521B-474A-879B-1EA0C5AA3A18}" type="datetimeFigureOut">
              <a:rPr lang="fr-FR" smtClean="0"/>
              <a:t>13/01/2017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ADA7-7540-4B90-8E89-DFF26D43CF2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D57C-521B-474A-879B-1EA0C5AA3A18}" type="datetimeFigureOut">
              <a:rPr lang="fr-FR" smtClean="0"/>
              <a:t>13/01/2017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ADA7-7540-4B90-8E89-DFF26D43CF2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D57C-521B-474A-879B-1EA0C5AA3A18}" type="datetimeFigureOut">
              <a:rPr lang="fr-FR" smtClean="0"/>
              <a:t>13/01/2017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ADA7-7540-4B90-8E89-DFF26D43CF2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303FD57C-521B-474A-879B-1EA0C5AA3A18}" type="datetimeFigureOut">
              <a:rPr lang="fr-FR" smtClean="0"/>
              <a:t>13/01/2017</a:t>
            </a:fld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FB7ADA7-7540-4B90-8E89-DFF26D43CF2C}" type="slidenum">
              <a:rPr lang="fr-FR" smtClean="0"/>
              <a:t>‹#›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692696"/>
            <a:ext cx="5723468" cy="792088"/>
          </a:xfrm>
        </p:spPr>
        <p:txBody>
          <a:bodyPr>
            <a:normAutofit fontScale="90000"/>
          </a:bodyPr>
          <a:lstStyle/>
          <a:p>
            <a:r>
              <a:rPr lang="fr-FR" dirty="0"/>
              <a:t>Harlem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1700808"/>
            <a:ext cx="6768752" cy="4608512"/>
          </a:xfrm>
        </p:spPr>
        <p:txBody>
          <a:bodyPr>
            <a:normAutofit/>
          </a:bodyPr>
          <a:lstStyle/>
          <a:p>
            <a:r>
              <a:rPr lang="en-US" b="1" dirty="0"/>
              <a:t>What happens to a dream deferred? </a:t>
            </a:r>
          </a:p>
          <a:p>
            <a:r>
              <a:rPr lang="en-US" b="1" dirty="0"/>
              <a:t>Does it dry up</a:t>
            </a:r>
          </a:p>
          <a:p>
            <a:r>
              <a:rPr lang="en-US" b="1" dirty="0"/>
              <a:t>like a raisin in the sun? </a:t>
            </a:r>
          </a:p>
          <a:p>
            <a:r>
              <a:rPr lang="en-US" b="1" dirty="0"/>
              <a:t>Or fester like a sore—</a:t>
            </a:r>
          </a:p>
          <a:p>
            <a:r>
              <a:rPr lang="en-US" b="1" dirty="0"/>
              <a:t>and then run?</a:t>
            </a:r>
          </a:p>
          <a:p>
            <a:r>
              <a:rPr lang="en-US" b="1" dirty="0"/>
              <a:t>Does it stink like rotten meat?</a:t>
            </a:r>
          </a:p>
          <a:p>
            <a:r>
              <a:rPr lang="en-US" b="1" dirty="0"/>
              <a:t>Or crust and sugar over—</a:t>
            </a:r>
          </a:p>
          <a:p>
            <a:r>
              <a:rPr lang="en-US" b="1" dirty="0"/>
              <a:t>like a syrupy sweet? </a:t>
            </a:r>
          </a:p>
          <a:p>
            <a:r>
              <a:rPr lang="en-US" b="1" dirty="0"/>
              <a:t>Maybe it just sags</a:t>
            </a:r>
          </a:p>
          <a:p>
            <a:r>
              <a:rPr lang="en-US" b="1" dirty="0"/>
              <a:t>like a heavy load  </a:t>
            </a:r>
          </a:p>
          <a:p>
            <a:r>
              <a:rPr lang="en-US" b="1" dirty="0"/>
              <a:t>Or does </a:t>
            </a:r>
            <a:r>
              <a:rPr lang="en-US" b="1"/>
              <a:t>it explode</a:t>
            </a:r>
            <a:r>
              <a:rPr lang="en-US" b="1" dirty="0"/>
              <a:t>?</a:t>
            </a:r>
            <a:r>
              <a:rPr lang="de-AT" dirty="0"/>
              <a:t> </a:t>
            </a:r>
            <a:r>
              <a:rPr lang="en-US" b="1" dirty="0"/>
              <a:t> 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1624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Langston Hughes</a:t>
            </a:r>
            <a:br>
              <a:rPr lang="fr-FR" dirty="0"/>
            </a:br>
            <a:r>
              <a:rPr lang="fr-FR" sz="3100" dirty="0"/>
              <a:t>1902 - 1967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916832"/>
            <a:ext cx="2047619" cy="2695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5751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908720"/>
            <a:ext cx="7272808" cy="5361914"/>
          </a:xfrm>
        </p:spPr>
      </p:pic>
    </p:spTree>
    <p:extLst>
      <p:ext uri="{BB962C8B-B14F-4D97-AF65-F5344CB8AC3E}">
        <p14:creationId xmlns:p14="http://schemas.microsoft.com/office/powerpoint/2010/main" val="312725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0</TotalTime>
  <Words>10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Wingdings</vt:lpstr>
      <vt:lpstr>Perspective</vt:lpstr>
      <vt:lpstr>Harlem</vt:lpstr>
      <vt:lpstr>Langston Hughes 1902 - 1967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Harlem</dc:title>
  <dc:creator>lp</dc:creator>
  <cp:lastModifiedBy>Poelzleitner Elisabeth</cp:lastModifiedBy>
  <cp:revision>3</cp:revision>
  <dcterms:created xsi:type="dcterms:W3CDTF">2012-10-09T16:22:12Z</dcterms:created>
  <dcterms:modified xsi:type="dcterms:W3CDTF">2017-01-13T18:00:12Z</dcterms:modified>
</cp:coreProperties>
</file>