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handoutMasterIdLst>
    <p:handoutMasterId r:id="rId30"/>
  </p:handout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3" r:id="rId14"/>
    <p:sldId id="271" r:id="rId15"/>
    <p:sldId id="272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</p:sldIdLst>
  <p:sldSz cx="9144000" cy="6858000" type="screen4x3"/>
  <p:notesSz cx="9144000" cy="6858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34584" autoAdjust="0"/>
    <p:restoredTop sz="86533" autoAdjust="0"/>
  </p:normalViewPr>
  <p:slideViewPr>
    <p:cSldViewPr>
      <p:cViewPr varScale="1">
        <p:scale>
          <a:sx n="38" d="100"/>
          <a:sy n="38" d="100"/>
        </p:scale>
        <p:origin x="-33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044"/>
    </p:cViewPr>
  </p:sorterViewPr>
  <p:notesViewPr>
    <p:cSldViewPr>
      <p:cViewPr varScale="1">
        <p:scale>
          <a:sx n="92" d="100"/>
          <a:sy n="92" d="100"/>
        </p:scale>
        <p:origin x="-2706" y="-114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51919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752475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6152" y="1267485"/>
            <a:ext cx="7235981" cy="5133316"/>
          </a:xfrm>
        </p:spPr>
        <p:txBody>
          <a:bodyPr/>
          <a:lstStyle>
            <a:lvl1pPr>
              <a:defRPr sz="11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151" y="201702"/>
            <a:ext cx="6189583" cy="949569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ACD05-47CC-4E0F-93C8-88452D867A6D}" type="datetimeFigureOut">
              <a:rPr lang="fr-FR" smtClean="0"/>
              <a:t>26/05/2013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0469" y="236415"/>
            <a:ext cx="785301" cy="365125"/>
          </a:xfrm>
        </p:spPr>
        <p:txBody>
          <a:bodyPr/>
          <a:lstStyle>
            <a:lvl1pPr>
              <a:defRPr sz="1400"/>
            </a:lvl1pPr>
          </a:lstStyle>
          <a:p>
            <a:fld id="{F80835B5-EA81-4C42-A41B-FBFC905A4AFF}" type="slidenum">
              <a:rPr lang="fr-FR" smtClean="0"/>
              <a:t>‹#›</a:t>
            </a:fld>
            <a:endParaRPr lang="fr-FR"/>
          </a:p>
        </p:txBody>
      </p:sp>
      <p:grpSp>
        <p:nvGrpSpPr>
          <p:cNvPr id="7" name="Group 6"/>
          <p:cNvGrpSpPr/>
          <p:nvPr/>
        </p:nvGrpSpPr>
        <p:grpSpPr>
          <a:xfrm>
            <a:off x="7467600" y="209550"/>
            <a:ext cx="657226" cy="431800"/>
            <a:chOff x="7467600" y="209550"/>
            <a:chExt cx="657226" cy="4318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7467600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7677151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7881939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ACD05-47CC-4E0F-93C8-88452D867A6D}" type="datetimeFigureOut">
              <a:rPr lang="fr-FR" smtClean="0"/>
              <a:t>26/05/2013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835B5-EA81-4C42-A41B-FBFC905A4AFF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ACD05-47CC-4E0F-93C8-88452D867A6D}" type="datetimeFigureOut">
              <a:rPr lang="fr-FR" smtClean="0"/>
              <a:t>26/05/2013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835B5-EA81-4C42-A41B-FBFC905A4AFF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838200"/>
            <a:ext cx="7467600" cy="4419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ACD05-47CC-4E0F-93C8-88452D867A6D}" type="datetimeFigureOut">
              <a:rPr lang="fr-FR" smtClean="0"/>
              <a:t>26/05/2013</a:t>
            </a:fld>
            <a:endParaRPr lang="fr-F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0835B5-EA81-4C42-A41B-FBFC905A4AFF}" type="slidenum">
              <a:rPr lang="fr-FR" smtClean="0"/>
              <a:t>‹#›</a:t>
            </a:fld>
            <a:endParaRPr lang="fr-FR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199" y="4484080"/>
            <a:ext cx="7239001" cy="762000"/>
          </a:xfrm>
        </p:spPr>
        <p:txBody>
          <a:bodyPr bIns="0"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ACD05-47CC-4E0F-93C8-88452D867A6D}" type="datetimeFigureOut">
              <a:rPr lang="fr-FR" smtClean="0"/>
              <a:t>26/05/2013</a:t>
            </a:fld>
            <a:endParaRPr lang="fr-FR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0835B5-EA81-4C42-A41B-FBFC905A4AFF}" type="slidenum">
              <a:rPr lang="fr-FR" smtClean="0"/>
              <a:t>‹#›</a:t>
            </a:fld>
            <a:endParaRPr lang="fr-FR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ACD05-47CC-4E0F-93C8-88452D867A6D}" type="datetimeFigureOut">
              <a:rPr lang="fr-FR" smtClean="0"/>
              <a:t>26/05/2013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835B5-EA81-4C42-A41B-FBFC905A4AFF}" type="slidenum">
              <a:rPr lang="fr-FR" smtClean="0"/>
              <a:t>‹#›</a:t>
            </a:fld>
            <a:endParaRPr lang="fr-F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16152" y="841248"/>
            <a:ext cx="3730752" cy="4389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102352" y="841248"/>
            <a:ext cx="3730752" cy="4389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41248"/>
            <a:ext cx="3733800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5400" y="841248"/>
            <a:ext cx="3735267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ACD05-47CC-4E0F-93C8-88452D867A6D}" type="datetimeFigureOut">
              <a:rPr lang="fr-FR" smtClean="0"/>
              <a:t>26/05/2013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835B5-EA81-4C42-A41B-FBFC905A4AFF}" type="slidenum">
              <a:rPr lang="fr-FR" smtClean="0"/>
              <a:t>‹#›</a:t>
            </a:fld>
            <a:endParaRPr lang="fr-F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16152" y="1380744"/>
            <a:ext cx="3730752" cy="38404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102352" y="1380743"/>
            <a:ext cx="3730752" cy="38404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ACD05-47CC-4E0F-93C8-88452D867A6D}" type="datetimeFigureOut">
              <a:rPr lang="fr-FR" smtClean="0"/>
              <a:t>26/05/2013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835B5-EA81-4C42-A41B-FBFC905A4AFF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ACD05-47CC-4E0F-93C8-88452D867A6D}" type="datetimeFigureOut">
              <a:rPr lang="fr-FR" smtClean="0"/>
              <a:t>26/05/2013</a:t>
            </a:fld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0835B5-EA81-4C42-A41B-FBFC905A4AFF}" type="slidenum">
              <a:rPr lang="fr-FR" smtClean="0"/>
              <a:t>‹#›</a:t>
            </a:fld>
            <a:endParaRPr lang="fr-F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0" y="395287"/>
            <a:ext cx="3008313" cy="1162050"/>
          </a:xfrm>
        </p:spPr>
        <p:txBody>
          <a:bodyPr anchor="b"/>
          <a:lstStyle>
            <a:lvl1pPr algn="l">
              <a:defRPr sz="2000" b="1">
                <a:ln>
                  <a:noFill/>
                </a:ln>
                <a:solidFill>
                  <a:srgbClr val="FF7605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1557337"/>
            <a:ext cx="3008313" cy="43862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914400" y="381000"/>
            <a:ext cx="4800600" cy="594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75ACD05-47CC-4E0F-93C8-88452D867A6D}" type="datetimeFigureOut">
              <a:rPr lang="fr-FR" smtClean="0"/>
              <a:t>26/05/2013</a:t>
            </a:fld>
            <a:endParaRPr lang="fr-F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80835B5-EA81-4C42-A41B-FBFC905A4AFF}" type="slidenum">
              <a:rPr lang="fr-FR" smtClean="0"/>
              <a:t>‹#›</a:t>
            </a:fld>
            <a:endParaRPr lang="fr-FR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624754"/>
            <a:ext cx="5486400" cy="404446"/>
          </a:xfrm>
        </p:spPr>
        <p:txBody>
          <a:bodyPr bIns="0" anchor="b"/>
          <a:lstStyle>
            <a:lvl1pPr algn="l">
              <a:defRPr sz="2000" b="1">
                <a:ln w="1270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23975" y="381000"/>
            <a:ext cx="5867400" cy="40814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029200"/>
            <a:ext cx="4038600" cy="13716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ACD05-47CC-4E0F-93C8-88452D867A6D}" type="datetimeFigureOut">
              <a:rPr lang="fr-FR" smtClean="0"/>
              <a:t>26/05/2013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835B5-EA81-4C42-A41B-FBFC905A4AFF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38200"/>
            <a:ext cx="74676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59680" y="6553200"/>
            <a:ext cx="7162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574040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F80835B5-EA81-4C42-A41B-FBFC905A4AFF}" type="slidenum">
              <a:rPr lang="fr-FR" smtClean="0"/>
              <a:t>‹#›</a:t>
            </a:fld>
            <a:endParaRPr lang="fr-FR"/>
          </a:p>
        </p:txBody>
      </p:sp>
      <p:sp>
        <p:nvSpPr>
          <p:cNvPr id="16" name="Freeform 5"/>
          <p:cNvSpPr>
            <a:spLocks/>
          </p:cNvSpPr>
          <p:nvPr/>
        </p:nvSpPr>
        <p:spPr bwMode="auto">
          <a:xfrm>
            <a:off x="8453438" y="5715000"/>
            <a:ext cx="242887" cy="431800"/>
          </a:xfrm>
          <a:custGeom>
            <a:avLst/>
            <a:gdLst/>
            <a:ahLst/>
            <a:cxnLst>
              <a:cxn ang="0">
                <a:pos x="62" y="0"/>
              </a:cxn>
              <a:cxn ang="0">
                <a:pos x="0" y="0"/>
              </a:cxn>
              <a:cxn ang="0">
                <a:pos x="89" y="136"/>
              </a:cxn>
              <a:cxn ang="0">
                <a:pos x="89" y="136"/>
              </a:cxn>
              <a:cxn ang="0">
                <a:pos x="0" y="272"/>
              </a:cxn>
              <a:cxn ang="0">
                <a:pos x="62" y="272"/>
              </a:cxn>
              <a:cxn ang="0">
                <a:pos x="153" y="136"/>
              </a:cxn>
              <a:cxn ang="0">
                <a:pos x="62" y="0"/>
              </a:cxn>
            </a:cxnLst>
            <a:rect l="0" t="0" r="r" b="b"/>
            <a:pathLst>
              <a:path w="153" h="272">
                <a:moveTo>
                  <a:pt x="62" y="0"/>
                </a:moveTo>
                <a:lnTo>
                  <a:pt x="0" y="0"/>
                </a:lnTo>
                <a:lnTo>
                  <a:pt x="89" y="136"/>
                </a:lnTo>
                <a:lnTo>
                  <a:pt x="89" y="136"/>
                </a:lnTo>
                <a:lnTo>
                  <a:pt x="0" y="272"/>
                </a:lnTo>
                <a:lnTo>
                  <a:pt x="62" y="272"/>
                </a:lnTo>
                <a:lnTo>
                  <a:pt x="153" y="136"/>
                </a:lnTo>
                <a:lnTo>
                  <a:pt x="62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198682" y="4821116"/>
            <a:ext cx="262596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F75ACD05-47CC-4E0F-93C8-88452D867A6D}" type="datetimeFigureOut">
              <a:rPr lang="fr-FR" smtClean="0"/>
              <a:t>26/05/2013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  <p:txStyles>
    <p:titleStyle>
      <a:lvl1pPr algn="l" defTabSz="914400" rtl="0" eaLnBrk="1" latinLnBrk="0" hangingPunct="1">
        <a:spcBef>
          <a:spcPct val="0"/>
        </a:spcBef>
        <a:buNone/>
        <a:defRPr sz="7200" b="1" kern="1200">
          <a:ln w="12700">
            <a:solidFill>
              <a:schemeClr val="tx2"/>
            </a:solidFill>
          </a:ln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˃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Wallace and </a:t>
            </a:r>
            <a:r>
              <a:rPr lang="fr-FR" dirty="0" err="1" smtClean="0"/>
              <a:t>Grommit</a:t>
            </a:r>
            <a:endParaRPr lang="fr-F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A Close </a:t>
            </a:r>
            <a:r>
              <a:rPr lang="fr-FR" dirty="0" err="1" smtClean="0"/>
              <a:t>Shave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435680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733425"/>
            <a:ext cx="7315200" cy="539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6448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162" y="704850"/>
            <a:ext cx="7305675" cy="544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1048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262" y="757237"/>
            <a:ext cx="7229475" cy="534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7774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275" y="685800"/>
            <a:ext cx="702945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709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212" y="728662"/>
            <a:ext cx="7267575" cy="540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776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612" y="700087"/>
            <a:ext cx="6200775" cy="545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8031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312" y="700087"/>
            <a:ext cx="7191375" cy="545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9087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262" y="714375"/>
            <a:ext cx="7229475" cy="542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6996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0" y="747712"/>
            <a:ext cx="7200900" cy="536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2265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162" y="714375"/>
            <a:ext cx="7305675" cy="542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021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87" y="804862"/>
            <a:ext cx="7286625" cy="524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4486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723900"/>
            <a:ext cx="723900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657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312" y="700087"/>
            <a:ext cx="7191375" cy="545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6731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75" y="781050"/>
            <a:ext cx="7105650" cy="529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7336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925" y="728662"/>
            <a:ext cx="7296150" cy="540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5976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925" y="728662"/>
            <a:ext cx="7296150" cy="54006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37" y="752475"/>
            <a:ext cx="7172325" cy="535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8281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262" y="728662"/>
            <a:ext cx="7229475" cy="540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0386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" y="728662"/>
            <a:ext cx="7277100" cy="540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3837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75" y="700087"/>
            <a:ext cx="7105650" cy="545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4544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637" y="747712"/>
            <a:ext cx="7324725" cy="536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057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87" y="728662"/>
            <a:ext cx="7286625" cy="540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139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75" y="747712"/>
            <a:ext cx="7258050" cy="536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3735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0" y="714375"/>
            <a:ext cx="7200900" cy="542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803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162" y="723900"/>
            <a:ext cx="7305675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1458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162" y="714375"/>
            <a:ext cx="7305675" cy="542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2411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75" y="719137"/>
            <a:ext cx="7258050" cy="541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403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87" y="723900"/>
            <a:ext cx="7286625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888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rmal">
  <a:themeElements>
    <a:clrScheme name="Thermal">
      <a:dk1>
        <a:srgbClr val="4D5B6B"/>
      </a:dk1>
      <a:lt1>
        <a:srgbClr val="FFFFFF"/>
      </a:lt1>
      <a:dk2>
        <a:srgbClr val="675D59"/>
      </a:dk2>
      <a:lt2>
        <a:srgbClr val="E8DED8"/>
      </a:lt2>
      <a:accent1>
        <a:srgbClr val="FF7605"/>
      </a:accent1>
      <a:accent2>
        <a:srgbClr val="7F7F7F"/>
      </a:accent2>
      <a:accent3>
        <a:srgbClr val="7F5185"/>
      </a:accent3>
      <a:accent4>
        <a:srgbClr val="89AAD3"/>
      </a:accent4>
      <a:accent5>
        <a:srgbClr val="8F5B4B"/>
      </a:accent5>
      <a:accent6>
        <a:srgbClr val="C84340"/>
      </a:accent6>
      <a:hlink>
        <a:srgbClr val="89AAD3"/>
      </a:hlink>
      <a:folHlink>
        <a:srgbClr val="795185"/>
      </a:folHlink>
    </a:clrScheme>
    <a:fontScheme name="Thermal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Thermal</Template>
  <TotalTime>0</TotalTime>
  <Words>6</Words>
  <Application>Microsoft Office PowerPoint</Application>
  <PresentationFormat>On-screen Show (4:3)</PresentationFormat>
  <Paragraphs>2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Thermal</vt:lpstr>
      <vt:lpstr>Wallace and Grommit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Wallace and Grommit</dc:title>
  <dc:creator>lp</dc:creator>
  <cp:lastModifiedBy>lp</cp:lastModifiedBy>
  <cp:revision>3</cp:revision>
  <dcterms:created xsi:type="dcterms:W3CDTF">2013-05-26T13:48:02Z</dcterms:created>
  <dcterms:modified xsi:type="dcterms:W3CDTF">2013-05-26T14:01:29Z</dcterms:modified>
</cp:coreProperties>
</file>