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02687C-5555-4009-9CDC-CD3131650259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4C24065-6D8C-4AAA-B254-51FF2B6883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687C-5555-4009-9CDC-CD3131650259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4065-6D8C-4AAA-B254-51FF2B6883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687C-5555-4009-9CDC-CD3131650259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4065-6D8C-4AAA-B254-51FF2B6883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687C-5555-4009-9CDC-CD3131650259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4065-6D8C-4AAA-B254-51FF2B6883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687C-5555-4009-9CDC-CD3131650259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4065-6D8C-4AAA-B254-51FF2B6883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687C-5555-4009-9CDC-CD3131650259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4065-6D8C-4AAA-B254-51FF2B6883A0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687C-5555-4009-9CDC-CD3131650259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4065-6D8C-4AAA-B254-51FF2B6883A0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687C-5555-4009-9CDC-CD3131650259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4065-6D8C-4AAA-B254-51FF2B6883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687C-5555-4009-9CDC-CD3131650259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4065-6D8C-4AAA-B254-51FF2B6883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02687C-5555-4009-9CDC-CD3131650259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4C24065-6D8C-4AAA-B254-51FF2B6883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02687C-5555-4009-9CDC-CD3131650259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4C24065-6D8C-4AAA-B254-51FF2B6883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02687C-5555-4009-9CDC-CD3131650259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C24065-6D8C-4AAA-B254-51FF2B6883A0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babble.org/video/getty-museum/making-manuscrip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ickings.org/index.php/2011/08/16/how-a-book-is-mad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792" y="5661248"/>
            <a:ext cx="7772400" cy="1029816"/>
          </a:xfrm>
        </p:spPr>
        <p:txBody>
          <a:bodyPr>
            <a:normAutofit/>
          </a:bodyPr>
          <a:lstStyle/>
          <a:p>
            <a:r>
              <a:rPr lang="fr-FR" dirty="0" smtClean="0"/>
              <a:t>How books </a:t>
            </a:r>
            <a:r>
              <a:rPr lang="fr-FR" dirty="0" err="1" smtClean="0"/>
              <a:t>were</a:t>
            </a:r>
            <a:r>
              <a:rPr lang="fr-FR" dirty="0" smtClean="0"/>
              <a:t> made…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241218" cy="473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7048"/>
            <a:ext cx="3271788" cy="19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61530"/>
            <a:ext cx="18351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0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327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books </a:t>
            </a:r>
            <a:r>
              <a:rPr lang="fr-FR" dirty="0" err="1" smtClean="0"/>
              <a:t>were</a:t>
            </a:r>
            <a:r>
              <a:rPr lang="fr-FR" dirty="0" smtClean="0"/>
              <a:t> made in the Middle Ages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hlinkClick r:id="rId2"/>
              </a:rPr>
              <a:t>Watch the </a:t>
            </a:r>
            <a:r>
              <a:rPr lang="fr-FR" dirty="0" err="1" smtClean="0">
                <a:hlinkClick r:id="rId2"/>
              </a:rPr>
              <a:t>video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partner</a:t>
            </a:r>
            <a:r>
              <a:rPr lang="fr-FR" dirty="0" smtClean="0"/>
              <a:t> and </a:t>
            </a:r>
            <a:r>
              <a:rPr lang="fr-FR" dirty="0" err="1" smtClean="0"/>
              <a:t>read</a:t>
            </a:r>
            <a:r>
              <a:rPr lang="fr-FR" dirty="0" smtClean="0"/>
              <a:t> the </a:t>
            </a:r>
            <a:r>
              <a:rPr lang="fr-FR" dirty="0" err="1" smtClean="0"/>
              <a:t>text</a:t>
            </a:r>
            <a:r>
              <a:rPr lang="fr-FR" dirty="0" smtClean="0"/>
              <a:t> about bookmaking in the Middle Ages. </a:t>
            </a:r>
            <a:r>
              <a:rPr lang="fr-FR" dirty="0" err="1" smtClean="0"/>
              <a:t>Highlight</a:t>
            </a:r>
            <a:r>
              <a:rPr lang="fr-FR" dirty="0" smtClean="0"/>
              <a:t> the MOST important information and </a:t>
            </a:r>
            <a:r>
              <a:rPr lang="fr-FR" dirty="0" err="1" smtClean="0"/>
              <a:t>summarize</a:t>
            </a:r>
            <a:r>
              <a:rPr lang="fr-FR" dirty="0" smtClean="0"/>
              <a:t> the  </a:t>
            </a:r>
            <a:r>
              <a:rPr lang="fr-FR" dirty="0" err="1" smtClean="0"/>
              <a:t>process</a:t>
            </a:r>
            <a:r>
              <a:rPr lang="fr-FR" dirty="0" smtClean="0"/>
              <a:t> of bookmaking in about 10 – 15 sentences.</a:t>
            </a:r>
          </a:p>
          <a:p>
            <a:r>
              <a:rPr lang="fr-FR" dirty="0" smtClean="0"/>
              <a:t>Compare </a:t>
            </a:r>
            <a:r>
              <a:rPr lang="fr-FR" dirty="0" err="1" smtClean="0"/>
              <a:t>your</a:t>
            </a:r>
            <a:r>
              <a:rPr lang="fr-FR" dirty="0" smtClean="0"/>
              <a:t> versions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another</a:t>
            </a:r>
            <a:r>
              <a:rPr lang="fr-FR" dirty="0" smtClean="0"/>
              <a:t> pair.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use the passive? </a:t>
            </a:r>
            <a:r>
              <a:rPr lang="fr-FR" dirty="0" err="1" smtClean="0"/>
              <a:t>Why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8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Bookmaking NOW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hlinkClick r:id="rId2"/>
              </a:rPr>
              <a:t>Watch </a:t>
            </a:r>
            <a:r>
              <a:rPr lang="fr-FR" dirty="0" err="1" smtClean="0">
                <a:hlinkClick r:id="rId2"/>
              </a:rPr>
              <a:t>this</a:t>
            </a:r>
            <a:r>
              <a:rPr lang="fr-FR" dirty="0" smtClean="0">
                <a:hlinkClick r:id="rId2"/>
              </a:rPr>
              <a:t> </a:t>
            </a:r>
            <a:r>
              <a:rPr lang="fr-FR" dirty="0" err="1" smtClean="0">
                <a:hlinkClick r:id="rId2"/>
              </a:rPr>
              <a:t>video</a:t>
            </a:r>
            <a:r>
              <a:rPr lang="fr-FR" dirty="0" smtClean="0">
                <a:hlinkClick r:id="rId2"/>
              </a:rPr>
              <a:t> </a:t>
            </a:r>
            <a:r>
              <a:rPr lang="fr-FR" dirty="0" smtClean="0"/>
              <a:t>about modern bookmaking.</a:t>
            </a:r>
          </a:p>
          <a:p>
            <a:endParaRPr lang="fr-FR" dirty="0" smtClean="0"/>
          </a:p>
          <a:p>
            <a:r>
              <a:rPr lang="fr-FR" dirty="0" smtClean="0"/>
              <a:t>Stop the </a:t>
            </a:r>
            <a:r>
              <a:rPr lang="fr-FR" dirty="0" err="1" smtClean="0"/>
              <a:t>video</a:t>
            </a:r>
            <a:r>
              <a:rPr lang="fr-FR" dirty="0" smtClean="0"/>
              <a:t> a few times to </a:t>
            </a:r>
            <a:r>
              <a:rPr lang="fr-FR" dirty="0" err="1" smtClean="0"/>
              <a:t>take</a:t>
            </a:r>
            <a:r>
              <a:rPr lang="fr-FR" dirty="0" smtClean="0"/>
              <a:t> notes of the </a:t>
            </a:r>
            <a:r>
              <a:rPr lang="fr-FR" dirty="0" err="1" smtClean="0"/>
              <a:t>most</a:t>
            </a:r>
            <a:r>
              <a:rPr lang="fr-FR" dirty="0" smtClean="0"/>
              <a:t> important </a:t>
            </a:r>
            <a:r>
              <a:rPr lang="fr-FR" dirty="0" err="1" smtClean="0"/>
              <a:t>steps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err="1" smtClean="0"/>
              <a:t>What</a:t>
            </a:r>
            <a:r>
              <a:rPr lang="fr-FR" dirty="0" smtClean="0"/>
              <a:t> are the </a:t>
            </a:r>
            <a:r>
              <a:rPr lang="fr-FR" dirty="0" err="1" smtClean="0"/>
              <a:t>differences</a:t>
            </a:r>
            <a:r>
              <a:rPr lang="fr-FR" dirty="0" smtClean="0"/>
              <a:t>? Write a </a:t>
            </a:r>
            <a:r>
              <a:rPr lang="fr-FR" dirty="0" err="1" smtClean="0"/>
              <a:t>paragraph</a:t>
            </a:r>
            <a:r>
              <a:rPr lang="fr-FR" dirty="0" smtClean="0"/>
              <a:t> </a:t>
            </a:r>
            <a:r>
              <a:rPr lang="fr-FR" dirty="0" err="1" smtClean="0"/>
              <a:t>comparing</a:t>
            </a:r>
            <a:r>
              <a:rPr lang="fr-FR" dirty="0" smtClean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smtClean="0"/>
              <a:t>and the </a:t>
            </a:r>
            <a:r>
              <a:rPr lang="fr-FR" dirty="0" smtClean="0"/>
              <a:t>new production </a:t>
            </a:r>
            <a:r>
              <a:rPr lang="fr-FR" dirty="0" err="1" smtClean="0"/>
              <a:t>processes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6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Language</a:t>
            </a:r>
            <a:r>
              <a:rPr lang="fr-FR" dirty="0" smtClean="0"/>
              <a:t> focus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Pairwork</a:t>
            </a:r>
            <a:r>
              <a:rPr lang="fr-FR" dirty="0" smtClean="0"/>
              <a:t>: How books are made</a:t>
            </a:r>
          </a:p>
          <a:p>
            <a:r>
              <a:rPr lang="fr-FR" dirty="0" err="1" smtClean="0"/>
              <a:t>Choose</a:t>
            </a:r>
            <a:r>
              <a:rPr lang="fr-FR" dirty="0" smtClean="0"/>
              <a:t> the best sentence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pair to </a:t>
            </a:r>
            <a:r>
              <a:rPr lang="fr-FR" dirty="0" err="1" smtClean="0"/>
              <a:t>build</a:t>
            </a:r>
            <a:r>
              <a:rPr lang="fr-FR" dirty="0" smtClean="0"/>
              <a:t> up a </a:t>
            </a:r>
            <a:r>
              <a:rPr lang="fr-FR" dirty="0" err="1" smtClean="0"/>
              <a:t>continuous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read</a:t>
            </a:r>
            <a:r>
              <a:rPr lang="fr-FR" dirty="0" smtClean="0"/>
              <a:t> out the </a:t>
            </a:r>
            <a:r>
              <a:rPr lang="fr-FR" dirty="0" err="1" smtClean="0"/>
              <a:t>text</a:t>
            </a:r>
            <a:r>
              <a:rPr lang="fr-FR" dirty="0" smtClean="0"/>
              <a:t> to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partner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3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</TotalTime>
  <Words>139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Pushpin</vt:lpstr>
      <vt:lpstr>How books were made…</vt:lpstr>
      <vt:lpstr>How books were made in the Middle Ages</vt:lpstr>
      <vt:lpstr>Bookmaking NOW</vt:lpstr>
      <vt:lpstr>Language focus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books were made…</dc:title>
  <dc:creator>Elisabeth Pölzleitner</dc:creator>
  <cp:lastModifiedBy>Elisabeth Pölzleitner</cp:lastModifiedBy>
  <cp:revision>8</cp:revision>
  <dcterms:created xsi:type="dcterms:W3CDTF">2013-09-22T17:48:20Z</dcterms:created>
  <dcterms:modified xsi:type="dcterms:W3CDTF">2014-10-06T15:02:14Z</dcterms:modified>
</cp:coreProperties>
</file>