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3CAC-147E-431B-88E0-0499DE21005B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B62-F390-4D79-AFB7-A981DF69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8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3CAC-147E-431B-88E0-0499DE21005B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B62-F390-4D79-AFB7-A981DF69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2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3CAC-147E-431B-88E0-0499DE21005B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B62-F390-4D79-AFB7-A981DF69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9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3CAC-147E-431B-88E0-0499DE21005B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B62-F390-4D79-AFB7-A981DF69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7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3CAC-147E-431B-88E0-0499DE21005B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B62-F390-4D79-AFB7-A981DF69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3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3CAC-147E-431B-88E0-0499DE21005B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B62-F390-4D79-AFB7-A981DF69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7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3CAC-147E-431B-88E0-0499DE21005B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B62-F390-4D79-AFB7-A981DF69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7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3CAC-147E-431B-88E0-0499DE21005B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B62-F390-4D79-AFB7-A981DF69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7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3CAC-147E-431B-88E0-0499DE21005B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B62-F390-4D79-AFB7-A981DF69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7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3CAC-147E-431B-88E0-0499DE21005B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B62-F390-4D79-AFB7-A981DF69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9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83CAC-147E-431B-88E0-0499DE21005B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0B62-F390-4D79-AFB7-A981DF69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6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83CAC-147E-431B-88E0-0499DE21005B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20B62-F390-4D79-AFB7-A981DF69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sz="7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3</a:t>
            </a:r>
            <a:r>
              <a:rPr lang="de-AT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things about me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AMERON\Documents\Gibs\Year3\Year 3 2013_14\pics for pic describing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538"/>
            <a:ext cx="5189013" cy="691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36640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CAMERON\Documents\Gibs\Year3\Year 3 2013_14\pics for pic describing\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6156176" cy="142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AMERON\Pictures\2013\101_FUJI\102_FUJI\DSCF2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38678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2314"/>
            <a:ext cx="8496944" cy="568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9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3 things about 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things about me</dc:title>
  <dc:creator>CAMERON</dc:creator>
  <cp:lastModifiedBy>CAMERON</cp:lastModifiedBy>
  <cp:revision>6</cp:revision>
  <dcterms:created xsi:type="dcterms:W3CDTF">2013-09-05T13:48:12Z</dcterms:created>
  <dcterms:modified xsi:type="dcterms:W3CDTF">2013-09-05T15:45:49Z</dcterms:modified>
</cp:coreProperties>
</file>