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9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6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0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4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C97B5-6129-43BD-A157-688DC2497BB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FAE5-338E-4FCD-9581-486C98282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4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Mrs. Brown‘s summer vacation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B050"/>
                </a:solidFill>
              </a:rPr>
              <a:t>Truth? </a:t>
            </a:r>
          </a:p>
          <a:p>
            <a:r>
              <a:rPr lang="de-AT" dirty="0">
                <a:solidFill>
                  <a:schemeClr val="tx1"/>
                </a:solidFill>
              </a:rPr>
              <a:t>o</a:t>
            </a:r>
            <a:r>
              <a:rPr lang="de-AT" dirty="0" smtClean="0">
                <a:solidFill>
                  <a:schemeClr val="tx1"/>
                </a:solidFill>
              </a:rPr>
              <a:t>r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Lie?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4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AMERON\Documents\Gibs\Year3\Year 3 2013_14\pics for pic describing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8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AMERON\Documents\Gibs\Year3\Year 3 2013_14\pics for pic describing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"/>
            <a:ext cx="5161502" cy="68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2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CAMERON\Documents\Gibs\Year3\Year 3 2013_14\pics for pic describing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8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13057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1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CAMERON\Pictures\2013\101_FUJI\102_FUJI\DSCF2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4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CAMERON\Pictures\2013\101_FUJI\102_FUJI\DSCF2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7740" cy="60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9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Story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 smtClean="0"/>
              <a:t>The Desert Trail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08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Mrs. Brown‘s summer vacation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Story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Brown‘s summer vacation</dc:title>
  <dc:creator>CAMERON</dc:creator>
  <cp:lastModifiedBy>CAMERON</cp:lastModifiedBy>
  <cp:revision>4</cp:revision>
  <dcterms:created xsi:type="dcterms:W3CDTF">2013-09-08T08:56:03Z</dcterms:created>
  <dcterms:modified xsi:type="dcterms:W3CDTF">2013-09-08T09:58:23Z</dcterms:modified>
</cp:coreProperties>
</file>