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68" y="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0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1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2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1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0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48DF-B624-438F-88F9-38A2008A5C6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D913-DE73-4CBF-807B-4A8D6E993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7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A: B: </a:t>
            </a: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C </a:t>
            </a:r>
            <a:r>
              <a:rPr lang="en-US" sz="3600" dirty="0">
                <a:latin typeface="Comic Sans MS" pitchFamily="66" charset="0"/>
              </a:rPr>
              <a:t>you later</a:t>
            </a:r>
            <a:endParaRPr lang="de-DE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D, </a:t>
            </a: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E, </a:t>
            </a: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F: </a:t>
            </a: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G</a:t>
            </a:r>
            <a:r>
              <a:rPr lang="en-US" sz="3600" b="1" dirty="0">
                <a:latin typeface="Comic Sans MS" pitchFamily="66" charset="0"/>
              </a:rPr>
              <a:t> </a:t>
            </a:r>
            <a:r>
              <a:rPr lang="en-US" sz="3600" dirty="0">
                <a:latin typeface="Comic Sans MS" pitchFamily="66" charset="0"/>
              </a:rPr>
              <a:t>I’m </a:t>
            </a:r>
            <a:r>
              <a:rPr lang="en-US" sz="3600" dirty="0" err="1">
                <a:latin typeface="Comic Sans MS" pitchFamily="66" charset="0"/>
              </a:rPr>
              <a:t>gonna</a:t>
            </a:r>
            <a:r>
              <a:rPr lang="en-US" sz="3600" dirty="0">
                <a:latin typeface="Comic Sans MS" pitchFamily="66" charset="0"/>
              </a:rPr>
              <a:t> miss you</a:t>
            </a:r>
            <a:endParaRPr lang="de-DE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H: </a:t>
            </a: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I </a:t>
            </a:r>
            <a:r>
              <a:rPr lang="en-US" sz="3600" dirty="0">
                <a:latin typeface="Comic Sans MS" pitchFamily="66" charset="0"/>
              </a:rPr>
              <a:t>have to go now</a:t>
            </a:r>
            <a:endParaRPr lang="de-DE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J: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>
                <a:latin typeface="Comic Sans MS" pitchFamily="66" charset="0"/>
              </a:rPr>
              <a:t>_(4)__ </a:t>
            </a: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K</a:t>
            </a:r>
            <a:r>
              <a:rPr lang="en-US" sz="3600" dirty="0">
                <a:latin typeface="Comic Sans MS" pitchFamily="66" charset="0"/>
              </a:rPr>
              <a:t> bye </a:t>
            </a:r>
            <a:r>
              <a:rPr lang="en-US" sz="3600" dirty="0" err="1">
                <a:latin typeface="Comic Sans MS" pitchFamily="66" charset="0"/>
              </a:rPr>
              <a:t>bye</a:t>
            </a:r>
            <a:r>
              <a:rPr lang="en-US" sz="3600" dirty="0">
                <a:latin typeface="Comic Sans MS" pitchFamily="66" charset="0"/>
              </a:rPr>
              <a:t> now</a:t>
            </a:r>
            <a:endParaRPr lang="de-DE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L, M, </a:t>
            </a: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N: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O</a:t>
            </a:r>
            <a:r>
              <a:rPr lang="en-US" sz="3600" dirty="0">
                <a:latin typeface="Comic Sans MS" pitchFamily="66" charset="0"/>
              </a:rPr>
              <a:t> I had a good time</a:t>
            </a:r>
            <a:endParaRPr lang="de-DE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P: Q: </a:t>
            </a: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R </a:t>
            </a:r>
            <a:r>
              <a:rPr lang="en-US" sz="3600" dirty="0">
                <a:latin typeface="Comic Sans MS" pitchFamily="66" charset="0"/>
              </a:rPr>
              <a:t>you </a:t>
            </a:r>
            <a:r>
              <a:rPr lang="en-US" sz="3600" dirty="0" err="1">
                <a:latin typeface="Comic Sans MS" pitchFamily="66" charset="0"/>
              </a:rPr>
              <a:t>gonna</a:t>
            </a:r>
            <a:r>
              <a:rPr lang="en-US" sz="3600" dirty="0">
                <a:latin typeface="Comic Sans MS" pitchFamily="66" charset="0"/>
              </a:rPr>
              <a:t> miss me</a:t>
            </a:r>
            <a:endParaRPr lang="de-DE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S: T: </a:t>
            </a: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U </a:t>
            </a:r>
            <a:r>
              <a:rPr lang="en-US" sz="3600" dirty="0">
                <a:latin typeface="Comic Sans MS" pitchFamily="66" charset="0"/>
              </a:rPr>
              <a:t>are my best friend</a:t>
            </a:r>
            <a:endParaRPr lang="de-DE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itchFamily="66" charset="0"/>
              </a:rPr>
              <a:t>V, W, X, Y, Z</a:t>
            </a: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de-DE" sz="36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de-AT" sz="4800" dirty="0">
                <a:solidFill>
                  <a:srgbClr val="C00000"/>
                </a:solidFill>
                <a:latin typeface="Comic Sans MS" pitchFamily="66" charset="0"/>
              </a:rPr>
              <a:t>ABC </a:t>
            </a:r>
            <a:r>
              <a:rPr lang="de-AT" sz="4800" dirty="0" smtClean="0">
                <a:solidFill>
                  <a:srgbClr val="C00000"/>
                </a:solidFill>
                <a:latin typeface="Comic Sans MS" pitchFamily="66" charset="0"/>
              </a:rPr>
              <a:t>SONG</a:t>
            </a:r>
            <a:r>
              <a:rPr lang="de-AT" sz="13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de-AT" sz="1300" dirty="0" smtClean="0">
                <a:solidFill>
                  <a:srgbClr val="C00000"/>
                </a:solidFill>
                <a:latin typeface="+mn-lt"/>
              </a:rPr>
            </a:br>
            <a:endParaRPr lang="en-GB" sz="13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ABC You La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2720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5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 fontScale="77500" lnSpcReduction="20000"/>
          </a:bodyPr>
          <a:lstStyle/>
          <a:p>
            <a:r>
              <a:rPr lang="de-AT" b="1" dirty="0">
                <a:latin typeface="Comic Sans MS" pitchFamily="66" charset="0"/>
              </a:rPr>
              <a:t>A, B, C, D, E</a:t>
            </a:r>
          </a:p>
          <a:p>
            <a:r>
              <a:rPr lang="de-AT" dirty="0">
                <a:latin typeface="Comic Sans MS" pitchFamily="66" charset="0"/>
              </a:rPr>
              <a:t>Can </a:t>
            </a:r>
            <a:r>
              <a:rPr lang="de-AT" dirty="0" err="1">
                <a:latin typeface="Comic Sans MS" pitchFamily="66" charset="0"/>
              </a:rPr>
              <a:t>you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come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and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play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with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me</a:t>
            </a:r>
            <a:r>
              <a:rPr lang="de-AT" dirty="0">
                <a:latin typeface="Comic Sans MS" pitchFamily="66" charset="0"/>
              </a:rPr>
              <a:t>?</a:t>
            </a:r>
          </a:p>
          <a:p>
            <a:r>
              <a:rPr lang="de-AT" b="1" dirty="0">
                <a:latin typeface="Comic Sans MS" pitchFamily="66" charset="0"/>
              </a:rPr>
              <a:t>F, G, H, I, J</a:t>
            </a:r>
          </a:p>
          <a:p>
            <a:r>
              <a:rPr lang="de-AT" dirty="0">
                <a:latin typeface="Comic Sans MS" pitchFamily="66" charset="0"/>
              </a:rPr>
              <a:t>Yes, </a:t>
            </a:r>
            <a:r>
              <a:rPr lang="de-AT" dirty="0" err="1">
                <a:latin typeface="Comic Sans MS" pitchFamily="66" charset="0"/>
              </a:rPr>
              <a:t>we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can</a:t>
            </a:r>
            <a:r>
              <a:rPr lang="de-AT" dirty="0">
                <a:latin typeface="Comic Sans MS" pitchFamily="66" charset="0"/>
              </a:rPr>
              <a:t>. </a:t>
            </a:r>
            <a:r>
              <a:rPr lang="de-AT" dirty="0" err="1">
                <a:latin typeface="Comic Sans MS" pitchFamily="66" charset="0"/>
              </a:rPr>
              <a:t>Let‘s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go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and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play</a:t>
            </a:r>
            <a:r>
              <a:rPr lang="de-AT" dirty="0">
                <a:latin typeface="Comic Sans MS" pitchFamily="66" charset="0"/>
              </a:rPr>
              <a:t>.</a:t>
            </a:r>
          </a:p>
          <a:p>
            <a:r>
              <a:rPr lang="de-AT" b="1" dirty="0">
                <a:latin typeface="Comic Sans MS" pitchFamily="66" charset="0"/>
              </a:rPr>
              <a:t>K, L, M, N, O</a:t>
            </a:r>
          </a:p>
          <a:p>
            <a:r>
              <a:rPr lang="de-AT" dirty="0" err="1">
                <a:latin typeface="Comic Sans MS" pitchFamily="66" charset="0"/>
              </a:rPr>
              <a:t>Come</a:t>
            </a:r>
            <a:r>
              <a:rPr lang="de-AT" dirty="0">
                <a:latin typeface="Comic Sans MS" pitchFamily="66" charset="0"/>
              </a:rPr>
              <a:t> on, </a:t>
            </a:r>
            <a:r>
              <a:rPr lang="de-AT" dirty="0" err="1">
                <a:latin typeface="Comic Sans MS" pitchFamily="66" charset="0"/>
              </a:rPr>
              <a:t>boys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and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girls</a:t>
            </a:r>
            <a:r>
              <a:rPr lang="de-AT" dirty="0">
                <a:latin typeface="Comic Sans MS" pitchFamily="66" charset="0"/>
              </a:rPr>
              <a:t> – </a:t>
            </a:r>
            <a:r>
              <a:rPr lang="de-AT" dirty="0" err="1">
                <a:latin typeface="Comic Sans MS" pitchFamily="66" charset="0"/>
              </a:rPr>
              <a:t>let‘s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go</a:t>
            </a:r>
            <a:r>
              <a:rPr lang="de-AT" dirty="0">
                <a:latin typeface="Comic Sans MS" pitchFamily="66" charset="0"/>
              </a:rPr>
              <a:t>!</a:t>
            </a:r>
          </a:p>
          <a:p>
            <a:r>
              <a:rPr lang="de-AT" b="1" dirty="0">
                <a:latin typeface="Comic Sans MS" pitchFamily="66" charset="0"/>
              </a:rPr>
              <a:t>P, Q, R, S, T</a:t>
            </a:r>
          </a:p>
          <a:p>
            <a:r>
              <a:rPr lang="de-AT" dirty="0" err="1">
                <a:latin typeface="Comic Sans MS" pitchFamily="66" charset="0"/>
              </a:rPr>
              <a:t>Six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o‘clock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it‘s</a:t>
            </a:r>
            <a:r>
              <a:rPr lang="de-AT" dirty="0">
                <a:latin typeface="Comic Sans MS" pitchFamily="66" charset="0"/>
              </a:rPr>
              <a:t> time </a:t>
            </a:r>
            <a:r>
              <a:rPr lang="de-AT" dirty="0" err="1">
                <a:latin typeface="Comic Sans MS" pitchFamily="66" charset="0"/>
              </a:rPr>
              <a:t>for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tea</a:t>
            </a:r>
            <a:r>
              <a:rPr lang="de-AT" dirty="0">
                <a:latin typeface="Comic Sans MS" pitchFamily="66" charset="0"/>
              </a:rPr>
              <a:t>.</a:t>
            </a:r>
          </a:p>
          <a:p>
            <a:r>
              <a:rPr lang="de-AT" b="1" dirty="0">
                <a:latin typeface="Comic Sans MS" pitchFamily="66" charset="0"/>
              </a:rPr>
              <a:t>U, V, W, X, Y, Z</a:t>
            </a:r>
          </a:p>
          <a:p>
            <a:r>
              <a:rPr lang="de-AT" dirty="0" err="1">
                <a:latin typeface="Comic Sans MS" pitchFamily="66" charset="0"/>
              </a:rPr>
              <a:t>Now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it‘s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late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and</a:t>
            </a:r>
            <a:r>
              <a:rPr lang="de-AT" dirty="0">
                <a:latin typeface="Comic Sans MS" pitchFamily="66" charset="0"/>
              </a:rPr>
              <a:t> time </a:t>
            </a:r>
            <a:r>
              <a:rPr lang="de-AT" dirty="0" err="1">
                <a:latin typeface="Comic Sans MS" pitchFamily="66" charset="0"/>
              </a:rPr>
              <a:t>for</a:t>
            </a:r>
            <a:r>
              <a:rPr lang="de-AT" dirty="0">
                <a:latin typeface="Comic Sans MS" pitchFamily="66" charset="0"/>
              </a:rPr>
              <a:t> </a:t>
            </a:r>
            <a:r>
              <a:rPr lang="de-AT" dirty="0" err="1">
                <a:latin typeface="Comic Sans MS" pitchFamily="66" charset="0"/>
              </a:rPr>
              <a:t>bed</a:t>
            </a:r>
            <a:r>
              <a:rPr lang="de-AT" dirty="0" smtClean="0">
                <a:latin typeface="Comic Sans MS" pitchFamily="66" charset="0"/>
              </a:rPr>
              <a:t>.</a:t>
            </a:r>
          </a:p>
          <a:p>
            <a:endParaRPr lang="de-AT" dirty="0">
              <a:latin typeface="Comic Sans MS" pitchFamily="66" charset="0"/>
            </a:endParaRPr>
          </a:p>
          <a:p>
            <a:pPr marL="2057400" lvl="8" indent="0">
              <a:buNone/>
            </a:pPr>
            <a:r>
              <a:rPr lang="de-AT" sz="3000" b="1" dirty="0" smtClean="0">
                <a:solidFill>
                  <a:srgbClr val="C00000"/>
                </a:solidFill>
                <a:latin typeface="Comic Sans MS" pitchFamily="66" charset="0"/>
              </a:rPr>
              <a:t>&gt; </a:t>
            </a:r>
            <a:r>
              <a:rPr lang="de-AT" sz="3000" b="1" dirty="0" err="1" smtClean="0">
                <a:solidFill>
                  <a:srgbClr val="C00000"/>
                </a:solidFill>
                <a:latin typeface="Comic Sans MS" pitchFamily="66" charset="0"/>
              </a:rPr>
              <a:t>Make</a:t>
            </a:r>
            <a:r>
              <a:rPr lang="de-AT" sz="3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de-AT" sz="3000" b="1" dirty="0" err="1">
                <a:solidFill>
                  <a:srgbClr val="C00000"/>
                </a:solidFill>
                <a:latin typeface="Comic Sans MS" pitchFamily="66" charset="0"/>
              </a:rPr>
              <a:t>up</a:t>
            </a:r>
            <a:r>
              <a:rPr lang="de-AT" sz="30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de-AT" sz="3000" b="1" dirty="0" err="1">
                <a:solidFill>
                  <a:srgbClr val="C00000"/>
                </a:solidFill>
                <a:latin typeface="Comic Sans MS" pitchFamily="66" charset="0"/>
              </a:rPr>
              <a:t>your</a:t>
            </a:r>
            <a:r>
              <a:rPr lang="de-AT" sz="30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de-AT" sz="3000" b="1" dirty="0" err="1">
                <a:solidFill>
                  <a:srgbClr val="C00000"/>
                </a:solidFill>
                <a:latin typeface="Comic Sans MS" pitchFamily="66" charset="0"/>
              </a:rPr>
              <a:t>own</a:t>
            </a:r>
            <a:r>
              <a:rPr lang="de-AT" sz="30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de-AT" sz="3000" b="1" dirty="0" smtClean="0">
                <a:solidFill>
                  <a:srgbClr val="C00000"/>
                </a:solidFill>
                <a:latin typeface="Comic Sans MS" pitchFamily="66" charset="0"/>
              </a:rPr>
              <a:t>Alphabet </a:t>
            </a:r>
            <a:r>
              <a:rPr lang="de-AT" sz="3000" b="1" dirty="0" err="1">
                <a:solidFill>
                  <a:srgbClr val="C00000"/>
                </a:solidFill>
                <a:latin typeface="Comic Sans MS" pitchFamily="66" charset="0"/>
              </a:rPr>
              <a:t>rap</a:t>
            </a:r>
            <a:endParaRPr lang="de-AT" sz="3000" b="1" dirty="0" smtClean="0">
              <a:latin typeface="Comic Sans MS" pitchFamily="66" charset="0"/>
            </a:endParaRPr>
          </a:p>
          <a:p>
            <a:pPr lvl="6"/>
            <a:endParaRPr lang="de-AT" dirty="0">
              <a:latin typeface="Comic Sans MS" pitchFamily="66" charset="0"/>
            </a:endParaRPr>
          </a:p>
          <a:p>
            <a:pPr lvl="6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rgbClr val="C00000"/>
                </a:solidFill>
                <a:latin typeface="Comic Sans MS" pitchFamily="66" charset="0"/>
              </a:rPr>
              <a:t>RAP: REVISION - ABC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395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Bildschirmpräsentation (4:3)</PresentationFormat>
  <Paragraphs>22</Paragraphs>
  <Slides>2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ABC SONG </vt:lpstr>
      <vt:lpstr>RAP: REVISION - ABC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SONG  http://www.youtube.com/watch?v=EnUre6JiBgM</dc:title>
  <dc:creator>Isabella Seiner</dc:creator>
  <cp:lastModifiedBy>Isabella Seiner</cp:lastModifiedBy>
  <cp:revision>3</cp:revision>
  <dcterms:created xsi:type="dcterms:W3CDTF">2014-07-25T14:27:35Z</dcterms:created>
  <dcterms:modified xsi:type="dcterms:W3CDTF">2014-09-11T05:41:09Z</dcterms:modified>
</cp:coreProperties>
</file>