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5" r:id="rId8"/>
    <p:sldId id="266" r:id="rId9"/>
    <p:sldId id="261" r:id="rId10"/>
    <p:sldId id="264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Active English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7" y="3686171"/>
            <a:ext cx="6815669" cy="1320802"/>
          </a:xfrm>
        </p:spPr>
        <p:txBody>
          <a:bodyPr/>
          <a:lstStyle/>
          <a:p>
            <a:r>
              <a:rPr lang="en-US" dirty="0" smtClean="0"/>
              <a:t>with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Pölzleitner</a:t>
            </a:r>
            <a:r>
              <a:rPr lang="en-US" dirty="0" smtClean="0"/>
              <a:t> and </a:t>
            </a:r>
            <a:r>
              <a:rPr lang="en-US" dirty="0" err="1" smtClean="0"/>
              <a:t>Ms</a:t>
            </a:r>
            <a:r>
              <a:rPr lang="en-US" dirty="0" smtClean="0"/>
              <a:t> Burks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7" y="3836440"/>
            <a:ext cx="1261981" cy="117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521" y="3714962"/>
            <a:ext cx="847545" cy="12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59" y="2618020"/>
            <a:ext cx="3317875" cy="33178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8" y="2770149"/>
            <a:ext cx="3523429" cy="3293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74" y="2618020"/>
            <a:ext cx="1261981" cy="117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96" y="4366138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8257"/>
            <a:ext cx="4945018" cy="282964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4126" y="2444018"/>
            <a:ext cx="1261981" cy="117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46" y="4494559"/>
            <a:ext cx="952500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563" y="4394826"/>
            <a:ext cx="2643435" cy="1535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403" y="1623205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pets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86" y="2851465"/>
            <a:ext cx="2539682" cy="16761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9" y="4782454"/>
            <a:ext cx="1262313" cy="117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731" y="2601783"/>
            <a:ext cx="2794000" cy="185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478" y="2615591"/>
            <a:ext cx="1641394" cy="2235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86" y="4613269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9849" y="2590476"/>
            <a:ext cx="2371550" cy="237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733" y="3039847"/>
            <a:ext cx="3054361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624" y="4962026"/>
            <a:ext cx="1261981" cy="11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46" y="4613269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9" y="3046485"/>
            <a:ext cx="2425856" cy="169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06" y="4919803"/>
            <a:ext cx="1261981" cy="11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64" y="4641806"/>
            <a:ext cx="952500" cy="14287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0475" y="14839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397" y="2747786"/>
            <a:ext cx="2846633" cy="17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Brothers and Sisters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666" y="2637614"/>
            <a:ext cx="2921039" cy="2515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5153602"/>
            <a:ext cx="1261981" cy="117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15" y="4784496"/>
            <a:ext cx="9525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711" y="2482937"/>
            <a:ext cx="1959186" cy="23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Hobbies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64" y="2672520"/>
            <a:ext cx="2081966" cy="33178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11" y="2756478"/>
            <a:ext cx="2119470" cy="2119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146" y="3816213"/>
            <a:ext cx="1261981" cy="1170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83" y="2643672"/>
            <a:ext cx="1261981" cy="11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23" y="4171879"/>
            <a:ext cx="2035841" cy="2015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79" y="5043133"/>
            <a:ext cx="751537" cy="1127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4" y="789198"/>
            <a:ext cx="952500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893" y="684908"/>
            <a:ext cx="2047571" cy="16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47" y="2823953"/>
            <a:ext cx="3333750" cy="2009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47" y="4786415"/>
            <a:ext cx="1261981" cy="117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15" y="4784496"/>
            <a:ext cx="9525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929" y="2340102"/>
            <a:ext cx="2586015" cy="222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4" y="841715"/>
            <a:ext cx="952500" cy="142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044" y="758076"/>
            <a:ext cx="1560623" cy="15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51" y="2887535"/>
            <a:ext cx="3393171" cy="1537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78" y="2750138"/>
            <a:ext cx="333375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351" y="4576281"/>
            <a:ext cx="1261981" cy="11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009" y="2843733"/>
            <a:ext cx="1261981" cy="117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655" y="2654019"/>
            <a:ext cx="2236961" cy="2391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38" y="4708593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St. Peter										</a:t>
            </a:r>
            <a:r>
              <a:rPr lang="en-US" dirty="0" err="1" smtClean="0"/>
              <a:t>Geidorf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64" y="3008165"/>
            <a:ext cx="3279786" cy="218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64" y="5047912"/>
            <a:ext cx="1261981" cy="11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8" y="4765669"/>
            <a:ext cx="952500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455" y="3096356"/>
            <a:ext cx="2815689" cy="21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60</TotalTime>
  <Words>24</Words>
  <Application>Microsoft Office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</vt:lpstr>
      <vt:lpstr>Active English</vt:lpstr>
      <vt:lpstr>Our pets</vt:lpstr>
      <vt:lpstr>Transport</vt:lpstr>
      <vt:lpstr>Country</vt:lpstr>
      <vt:lpstr>Brothers and Sisters</vt:lpstr>
      <vt:lpstr>Hobbies</vt:lpstr>
      <vt:lpstr>Sport</vt:lpstr>
      <vt:lpstr>Music</vt:lpstr>
      <vt:lpstr>Address</vt:lpstr>
      <vt:lpstr>Home</vt:lpstr>
      <vt:lpstr>Food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English</dc:title>
  <dc:creator>Lis Polzleitner</dc:creator>
  <cp:lastModifiedBy>Lis Polzleitner</cp:lastModifiedBy>
  <cp:revision>12</cp:revision>
  <dcterms:created xsi:type="dcterms:W3CDTF">2015-09-16T17:00:39Z</dcterms:created>
  <dcterms:modified xsi:type="dcterms:W3CDTF">2015-09-17T18:46:07Z</dcterms:modified>
</cp:coreProperties>
</file>