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8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E6890-C35E-4FF1-A0C7-63655D2A9648}" type="datetimeFigureOut">
              <a:rPr lang="de-DE" smtClean="0"/>
              <a:pPr/>
              <a:t>05.02.2013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34BA-6DB4-430E-8F97-14009C61D99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17335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E6890-C35E-4FF1-A0C7-63655D2A9648}" type="datetimeFigureOut">
              <a:rPr lang="de-DE" smtClean="0"/>
              <a:pPr/>
              <a:t>05.02.2013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34BA-6DB4-430E-8F97-14009C61D99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902082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E6890-C35E-4FF1-A0C7-63655D2A9648}" type="datetimeFigureOut">
              <a:rPr lang="de-DE" smtClean="0"/>
              <a:pPr/>
              <a:t>05.02.2013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34BA-6DB4-430E-8F97-14009C61D99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52184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E6890-C35E-4FF1-A0C7-63655D2A9648}" type="datetimeFigureOut">
              <a:rPr lang="de-DE" smtClean="0"/>
              <a:pPr/>
              <a:t>05.02.2013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34BA-6DB4-430E-8F97-14009C61D99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638590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E6890-C35E-4FF1-A0C7-63655D2A9648}" type="datetimeFigureOut">
              <a:rPr lang="de-DE" smtClean="0"/>
              <a:pPr/>
              <a:t>05.02.2013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34BA-6DB4-430E-8F97-14009C61D99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080713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E6890-C35E-4FF1-A0C7-63655D2A9648}" type="datetimeFigureOut">
              <a:rPr lang="de-DE" smtClean="0"/>
              <a:pPr/>
              <a:t>05.02.2013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34BA-6DB4-430E-8F97-14009C61D99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276547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E6890-C35E-4FF1-A0C7-63655D2A9648}" type="datetimeFigureOut">
              <a:rPr lang="de-DE" smtClean="0"/>
              <a:pPr/>
              <a:t>05.02.2013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34BA-6DB4-430E-8F97-14009C61D99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957400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E6890-C35E-4FF1-A0C7-63655D2A9648}" type="datetimeFigureOut">
              <a:rPr lang="de-DE" smtClean="0"/>
              <a:pPr/>
              <a:t>05.02.2013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34BA-6DB4-430E-8F97-14009C61D99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11974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E6890-C35E-4FF1-A0C7-63655D2A9648}" type="datetimeFigureOut">
              <a:rPr lang="de-DE" smtClean="0"/>
              <a:pPr/>
              <a:t>05.02.2013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34BA-6DB4-430E-8F97-14009C61D99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51049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E6890-C35E-4FF1-A0C7-63655D2A9648}" type="datetimeFigureOut">
              <a:rPr lang="de-DE" smtClean="0"/>
              <a:pPr/>
              <a:t>05.02.2013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34BA-6DB4-430E-8F97-14009C61D99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755440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E6890-C35E-4FF1-A0C7-63655D2A9648}" type="datetimeFigureOut">
              <a:rPr lang="de-DE" smtClean="0"/>
              <a:pPr/>
              <a:t>05.02.2013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534BA-6DB4-430E-8F97-14009C61D99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028984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E6890-C35E-4FF1-A0C7-63655D2A9648}" type="datetimeFigureOut">
              <a:rPr lang="de-DE" smtClean="0"/>
              <a:pPr/>
              <a:t>05.02.2013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534BA-6DB4-430E-8F97-14009C61D99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846528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/>
          <a:lstStyle/>
          <a:p>
            <a:r>
              <a:rPr lang="de-DE" b="1" dirty="0" smtClean="0">
                <a:latin typeface="Berlin Sans FB Demi" pitchFamily="34" charset="0"/>
              </a:rPr>
              <a:t>CHIMPANZEE</a:t>
            </a:r>
            <a:endParaRPr lang="de-DE" b="1" dirty="0">
              <a:latin typeface="Berlin Sans FB Dem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604" y="4077072"/>
            <a:ext cx="6400800" cy="175260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de-DE" dirty="0" err="1" smtClean="0">
                <a:solidFill>
                  <a:schemeClr val="tx1"/>
                </a:solidFill>
                <a:latin typeface="Berlin Sans FB Demi" pitchFamily="34" charset="0"/>
              </a:rPr>
              <a:t>living</a:t>
            </a:r>
            <a:r>
              <a:rPr lang="de-DE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Berlin Sans FB Demi" pitchFamily="34" charset="0"/>
              </a:rPr>
              <a:t>habitat</a:t>
            </a:r>
            <a:endParaRPr lang="de-DE" dirty="0" smtClean="0">
              <a:solidFill>
                <a:schemeClr val="tx1"/>
              </a:solidFill>
              <a:latin typeface="Berlin Sans FB Dem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e-DE" dirty="0" err="1" smtClean="0">
                <a:solidFill>
                  <a:schemeClr val="tx1"/>
                </a:solidFill>
                <a:latin typeface="Berlin Sans FB Demi" pitchFamily="34" charset="0"/>
              </a:rPr>
              <a:t>food</a:t>
            </a:r>
            <a:endParaRPr lang="de-DE" dirty="0" smtClean="0">
              <a:solidFill>
                <a:schemeClr val="tx1"/>
              </a:solidFill>
              <a:latin typeface="Berlin Sans FB Dem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e-DE" dirty="0" err="1" smtClean="0">
                <a:solidFill>
                  <a:schemeClr val="tx1"/>
                </a:solidFill>
                <a:latin typeface="Berlin Sans FB Demi" pitchFamily="34" charset="0"/>
              </a:rPr>
              <a:t>natural</a:t>
            </a:r>
            <a:r>
              <a:rPr lang="de-DE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Berlin Sans FB Demi" pitchFamily="34" charset="0"/>
              </a:rPr>
              <a:t>enemies</a:t>
            </a:r>
            <a:endParaRPr lang="de-DE" dirty="0" smtClean="0">
              <a:solidFill>
                <a:schemeClr val="tx1"/>
              </a:solidFill>
              <a:latin typeface="Berlin Sans FB Dem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e-DE" dirty="0" err="1" smtClean="0">
                <a:solidFill>
                  <a:schemeClr val="tx1"/>
                </a:solidFill>
                <a:latin typeface="Berlin Sans FB Demi" pitchFamily="34" charset="0"/>
              </a:rPr>
              <a:t>special</a:t>
            </a:r>
            <a:r>
              <a:rPr lang="de-DE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Berlin Sans FB Demi" pitchFamily="34" charset="0"/>
              </a:rPr>
              <a:t>adaptation</a:t>
            </a:r>
            <a:endParaRPr lang="de-DE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00808"/>
            <a:ext cx="237626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25689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/>
          <a:lstStyle/>
          <a:p>
            <a:r>
              <a:rPr lang="de-DE" dirty="0" smtClean="0">
                <a:latin typeface="Berlin Sans FB Demi" pitchFamily="34" charset="0"/>
              </a:rPr>
              <a:t>LIVING HABITAT</a:t>
            </a:r>
            <a:endParaRPr lang="de-DE" dirty="0"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2116832"/>
          </a:xfrm>
        </p:spPr>
        <p:txBody>
          <a:bodyPr/>
          <a:lstStyle/>
          <a:p>
            <a:pPr algn="ctr"/>
            <a:r>
              <a:rPr lang="de-DE" dirty="0" smtClean="0">
                <a:latin typeface="Berlin Sans FB Demi" pitchFamily="34" charset="0"/>
              </a:rPr>
              <a:t>Central </a:t>
            </a:r>
            <a:r>
              <a:rPr lang="de-DE" dirty="0" err="1" smtClean="0">
                <a:latin typeface="Berlin Sans FB Demi" pitchFamily="34" charset="0"/>
              </a:rPr>
              <a:t>and</a:t>
            </a:r>
            <a:r>
              <a:rPr lang="de-DE" dirty="0" smtClean="0">
                <a:latin typeface="Berlin Sans FB Demi" pitchFamily="34" charset="0"/>
              </a:rPr>
              <a:t> Western </a:t>
            </a:r>
            <a:r>
              <a:rPr lang="de-DE" dirty="0" err="1" smtClean="0">
                <a:latin typeface="Berlin Sans FB Demi" pitchFamily="34" charset="0"/>
              </a:rPr>
              <a:t>Africa</a:t>
            </a:r>
            <a:endParaRPr lang="de-DE" dirty="0" smtClean="0">
              <a:latin typeface="Berlin Sans FB Demi" pitchFamily="34" charset="0"/>
            </a:endParaRPr>
          </a:p>
          <a:p>
            <a:pPr algn="ctr"/>
            <a:r>
              <a:rPr lang="de-DE" dirty="0" smtClean="0">
                <a:latin typeface="Berlin Sans FB Demi" pitchFamily="34" charset="0"/>
              </a:rPr>
              <a:t>humid </a:t>
            </a:r>
            <a:r>
              <a:rPr lang="de-DE" dirty="0" err="1" smtClean="0">
                <a:latin typeface="Berlin Sans FB Demi" pitchFamily="34" charset="0"/>
              </a:rPr>
              <a:t>climate</a:t>
            </a:r>
            <a:r>
              <a:rPr lang="de-DE" dirty="0" smtClean="0">
                <a:latin typeface="Berlin Sans FB Demi" pitchFamily="34" charset="0"/>
              </a:rPr>
              <a:t> &gt; </a:t>
            </a:r>
            <a:r>
              <a:rPr lang="de-DE" dirty="0" err="1" smtClean="0">
                <a:latin typeface="Berlin Sans FB Demi" pitchFamily="34" charset="0"/>
              </a:rPr>
              <a:t>rainforests</a:t>
            </a:r>
            <a:r>
              <a:rPr lang="de-DE" dirty="0" smtClean="0">
                <a:latin typeface="Berlin Sans FB Demi" pitchFamily="34" charset="0"/>
              </a:rPr>
              <a:t> </a:t>
            </a:r>
            <a:endParaRPr lang="de-DE" dirty="0">
              <a:latin typeface="Berlin Sans FB Dem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894764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94765"/>
            <a:ext cx="2527953" cy="232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32111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Berlin Sans FB Demi" pitchFamily="34" charset="0"/>
              </a:rPr>
              <a:t>FOOD</a:t>
            </a:r>
            <a:endParaRPr lang="de-DE" b="1" dirty="0"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latin typeface="Berlin Sans FB Demi" pitchFamily="34" charset="0"/>
              </a:rPr>
              <a:t>Omnivores:</a:t>
            </a:r>
          </a:p>
          <a:p>
            <a:pPr lvl="2"/>
            <a:r>
              <a:rPr lang="de-DE" dirty="0" err="1" smtClean="0">
                <a:latin typeface="Berlin Sans FB Demi" pitchFamily="34" charset="0"/>
              </a:rPr>
              <a:t>fruits</a:t>
            </a:r>
            <a:endParaRPr lang="de-DE" dirty="0" smtClean="0">
              <a:latin typeface="Berlin Sans FB Demi" pitchFamily="34" charset="0"/>
            </a:endParaRPr>
          </a:p>
          <a:p>
            <a:pPr lvl="2"/>
            <a:r>
              <a:rPr lang="de-DE" dirty="0" err="1" smtClean="0">
                <a:latin typeface="Berlin Sans FB Demi" pitchFamily="34" charset="0"/>
              </a:rPr>
              <a:t>plants</a:t>
            </a:r>
            <a:endParaRPr lang="de-DE" dirty="0" smtClean="0">
              <a:latin typeface="Berlin Sans FB Demi" pitchFamily="34" charset="0"/>
            </a:endParaRPr>
          </a:p>
          <a:p>
            <a:pPr lvl="2"/>
            <a:r>
              <a:rPr lang="de-DE" dirty="0" err="1" smtClean="0">
                <a:latin typeface="Berlin Sans FB Demi" pitchFamily="34" charset="0"/>
              </a:rPr>
              <a:t>berries</a:t>
            </a:r>
            <a:endParaRPr lang="de-DE" dirty="0" smtClean="0">
              <a:latin typeface="Berlin Sans FB Demi" pitchFamily="34" charset="0"/>
            </a:endParaRPr>
          </a:p>
          <a:p>
            <a:pPr lvl="2"/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Berlin Sans FB Demi" pitchFamily="34" charset="0"/>
              </a:rPr>
              <a:t>insects</a:t>
            </a:r>
            <a:endParaRPr lang="de-DE" dirty="0" smtClean="0">
              <a:solidFill>
                <a:schemeClr val="tx1">
                  <a:lumMod val="50000"/>
                  <a:lumOff val="50000"/>
                </a:schemeClr>
              </a:solidFill>
              <a:latin typeface="Berlin Sans FB Demi" pitchFamily="34" charset="0"/>
            </a:endParaRPr>
          </a:p>
          <a:p>
            <a:pPr lvl="2"/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Berlin Sans FB Demi" pitchFamily="34" charset="0"/>
              </a:rPr>
              <a:t>eggs</a:t>
            </a:r>
            <a:endParaRPr lang="de-DE" dirty="0" smtClean="0">
              <a:solidFill>
                <a:schemeClr val="tx1">
                  <a:lumMod val="50000"/>
                  <a:lumOff val="50000"/>
                </a:schemeClr>
              </a:solidFill>
              <a:latin typeface="Berlin Sans FB Demi" pitchFamily="34" charset="0"/>
            </a:endParaRPr>
          </a:p>
          <a:p>
            <a:pPr lvl="2"/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Berlin Sans FB Demi" pitchFamily="34" charset="0"/>
              </a:rPr>
              <a:t>meat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  <a:latin typeface="Berlin Sans FB Dem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40768"/>
            <a:ext cx="3608090" cy="2042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398"/>
          <a:stretch/>
        </p:blipFill>
        <p:spPr bwMode="auto">
          <a:xfrm>
            <a:off x="3131840" y="3721570"/>
            <a:ext cx="2376264" cy="171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6872" y="4581128"/>
            <a:ext cx="23812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75340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Berlin Sans FB Demi" pitchFamily="34" charset="0"/>
              </a:rPr>
              <a:t>NATURAL ENEMIES</a:t>
            </a:r>
            <a:endParaRPr lang="de-DE" dirty="0"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>
                <a:latin typeface="Berlin Sans FB Demi" pitchFamily="34" charset="0"/>
              </a:rPr>
              <a:t>leopard</a:t>
            </a:r>
            <a:endParaRPr lang="de-DE" dirty="0" smtClean="0">
              <a:solidFill>
                <a:schemeClr val="tx1">
                  <a:lumMod val="50000"/>
                  <a:lumOff val="50000"/>
                </a:schemeClr>
              </a:solidFill>
              <a:latin typeface="Berlin Sans FB Demi" pitchFamily="34" charset="0"/>
            </a:endParaRPr>
          </a:p>
          <a:p>
            <a:endParaRPr lang="de-DE" dirty="0" smtClean="0">
              <a:latin typeface="Berlin Sans FB Demi" pitchFamily="34" charset="0"/>
            </a:endParaRPr>
          </a:p>
          <a:p>
            <a:endParaRPr lang="de-DE" dirty="0">
              <a:latin typeface="Berlin Sans FB Demi" pitchFamily="34" charset="0"/>
            </a:endParaRPr>
          </a:p>
          <a:p>
            <a:pPr marL="0" indent="0">
              <a:buNone/>
            </a:pPr>
            <a:endParaRPr lang="de-DE" dirty="0" smtClean="0">
              <a:latin typeface="Berlin Sans FB Demi" pitchFamily="34" charset="0"/>
            </a:endParaRPr>
          </a:p>
          <a:p>
            <a:r>
              <a:rPr lang="de-DE" dirty="0" err="1" smtClean="0">
                <a:latin typeface="Berlin Sans FB Demi" pitchFamily="34" charset="0"/>
              </a:rPr>
              <a:t>humans</a:t>
            </a:r>
            <a:endParaRPr lang="de-DE" dirty="0">
              <a:latin typeface="Berlin Sans FB Dem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72816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9914" y="4077072"/>
            <a:ext cx="2619375" cy="216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53301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Berlin Sans FB Demi" pitchFamily="34" charset="0"/>
              </a:rPr>
              <a:t>SPECIAL ADAPTATION</a:t>
            </a:r>
            <a:endParaRPr lang="de-DE" dirty="0"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>
                <a:latin typeface="Berlin Sans FB Demi" pitchFamily="34" charset="0"/>
              </a:rPr>
              <a:t>long</a:t>
            </a:r>
            <a:r>
              <a:rPr lang="de-DE" dirty="0" smtClean="0">
                <a:latin typeface="Berlin Sans FB Demi" pitchFamily="34" charset="0"/>
              </a:rPr>
              <a:t>, strong </a:t>
            </a:r>
            <a:r>
              <a:rPr lang="de-DE" dirty="0" err="1" smtClean="0">
                <a:latin typeface="Berlin Sans FB Demi" pitchFamily="34" charset="0"/>
              </a:rPr>
              <a:t>arms</a:t>
            </a:r>
            <a:endParaRPr lang="de-DE" dirty="0" smtClean="0">
              <a:latin typeface="Berlin Sans FB Demi" pitchFamily="34" charset="0"/>
            </a:endParaRPr>
          </a:p>
          <a:p>
            <a:endParaRPr lang="de-DE" dirty="0" smtClean="0">
              <a:latin typeface="Berlin Sans FB Demi" pitchFamily="34" charset="0"/>
            </a:endParaRPr>
          </a:p>
          <a:p>
            <a:endParaRPr lang="de-DE" dirty="0">
              <a:latin typeface="Berlin Sans FB Demi" pitchFamily="34" charset="0"/>
            </a:endParaRPr>
          </a:p>
          <a:p>
            <a:r>
              <a:rPr lang="de-DE" dirty="0" err="1" smtClean="0">
                <a:latin typeface="Berlin Sans FB Demi" pitchFamily="34" charset="0"/>
              </a:rPr>
              <a:t>opposable</a:t>
            </a:r>
            <a:r>
              <a:rPr lang="de-DE" dirty="0" smtClean="0">
                <a:latin typeface="Berlin Sans FB Demi" pitchFamily="34" charset="0"/>
              </a:rPr>
              <a:t> </a:t>
            </a:r>
            <a:r>
              <a:rPr lang="de-DE" dirty="0" err="1" smtClean="0">
                <a:latin typeface="Berlin Sans FB Demi" pitchFamily="34" charset="0"/>
              </a:rPr>
              <a:t>big</a:t>
            </a:r>
            <a:r>
              <a:rPr lang="de-DE" dirty="0" smtClean="0">
                <a:latin typeface="Berlin Sans FB Demi" pitchFamily="34" charset="0"/>
              </a:rPr>
              <a:t> </a:t>
            </a:r>
            <a:r>
              <a:rPr lang="de-DE" dirty="0" err="1" smtClean="0">
                <a:latin typeface="Berlin Sans FB Demi" pitchFamily="34" charset="0"/>
              </a:rPr>
              <a:t>toe</a:t>
            </a:r>
            <a:endParaRPr lang="de-DE" dirty="0" smtClean="0">
              <a:latin typeface="Berlin Sans FB Demi" pitchFamily="34" charset="0"/>
            </a:endParaRPr>
          </a:p>
          <a:p>
            <a:pPr marL="0" indent="0">
              <a:buNone/>
            </a:pPr>
            <a:endParaRPr lang="de-DE" dirty="0">
              <a:latin typeface="Berlin Sans FB Demi" pitchFamily="34" charset="0"/>
            </a:endParaRPr>
          </a:p>
          <a:p>
            <a:endParaRPr lang="de-DE" dirty="0" smtClean="0">
              <a:latin typeface="Berlin Sans FB Demi" pitchFamily="34" charset="0"/>
            </a:endParaRPr>
          </a:p>
          <a:p>
            <a:r>
              <a:rPr lang="de-DE" dirty="0" smtClean="0">
                <a:latin typeface="Berlin Sans FB Demi" pitchFamily="34" charset="0"/>
              </a:rPr>
              <a:t>strong </a:t>
            </a:r>
            <a:r>
              <a:rPr lang="de-DE" dirty="0" err="1" smtClean="0">
                <a:latin typeface="Berlin Sans FB Demi" pitchFamily="34" charset="0"/>
              </a:rPr>
              <a:t>canine</a:t>
            </a:r>
            <a:r>
              <a:rPr lang="de-DE" dirty="0" smtClean="0">
                <a:latin typeface="Berlin Sans FB Demi" pitchFamily="34" charset="0"/>
              </a:rPr>
              <a:t> </a:t>
            </a:r>
            <a:r>
              <a:rPr lang="de-DE" dirty="0" err="1" smtClean="0">
                <a:latin typeface="Berlin Sans FB Demi" pitchFamily="34" charset="0"/>
              </a:rPr>
              <a:t>teeth</a:t>
            </a:r>
            <a:endParaRPr lang="de-DE" dirty="0">
              <a:latin typeface="Berlin Sans FB Dem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140"/>
          <a:stretch/>
        </p:blipFill>
        <p:spPr bwMode="auto">
          <a:xfrm>
            <a:off x="4644009" y="1301576"/>
            <a:ext cx="2304256" cy="1406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334044"/>
            <a:ext cx="1440160" cy="1074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01504"/>
            <a:ext cx="2304257" cy="153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9" y="4822994"/>
            <a:ext cx="1514585" cy="1948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Up Arrow 3"/>
          <p:cNvSpPr/>
          <p:nvPr/>
        </p:nvSpPr>
        <p:spPr>
          <a:xfrm rot="18940419">
            <a:off x="5599321" y="6079608"/>
            <a:ext cx="351043" cy="451992"/>
          </a:xfrm>
          <a:prstGeom prst="upArrow">
            <a:avLst>
              <a:gd name="adj1" fmla="val 36986"/>
              <a:gd name="adj2" fmla="val 5308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784612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4400" dirty="0" smtClean="0">
                <a:latin typeface="Berlin Sans FB Demi" pitchFamily="34" charset="0"/>
              </a:rPr>
              <a:t>THANK YOU </a:t>
            </a:r>
          </a:p>
          <a:p>
            <a:pPr marL="0" indent="0" algn="ctr">
              <a:buNone/>
            </a:pPr>
            <a:r>
              <a:rPr lang="de-DE" sz="4400" dirty="0" err="1" smtClean="0">
                <a:latin typeface="Berlin Sans FB Demi" pitchFamily="34" charset="0"/>
              </a:rPr>
              <a:t>for</a:t>
            </a:r>
            <a:r>
              <a:rPr lang="de-DE" sz="4400" dirty="0" smtClean="0">
                <a:latin typeface="Berlin Sans FB Demi" pitchFamily="34" charset="0"/>
              </a:rPr>
              <a:t> </a:t>
            </a:r>
            <a:r>
              <a:rPr lang="de-DE" sz="4400" dirty="0" err="1" smtClean="0">
                <a:latin typeface="Berlin Sans FB Demi" pitchFamily="34" charset="0"/>
              </a:rPr>
              <a:t>your</a:t>
            </a:r>
            <a:r>
              <a:rPr lang="de-DE" sz="4400" dirty="0" smtClean="0">
                <a:latin typeface="Berlin Sans FB Demi" pitchFamily="34" charset="0"/>
              </a:rPr>
              <a:t> </a:t>
            </a:r>
            <a:r>
              <a:rPr lang="de-DE" sz="4400" dirty="0" err="1" smtClean="0">
                <a:latin typeface="Berlin Sans FB Demi" pitchFamily="34" charset="0"/>
              </a:rPr>
              <a:t>attention</a:t>
            </a:r>
            <a:r>
              <a:rPr lang="de-DE" sz="4400" dirty="0" smtClean="0">
                <a:latin typeface="Berlin Sans FB Demi" pitchFamily="34" charset="0"/>
              </a:rPr>
              <a:t>!</a:t>
            </a:r>
          </a:p>
          <a:p>
            <a:pPr marL="0" indent="0" algn="ctr">
              <a:buNone/>
            </a:pPr>
            <a:endParaRPr lang="de-DE" sz="4400" dirty="0">
              <a:latin typeface="Berlin Sans FB Dem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6398" y="3429000"/>
            <a:ext cx="2224421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82659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</Words>
  <Application>Microsoft Office PowerPoint</Application>
  <PresentationFormat>Bildschirmpräsentation (4:3)</PresentationFormat>
  <Paragraphs>32</Paragraphs>
  <Slides>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Office Theme</vt:lpstr>
      <vt:lpstr>CHIMPANZEE</vt:lpstr>
      <vt:lpstr>LIVING HABITAT</vt:lpstr>
      <vt:lpstr>FOOD</vt:lpstr>
      <vt:lpstr>NATURAL ENEMIES</vt:lpstr>
      <vt:lpstr>SPECIAL ADAPTATION</vt:lpstr>
      <vt:lpstr>Folie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CHIMPANZEE</dc:title>
  <dc:creator>admin_neu</dc:creator>
  <cp:lastModifiedBy>michi</cp:lastModifiedBy>
  <cp:revision>6</cp:revision>
  <dcterms:created xsi:type="dcterms:W3CDTF">2013-02-04T07:51:58Z</dcterms:created>
  <dcterms:modified xsi:type="dcterms:W3CDTF">2013-02-05T20:38:39Z</dcterms:modified>
</cp:coreProperties>
</file>