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78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6D02D-EC35-4864-85AB-9555E6462EAD}" type="datetimeFigureOut">
              <a:rPr lang="de-DE" smtClean="0"/>
              <a:pPr/>
              <a:t>05.02.2013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88715-9336-485B-9C85-F3BCBD71C6CB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2803210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6D02D-EC35-4864-85AB-9555E6462EAD}" type="datetimeFigureOut">
              <a:rPr lang="de-DE" smtClean="0"/>
              <a:pPr/>
              <a:t>05.02.2013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88715-9336-485B-9C85-F3BCBD71C6CB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3365099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6D02D-EC35-4864-85AB-9555E6462EAD}" type="datetimeFigureOut">
              <a:rPr lang="de-DE" smtClean="0"/>
              <a:pPr/>
              <a:t>05.02.2013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88715-9336-485B-9C85-F3BCBD71C6CB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25604560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6D02D-EC35-4864-85AB-9555E6462EAD}" type="datetimeFigureOut">
              <a:rPr lang="de-DE" smtClean="0"/>
              <a:pPr/>
              <a:t>05.02.2013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88715-9336-485B-9C85-F3BCBD71C6CB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20249557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6D02D-EC35-4864-85AB-9555E6462EAD}" type="datetimeFigureOut">
              <a:rPr lang="de-DE" smtClean="0"/>
              <a:pPr/>
              <a:t>05.02.2013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88715-9336-485B-9C85-F3BCBD71C6CB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21754606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6D02D-EC35-4864-85AB-9555E6462EAD}" type="datetimeFigureOut">
              <a:rPr lang="de-DE" smtClean="0"/>
              <a:pPr/>
              <a:t>05.02.2013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88715-9336-485B-9C85-F3BCBD71C6CB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4029780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6D02D-EC35-4864-85AB-9555E6462EAD}" type="datetimeFigureOut">
              <a:rPr lang="de-DE" smtClean="0"/>
              <a:pPr/>
              <a:t>05.02.2013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88715-9336-485B-9C85-F3BCBD71C6CB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20865023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6D02D-EC35-4864-85AB-9555E6462EAD}" type="datetimeFigureOut">
              <a:rPr lang="de-DE" smtClean="0"/>
              <a:pPr/>
              <a:t>05.02.2013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88715-9336-485B-9C85-F3BCBD71C6CB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40946814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6D02D-EC35-4864-85AB-9555E6462EAD}" type="datetimeFigureOut">
              <a:rPr lang="de-DE" smtClean="0"/>
              <a:pPr/>
              <a:t>05.02.2013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88715-9336-485B-9C85-F3BCBD71C6CB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3365395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6D02D-EC35-4864-85AB-9555E6462EAD}" type="datetimeFigureOut">
              <a:rPr lang="de-DE" smtClean="0"/>
              <a:pPr/>
              <a:t>05.02.2013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88715-9336-485B-9C85-F3BCBD71C6CB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3576046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6D02D-EC35-4864-85AB-9555E6462EAD}" type="datetimeFigureOut">
              <a:rPr lang="de-DE" smtClean="0"/>
              <a:pPr/>
              <a:t>05.02.2013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88715-9336-485B-9C85-F3BCBD71C6CB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2016760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26D02D-EC35-4864-85AB-9555E6462EAD}" type="datetimeFigureOut">
              <a:rPr lang="de-DE" smtClean="0"/>
              <a:pPr/>
              <a:t>05.02.2013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288715-9336-485B-9C85-F3BCBD71C6CB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34336078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764704"/>
            <a:ext cx="7772400" cy="1470025"/>
          </a:xfrm>
        </p:spPr>
        <p:txBody>
          <a:bodyPr/>
          <a:lstStyle/>
          <a:p>
            <a:r>
              <a:rPr lang="de-DE" b="1" dirty="0" smtClean="0"/>
              <a:t>INTRODUCTION</a:t>
            </a:r>
            <a:endParaRPr lang="de-DE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348880"/>
            <a:ext cx="6400800" cy="3289920"/>
          </a:xfrm>
        </p:spPr>
        <p:txBody>
          <a:bodyPr/>
          <a:lstStyle/>
          <a:p>
            <a:pPr algn="l"/>
            <a:r>
              <a:rPr lang="de-DE" dirty="0" smtClean="0">
                <a:solidFill>
                  <a:schemeClr val="tx1"/>
                </a:solidFill>
              </a:rPr>
              <a:t>Today I will </a:t>
            </a:r>
            <a:r>
              <a:rPr lang="de-DE" dirty="0" err="1" smtClean="0">
                <a:solidFill>
                  <a:schemeClr val="tx1"/>
                </a:solidFill>
              </a:rPr>
              <a:t>present</a:t>
            </a:r>
            <a:r>
              <a:rPr lang="de-DE" dirty="0" smtClean="0">
                <a:solidFill>
                  <a:schemeClr val="tx1"/>
                </a:solidFill>
              </a:rPr>
              <a:t> </a:t>
            </a:r>
            <a:r>
              <a:rPr lang="de-DE" dirty="0" err="1" smtClean="0">
                <a:solidFill>
                  <a:schemeClr val="tx1"/>
                </a:solidFill>
              </a:rPr>
              <a:t>the</a:t>
            </a:r>
            <a:r>
              <a:rPr lang="de-DE" dirty="0" smtClean="0">
                <a:solidFill>
                  <a:schemeClr val="tx1"/>
                </a:solidFill>
              </a:rPr>
              <a:t> </a:t>
            </a:r>
            <a:r>
              <a:rPr lang="de-DE" dirty="0" err="1" smtClean="0">
                <a:solidFill>
                  <a:schemeClr val="tx1"/>
                </a:solidFill>
              </a:rPr>
              <a:t>chimpanzee</a:t>
            </a:r>
            <a:r>
              <a:rPr lang="de-DE" dirty="0" smtClean="0">
                <a:solidFill>
                  <a:schemeClr val="tx1"/>
                </a:solidFill>
              </a:rPr>
              <a:t>.</a:t>
            </a:r>
          </a:p>
          <a:p>
            <a:pPr algn="l"/>
            <a:endParaRPr lang="de-DE" dirty="0">
              <a:solidFill>
                <a:schemeClr val="tx1"/>
              </a:solidFill>
            </a:endParaRPr>
          </a:p>
          <a:p>
            <a:pPr algn="l"/>
            <a:r>
              <a:rPr lang="de-DE" dirty="0" err="1" smtClean="0">
                <a:solidFill>
                  <a:schemeClr val="tx1"/>
                </a:solidFill>
              </a:rPr>
              <a:t>My</a:t>
            </a:r>
            <a:r>
              <a:rPr lang="de-DE" dirty="0" smtClean="0">
                <a:solidFill>
                  <a:schemeClr val="tx1"/>
                </a:solidFill>
              </a:rPr>
              <a:t> </a:t>
            </a:r>
            <a:r>
              <a:rPr lang="de-DE" dirty="0" err="1" smtClean="0">
                <a:solidFill>
                  <a:schemeClr val="tx1"/>
                </a:solidFill>
              </a:rPr>
              <a:t>subtopics</a:t>
            </a:r>
            <a:r>
              <a:rPr lang="de-DE" dirty="0" smtClean="0">
                <a:solidFill>
                  <a:schemeClr val="tx1"/>
                </a:solidFill>
              </a:rPr>
              <a:t> </a:t>
            </a:r>
            <a:r>
              <a:rPr lang="de-DE" dirty="0" err="1" smtClean="0">
                <a:solidFill>
                  <a:schemeClr val="tx1"/>
                </a:solidFill>
              </a:rPr>
              <a:t>are</a:t>
            </a:r>
            <a:r>
              <a:rPr lang="de-DE" dirty="0" smtClean="0">
                <a:solidFill>
                  <a:schemeClr val="tx1"/>
                </a:solidFill>
              </a:rPr>
              <a:t> </a:t>
            </a:r>
            <a:r>
              <a:rPr lang="de-DE" b="1" dirty="0" err="1" smtClean="0">
                <a:solidFill>
                  <a:schemeClr val="tx1"/>
                </a:solidFill>
              </a:rPr>
              <a:t>living</a:t>
            </a:r>
            <a:r>
              <a:rPr lang="de-DE" b="1" dirty="0" smtClean="0">
                <a:solidFill>
                  <a:schemeClr val="tx1"/>
                </a:solidFill>
              </a:rPr>
              <a:t> </a:t>
            </a:r>
            <a:r>
              <a:rPr lang="de-DE" b="1" dirty="0" err="1" smtClean="0">
                <a:solidFill>
                  <a:schemeClr val="tx1"/>
                </a:solidFill>
              </a:rPr>
              <a:t>habitat</a:t>
            </a:r>
            <a:r>
              <a:rPr lang="de-DE" dirty="0" smtClean="0">
                <a:solidFill>
                  <a:schemeClr val="tx1"/>
                </a:solidFill>
              </a:rPr>
              <a:t>, </a:t>
            </a:r>
            <a:r>
              <a:rPr lang="de-DE" b="1" dirty="0" err="1" smtClean="0">
                <a:solidFill>
                  <a:schemeClr val="tx1"/>
                </a:solidFill>
              </a:rPr>
              <a:t>food</a:t>
            </a:r>
            <a:r>
              <a:rPr lang="de-DE" dirty="0" smtClean="0">
                <a:solidFill>
                  <a:schemeClr val="tx1"/>
                </a:solidFill>
              </a:rPr>
              <a:t>, </a:t>
            </a:r>
            <a:r>
              <a:rPr lang="de-DE" b="1" dirty="0" err="1" smtClean="0">
                <a:solidFill>
                  <a:schemeClr val="tx1"/>
                </a:solidFill>
              </a:rPr>
              <a:t>natural</a:t>
            </a:r>
            <a:r>
              <a:rPr lang="de-DE" b="1" dirty="0" smtClean="0">
                <a:solidFill>
                  <a:schemeClr val="tx1"/>
                </a:solidFill>
              </a:rPr>
              <a:t> </a:t>
            </a:r>
            <a:r>
              <a:rPr lang="de-DE" b="1" dirty="0" err="1" smtClean="0">
                <a:solidFill>
                  <a:schemeClr val="tx1"/>
                </a:solidFill>
              </a:rPr>
              <a:t>enemies</a:t>
            </a:r>
            <a:r>
              <a:rPr lang="de-DE" b="1" dirty="0" smtClean="0">
                <a:solidFill>
                  <a:schemeClr val="tx1"/>
                </a:solidFill>
              </a:rPr>
              <a:t> </a:t>
            </a:r>
            <a:r>
              <a:rPr lang="de-DE" dirty="0" err="1" smtClean="0">
                <a:solidFill>
                  <a:schemeClr val="tx1"/>
                </a:solidFill>
              </a:rPr>
              <a:t>and</a:t>
            </a:r>
            <a:r>
              <a:rPr lang="de-DE" dirty="0" smtClean="0">
                <a:solidFill>
                  <a:schemeClr val="tx1"/>
                </a:solidFill>
              </a:rPr>
              <a:t> </a:t>
            </a:r>
            <a:r>
              <a:rPr lang="de-DE" b="1" dirty="0" err="1" smtClean="0">
                <a:solidFill>
                  <a:schemeClr val="tx1"/>
                </a:solidFill>
              </a:rPr>
              <a:t>special</a:t>
            </a:r>
            <a:r>
              <a:rPr lang="de-DE" b="1" dirty="0" smtClean="0">
                <a:solidFill>
                  <a:schemeClr val="tx1"/>
                </a:solidFill>
              </a:rPr>
              <a:t> </a:t>
            </a:r>
            <a:r>
              <a:rPr lang="de-DE" b="1" dirty="0" err="1" smtClean="0">
                <a:solidFill>
                  <a:schemeClr val="tx1"/>
                </a:solidFill>
              </a:rPr>
              <a:t>adaptation</a:t>
            </a:r>
            <a:r>
              <a:rPr lang="de-DE" b="1" dirty="0" smtClean="0">
                <a:solidFill>
                  <a:schemeClr val="tx1"/>
                </a:solidFill>
              </a:rPr>
              <a:t>.</a:t>
            </a:r>
            <a:endParaRPr lang="de-DE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190831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 smtClean="0"/>
              <a:t>LIVING HABITAT</a:t>
            </a:r>
            <a:endParaRPr lang="de-DE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 smtClean="0"/>
              <a:t>Chimpanzees</a:t>
            </a:r>
            <a:r>
              <a:rPr lang="de-DE" dirty="0" smtClean="0"/>
              <a:t> </a:t>
            </a:r>
            <a:r>
              <a:rPr lang="de-DE" dirty="0" err="1" smtClean="0"/>
              <a:t>can</a:t>
            </a:r>
            <a:r>
              <a:rPr lang="de-DE" dirty="0" smtClean="0"/>
              <a:t> </a:t>
            </a:r>
            <a:r>
              <a:rPr lang="de-DE" dirty="0" err="1" smtClean="0"/>
              <a:t>be</a:t>
            </a:r>
            <a:r>
              <a:rPr lang="de-DE" dirty="0" smtClean="0"/>
              <a:t> </a:t>
            </a:r>
            <a:r>
              <a:rPr lang="de-DE" dirty="0" err="1" smtClean="0"/>
              <a:t>found</a:t>
            </a:r>
            <a:r>
              <a:rPr lang="de-DE" dirty="0" smtClean="0"/>
              <a:t> in </a:t>
            </a:r>
            <a:r>
              <a:rPr lang="de-DE" b="1" dirty="0" smtClean="0"/>
              <a:t>Central </a:t>
            </a:r>
            <a:r>
              <a:rPr lang="de-DE" b="1" dirty="0" err="1" smtClean="0"/>
              <a:t>and</a:t>
            </a:r>
            <a:r>
              <a:rPr lang="de-DE" b="1" dirty="0" smtClean="0"/>
              <a:t> Western </a:t>
            </a:r>
            <a:r>
              <a:rPr lang="de-DE" b="1" dirty="0" err="1" smtClean="0"/>
              <a:t>Africa</a:t>
            </a:r>
            <a:r>
              <a:rPr lang="de-DE" b="1" dirty="0" smtClean="0"/>
              <a:t>.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 err="1" smtClean="0"/>
              <a:t>They</a:t>
            </a:r>
            <a:r>
              <a:rPr lang="de-DE" dirty="0" smtClean="0"/>
              <a:t> </a:t>
            </a:r>
            <a:r>
              <a:rPr lang="de-DE" dirty="0" err="1" smtClean="0"/>
              <a:t>like</a:t>
            </a:r>
            <a:r>
              <a:rPr lang="de-DE" dirty="0" smtClean="0"/>
              <a:t> </a:t>
            </a:r>
            <a:r>
              <a:rPr lang="de-DE" b="1" dirty="0" smtClean="0"/>
              <a:t>humid </a:t>
            </a:r>
            <a:r>
              <a:rPr lang="de-DE" b="1" dirty="0" err="1" smtClean="0"/>
              <a:t>climate</a:t>
            </a:r>
            <a:r>
              <a:rPr lang="de-DE" b="1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usually</a:t>
            </a:r>
            <a:r>
              <a:rPr lang="de-DE" dirty="0" smtClean="0"/>
              <a:t> live in </a:t>
            </a:r>
            <a:r>
              <a:rPr lang="de-DE" b="1" dirty="0" err="1" smtClean="0"/>
              <a:t>rainforests</a:t>
            </a:r>
            <a:r>
              <a:rPr lang="de-DE" dirty="0" smtClean="0"/>
              <a:t>.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 err="1" smtClean="0"/>
              <a:t>They</a:t>
            </a:r>
            <a:r>
              <a:rPr lang="de-DE" dirty="0" smtClean="0"/>
              <a:t> </a:t>
            </a:r>
            <a:r>
              <a:rPr lang="de-DE" dirty="0" err="1" smtClean="0"/>
              <a:t>spend</a:t>
            </a:r>
            <a:r>
              <a:rPr lang="de-DE" dirty="0" smtClean="0"/>
              <a:t> </a:t>
            </a:r>
            <a:r>
              <a:rPr lang="de-DE" dirty="0" err="1" smtClean="0"/>
              <a:t>their</a:t>
            </a:r>
            <a:r>
              <a:rPr lang="de-DE" dirty="0" smtClean="0"/>
              <a:t> time on </a:t>
            </a:r>
            <a:r>
              <a:rPr lang="de-DE" dirty="0" err="1" smtClean="0"/>
              <a:t>land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in </a:t>
            </a:r>
            <a:r>
              <a:rPr lang="de-DE" dirty="0" err="1" smtClean="0"/>
              <a:t>trees</a:t>
            </a:r>
            <a:r>
              <a:rPr lang="de-DE" dirty="0" smtClean="0"/>
              <a:t>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xmlns="" val="16545330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 smtClean="0"/>
              <a:t>FOOD</a:t>
            </a:r>
            <a:endParaRPr lang="de-DE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 smtClean="0"/>
              <a:t>Chimpanzees</a:t>
            </a:r>
            <a:r>
              <a:rPr lang="de-DE" dirty="0" smtClean="0"/>
              <a:t> </a:t>
            </a:r>
            <a:r>
              <a:rPr lang="de-DE" dirty="0" err="1" smtClean="0"/>
              <a:t>are</a:t>
            </a:r>
            <a:r>
              <a:rPr lang="de-DE" dirty="0" smtClean="0"/>
              <a:t> </a:t>
            </a:r>
            <a:r>
              <a:rPr lang="de-DE" b="1" dirty="0" smtClean="0"/>
              <a:t>omnivores</a:t>
            </a:r>
            <a:r>
              <a:rPr lang="de-DE" dirty="0" smtClean="0"/>
              <a:t>.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 err="1" smtClean="0"/>
              <a:t>They</a:t>
            </a:r>
            <a:r>
              <a:rPr lang="de-DE" dirty="0" smtClean="0"/>
              <a:t> </a:t>
            </a:r>
            <a:r>
              <a:rPr lang="de-DE" dirty="0" err="1" smtClean="0"/>
              <a:t>mostly</a:t>
            </a:r>
            <a:r>
              <a:rPr lang="de-DE" dirty="0" smtClean="0"/>
              <a:t> </a:t>
            </a:r>
            <a:r>
              <a:rPr lang="de-DE" dirty="0" err="1" smtClean="0"/>
              <a:t>eat</a:t>
            </a:r>
            <a:r>
              <a:rPr lang="de-DE" dirty="0" smtClean="0"/>
              <a:t> </a:t>
            </a:r>
            <a:r>
              <a:rPr lang="de-DE" dirty="0" err="1" smtClean="0"/>
              <a:t>fruits</a:t>
            </a:r>
            <a:r>
              <a:rPr lang="de-DE" dirty="0" smtClean="0"/>
              <a:t>, </a:t>
            </a:r>
            <a:r>
              <a:rPr lang="de-DE" dirty="0" err="1" smtClean="0"/>
              <a:t>plants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berries</a:t>
            </a:r>
            <a:r>
              <a:rPr lang="de-DE" dirty="0" smtClean="0"/>
              <a:t> but </a:t>
            </a:r>
            <a:r>
              <a:rPr lang="de-DE" dirty="0" err="1" smtClean="0"/>
              <a:t>they</a:t>
            </a:r>
            <a:r>
              <a:rPr lang="de-DE" dirty="0" smtClean="0"/>
              <a:t> also </a:t>
            </a:r>
            <a:r>
              <a:rPr lang="de-DE" dirty="0" err="1" smtClean="0"/>
              <a:t>eat</a:t>
            </a:r>
            <a:r>
              <a:rPr lang="de-DE" dirty="0" smtClean="0"/>
              <a:t> </a:t>
            </a:r>
            <a:r>
              <a:rPr lang="de-DE" dirty="0" err="1" smtClean="0"/>
              <a:t>insects</a:t>
            </a:r>
            <a:r>
              <a:rPr lang="de-DE" dirty="0" smtClean="0"/>
              <a:t>, </a:t>
            </a:r>
            <a:r>
              <a:rPr lang="de-DE" dirty="0" err="1" smtClean="0"/>
              <a:t>eggs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meat</a:t>
            </a:r>
            <a:r>
              <a:rPr lang="de-DE" dirty="0" smtClean="0"/>
              <a:t>.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 err="1" smtClean="0"/>
              <a:t>They</a:t>
            </a:r>
            <a:r>
              <a:rPr lang="de-DE" dirty="0" smtClean="0"/>
              <a:t> </a:t>
            </a:r>
            <a:r>
              <a:rPr lang="de-DE" dirty="0" err="1" smtClean="0"/>
              <a:t>have</a:t>
            </a:r>
            <a:r>
              <a:rPr lang="de-DE" dirty="0" smtClean="0"/>
              <a:t> a </a:t>
            </a:r>
            <a:r>
              <a:rPr lang="de-DE" dirty="0" err="1" smtClean="0"/>
              <a:t>very</a:t>
            </a:r>
            <a:r>
              <a:rPr lang="de-DE" dirty="0" smtClean="0"/>
              <a:t> </a:t>
            </a:r>
            <a:r>
              <a:rPr lang="de-DE" dirty="0" err="1" smtClean="0"/>
              <a:t>varied</a:t>
            </a:r>
            <a:r>
              <a:rPr lang="de-DE" dirty="0" smtClean="0"/>
              <a:t> </a:t>
            </a:r>
            <a:r>
              <a:rPr lang="de-DE" dirty="0" err="1" smtClean="0"/>
              <a:t>diet</a:t>
            </a:r>
            <a:r>
              <a:rPr lang="de-DE" dirty="0" smtClean="0"/>
              <a:t>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xmlns="" val="18761990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 smtClean="0"/>
              <a:t>NATURAL ENEMIES</a:t>
            </a:r>
            <a:endParaRPr lang="de-DE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 smtClean="0"/>
              <a:t>One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main</a:t>
            </a:r>
            <a:r>
              <a:rPr lang="de-DE" dirty="0" smtClean="0"/>
              <a:t> </a:t>
            </a:r>
            <a:r>
              <a:rPr lang="de-DE" dirty="0" err="1" smtClean="0"/>
              <a:t>predators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b="1" dirty="0" err="1" smtClean="0"/>
              <a:t>leopard</a:t>
            </a:r>
            <a:r>
              <a:rPr lang="de-DE" dirty="0" smtClean="0"/>
              <a:t>.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 err="1" smtClean="0"/>
              <a:t>Leopards</a:t>
            </a:r>
            <a:r>
              <a:rPr lang="de-DE" dirty="0" smtClean="0"/>
              <a:t> </a:t>
            </a:r>
            <a:r>
              <a:rPr lang="de-DE" dirty="0" err="1" smtClean="0"/>
              <a:t>usually</a:t>
            </a:r>
            <a:r>
              <a:rPr lang="de-DE" dirty="0" smtClean="0"/>
              <a:t> </a:t>
            </a:r>
            <a:r>
              <a:rPr lang="de-DE" dirty="0" err="1" smtClean="0"/>
              <a:t>attack</a:t>
            </a:r>
            <a:r>
              <a:rPr lang="de-DE" dirty="0" smtClean="0"/>
              <a:t> </a:t>
            </a:r>
            <a:r>
              <a:rPr lang="de-DE" dirty="0" err="1" smtClean="0"/>
              <a:t>young</a:t>
            </a:r>
            <a:r>
              <a:rPr lang="de-DE" dirty="0" smtClean="0"/>
              <a:t> </a:t>
            </a:r>
            <a:r>
              <a:rPr lang="de-DE" dirty="0" err="1" smtClean="0"/>
              <a:t>chimpanzees</a:t>
            </a:r>
            <a:r>
              <a:rPr lang="de-DE" dirty="0" smtClean="0"/>
              <a:t> </a:t>
            </a:r>
            <a:r>
              <a:rPr lang="de-DE" dirty="0" err="1" smtClean="0"/>
              <a:t>because</a:t>
            </a:r>
            <a:r>
              <a:rPr lang="de-DE" dirty="0" smtClean="0"/>
              <a:t> </a:t>
            </a:r>
            <a:r>
              <a:rPr lang="de-DE" dirty="0" err="1" smtClean="0"/>
              <a:t>they</a:t>
            </a:r>
            <a:r>
              <a:rPr lang="de-DE" dirty="0" smtClean="0"/>
              <a:t> </a:t>
            </a:r>
            <a:r>
              <a:rPr lang="de-DE" dirty="0" err="1" smtClean="0"/>
              <a:t>are</a:t>
            </a:r>
            <a:r>
              <a:rPr lang="de-DE" dirty="0" smtClean="0"/>
              <a:t> </a:t>
            </a:r>
            <a:r>
              <a:rPr lang="de-DE" dirty="0" err="1" smtClean="0"/>
              <a:t>easier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tackle</a:t>
            </a:r>
            <a:r>
              <a:rPr lang="de-DE" dirty="0" smtClean="0"/>
              <a:t>.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 err="1" smtClean="0"/>
              <a:t>However</a:t>
            </a:r>
            <a:r>
              <a:rPr lang="de-DE" dirty="0" smtClean="0"/>
              <a:t>,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number</a:t>
            </a:r>
            <a:r>
              <a:rPr lang="de-DE" dirty="0" smtClean="0"/>
              <a:t> </a:t>
            </a:r>
            <a:r>
              <a:rPr lang="de-DE" dirty="0" err="1" smtClean="0"/>
              <a:t>one</a:t>
            </a:r>
            <a:r>
              <a:rPr lang="de-DE" dirty="0" smtClean="0"/>
              <a:t> </a:t>
            </a:r>
            <a:r>
              <a:rPr lang="de-DE" dirty="0" err="1" smtClean="0"/>
              <a:t>enemy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b="1" dirty="0" smtClean="0"/>
              <a:t>man</a:t>
            </a:r>
            <a:r>
              <a:rPr lang="de-DE" dirty="0" smtClean="0"/>
              <a:t>. Even </a:t>
            </a:r>
            <a:r>
              <a:rPr lang="de-DE" dirty="0" err="1" smtClean="0"/>
              <a:t>though</a:t>
            </a:r>
            <a:r>
              <a:rPr lang="de-DE" dirty="0" smtClean="0"/>
              <a:t> </a:t>
            </a:r>
            <a:r>
              <a:rPr lang="de-DE" dirty="0" err="1" smtClean="0"/>
              <a:t>it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forbidden</a:t>
            </a:r>
            <a:r>
              <a:rPr lang="de-DE" dirty="0" smtClean="0"/>
              <a:t>, </a:t>
            </a:r>
            <a:r>
              <a:rPr lang="de-DE" dirty="0" err="1" smtClean="0"/>
              <a:t>people</a:t>
            </a:r>
            <a:r>
              <a:rPr lang="de-DE" dirty="0" smtClean="0"/>
              <a:t> still </a:t>
            </a:r>
            <a:r>
              <a:rPr lang="de-DE" dirty="0" err="1" smtClean="0"/>
              <a:t>hunt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kill </a:t>
            </a:r>
            <a:r>
              <a:rPr lang="de-DE" dirty="0" err="1" smtClean="0"/>
              <a:t>chimpanzees</a:t>
            </a:r>
            <a:r>
              <a:rPr lang="de-DE" dirty="0" smtClean="0"/>
              <a:t>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xmlns="" val="3655386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 smtClean="0"/>
              <a:t>SPECIAL ADAPTATION</a:t>
            </a:r>
            <a:endParaRPr lang="de-DE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DE" dirty="0" err="1" smtClean="0"/>
              <a:t>Chimps</a:t>
            </a:r>
            <a:r>
              <a:rPr lang="de-DE" dirty="0" smtClean="0"/>
              <a:t> </a:t>
            </a:r>
            <a:r>
              <a:rPr lang="de-DE" dirty="0" err="1" smtClean="0"/>
              <a:t>have</a:t>
            </a:r>
            <a:r>
              <a:rPr lang="de-DE" dirty="0" smtClean="0"/>
              <a:t> </a:t>
            </a:r>
            <a:r>
              <a:rPr lang="de-DE" b="1" dirty="0" err="1" smtClean="0"/>
              <a:t>long</a:t>
            </a:r>
            <a:r>
              <a:rPr lang="de-DE" b="1" dirty="0" smtClean="0"/>
              <a:t> </a:t>
            </a:r>
            <a:r>
              <a:rPr lang="de-DE" b="1" dirty="0" err="1" smtClean="0"/>
              <a:t>and</a:t>
            </a:r>
            <a:r>
              <a:rPr lang="de-DE" b="1" dirty="0" smtClean="0"/>
              <a:t> strong </a:t>
            </a:r>
            <a:r>
              <a:rPr lang="de-DE" b="1" dirty="0" err="1" smtClean="0"/>
              <a:t>arms</a:t>
            </a:r>
            <a:r>
              <a:rPr lang="de-DE" dirty="0" smtClean="0"/>
              <a:t>. These </a:t>
            </a:r>
            <a:r>
              <a:rPr lang="de-DE" dirty="0" err="1" smtClean="0"/>
              <a:t>arms</a:t>
            </a:r>
            <a:r>
              <a:rPr lang="de-DE" dirty="0" smtClean="0"/>
              <a:t> </a:t>
            </a:r>
            <a:r>
              <a:rPr lang="de-DE" dirty="0" err="1" smtClean="0"/>
              <a:t>help</a:t>
            </a:r>
            <a:r>
              <a:rPr lang="de-DE" dirty="0" smtClean="0"/>
              <a:t> </a:t>
            </a:r>
            <a:r>
              <a:rPr lang="de-DE" dirty="0" err="1" smtClean="0"/>
              <a:t>them</a:t>
            </a:r>
            <a:r>
              <a:rPr lang="de-DE" dirty="0" smtClean="0"/>
              <a:t> </a:t>
            </a:r>
            <a:r>
              <a:rPr lang="de-DE" dirty="0" err="1" smtClean="0"/>
              <a:t>climb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swing </a:t>
            </a:r>
            <a:r>
              <a:rPr lang="de-DE" dirty="0" err="1" smtClean="0"/>
              <a:t>through</a:t>
            </a:r>
            <a:r>
              <a:rPr lang="de-DE" dirty="0" smtClean="0"/>
              <a:t> </a:t>
            </a:r>
            <a:r>
              <a:rPr lang="de-DE" dirty="0" err="1" smtClean="0"/>
              <a:t>trees</a:t>
            </a:r>
            <a:r>
              <a:rPr lang="de-DE" dirty="0" smtClean="0"/>
              <a:t>.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 err="1" smtClean="0"/>
              <a:t>Chimps</a:t>
            </a:r>
            <a:r>
              <a:rPr lang="de-DE" dirty="0" smtClean="0"/>
              <a:t> </a:t>
            </a:r>
            <a:r>
              <a:rPr lang="de-DE" dirty="0" err="1" smtClean="0"/>
              <a:t>have</a:t>
            </a:r>
            <a:r>
              <a:rPr lang="de-DE" dirty="0" smtClean="0"/>
              <a:t> an </a:t>
            </a:r>
            <a:r>
              <a:rPr lang="de-DE" b="1" dirty="0" err="1" smtClean="0"/>
              <a:t>opposable</a:t>
            </a:r>
            <a:r>
              <a:rPr lang="de-DE" b="1" dirty="0" smtClean="0"/>
              <a:t> </a:t>
            </a:r>
            <a:r>
              <a:rPr lang="de-DE" b="1" dirty="0" err="1" smtClean="0"/>
              <a:t>big</a:t>
            </a:r>
            <a:r>
              <a:rPr lang="de-DE" b="1" dirty="0" smtClean="0"/>
              <a:t> </a:t>
            </a:r>
            <a:r>
              <a:rPr lang="de-DE" b="1" dirty="0" err="1" smtClean="0"/>
              <a:t>toe</a:t>
            </a:r>
            <a:r>
              <a:rPr lang="de-DE" dirty="0" smtClean="0"/>
              <a:t>. This </a:t>
            </a:r>
            <a:r>
              <a:rPr lang="de-DE" dirty="0" err="1" smtClean="0"/>
              <a:t>toe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like</a:t>
            </a:r>
            <a:r>
              <a:rPr lang="de-DE" dirty="0" smtClean="0"/>
              <a:t> a </a:t>
            </a:r>
            <a:r>
              <a:rPr lang="de-DE" dirty="0" err="1" smtClean="0"/>
              <a:t>thumb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helps</a:t>
            </a:r>
            <a:r>
              <a:rPr lang="de-DE" dirty="0" smtClean="0"/>
              <a:t> </a:t>
            </a:r>
            <a:r>
              <a:rPr lang="de-DE" dirty="0" err="1" smtClean="0"/>
              <a:t>them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hold </a:t>
            </a:r>
            <a:r>
              <a:rPr lang="de-DE" dirty="0" err="1" smtClean="0"/>
              <a:t>onto</a:t>
            </a:r>
            <a:r>
              <a:rPr lang="de-DE" dirty="0" smtClean="0"/>
              <a:t> </a:t>
            </a:r>
            <a:r>
              <a:rPr lang="de-DE" dirty="0" err="1" smtClean="0"/>
              <a:t>branches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objects</a:t>
            </a:r>
            <a:r>
              <a:rPr lang="de-DE" dirty="0" smtClean="0"/>
              <a:t>.</a:t>
            </a:r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r>
              <a:rPr lang="de-DE" dirty="0" err="1" smtClean="0"/>
              <a:t>Chimpanzees</a:t>
            </a:r>
            <a:r>
              <a:rPr lang="de-DE" dirty="0" smtClean="0"/>
              <a:t> </a:t>
            </a:r>
            <a:r>
              <a:rPr lang="de-DE" dirty="0" err="1" smtClean="0"/>
              <a:t>have</a:t>
            </a:r>
            <a:r>
              <a:rPr lang="de-DE" dirty="0" smtClean="0"/>
              <a:t> strong </a:t>
            </a:r>
            <a:r>
              <a:rPr lang="de-DE" b="1" dirty="0" err="1" smtClean="0"/>
              <a:t>canine</a:t>
            </a:r>
            <a:r>
              <a:rPr lang="de-DE" b="1" dirty="0" smtClean="0"/>
              <a:t> </a:t>
            </a:r>
            <a:r>
              <a:rPr lang="de-DE" b="1" dirty="0" err="1" smtClean="0"/>
              <a:t>teeth</a:t>
            </a:r>
            <a:r>
              <a:rPr lang="de-DE" b="1" dirty="0" smtClean="0"/>
              <a:t> </a:t>
            </a:r>
            <a:r>
              <a:rPr lang="de-DE" dirty="0" err="1" smtClean="0"/>
              <a:t>that</a:t>
            </a:r>
            <a:r>
              <a:rPr lang="de-DE" dirty="0" smtClean="0"/>
              <a:t> </a:t>
            </a:r>
            <a:r>
              <a:rPr lang="de-DE" dirty="0" err="1" smtClean="0"/>
              <a:t>come</a:t>
            </a:r>
            <a:r>
              <a:rPr lang="de-DE" dirty="0" smtClean="0"/>
              <a:t> in </a:t>
            </a:r>
            <a:r>
              <a:rPr lang="de-DE" dirty="0" err="1" smtClean="0"/>
              <a:t>handy</a:t>
            </a:r>
            <a:r>
              <a:rPr lang="de-DE" dirty="0" smtClean="0"/>
              <a:t> </a:t>
            </a:r>
            <a:r>
              <a:rPr lang="de-DE" dirty="0" err="1" smtClean="0"/>
              <a:t>when</a:t>
            </a:r>
            <a:r>
              <a:rPr lang="de-DE" dirty="0" smtClean="0"/>
              <a:t> </a:t>
            </a:r>
            <a:r>
              <a:rPr lang="de-DE" dirty="0" err="1" smtClean="0"/>
              <a:t>hunting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meat</a:t>
            </a:r>
            <a:r>
              <a:rPr lang="de-DE" dirty="0" smtClean="0"/>
              <a:t>.</a:t>
            </a:r>
            <a:endParaRPr lang="de-DE" dirty="0"/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xmlns="" val="22343206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de-DE" b="1" dirty="0" err="1" smtClean="0"/>
              <a:t>Thank</a:t>
            </a:r>
            <a:r>
              <a:rPr lang="de-DE" b="1" dirty="0" smtClean="0"/>
              <a:t> </a:t>
            </a:r>
            <a:r>
              <a:rPr lang="de-DE" b="1" dirty="0" err="1" smtClean="0"/>
              <a:t>you</a:t>
            </a:r>
            <a:r>
              <a:rPr lang="de-DE" b="1" dirty="0" smtClean="0"/>
              <a:t> </a:t>
            </a:r>
            <a:r>
              <a:rPr lang="de-DE" b="1" dirty="0" err="1" smtClean="0"/>
              <a:t>for</a:t>
            </a:r>
            <a:r>
              <a:rPr lang="de-DE" b="1" dirty="0" smtClean="0"/>
              <a:t> </a:t>
            </a:r>
            <a:r>
              <a:rPr lang="de-DE" b="1" dirty="0" err="1" smtClean="0"/>
              <a:t>listening</a:t>
            </a:r>
            <a:r>
              <a:rPr lang="de-DE" b="1" dirty="0" smtClean="0"/>
              <a:t>. </a:t>
            </a:r>
          </a:p>
          <a:p>
            <a:pPr marL="0" indent="0" algn="ctr">
              <a:buNone/>
            </a:pPr>
            <a:r>
              <a:rPr lang="de-DE" b="1" dirty="0" smtClean="0"/>
              <a:t>I </a:t>
            </a:r>
            <a:r>
              <a:rPr lang="de-DE" b="1" dirty="0" err="1" smtClean="0"/>
              <a:t>hope</a:t>
            </a:r>
            <a:r>
              <a:rPr lang="de-DE" b="1" dirty="0" smtClean="0"/>
              <a:t> </a:t>
            </a:r>
            <a:r>
              <a:rPr lang="de-DE" b="1" dirty="0" err="1" smtClean="0"/>
              <a:t>you</a:t>
            </a:r>
            <a:r>
              <a:rPr lang="de-DE" b="1" dirty="0" smtClean="0"/>
              <a:t> </a:t>
            </a:r>
            <a:r>
              <a:rPr lang="de-DE" b="1" dirty="0" err="1" smtClean="0"/>
              <a:t>enjoyed</a:t>
            </a:r>
            <a:r>
              <a:rPr lang="de-DE" b="1" dirty="0" smtClean="0"/>
              <a:t> </a:t>
            </a:r>
            <a:r>
              <a:rPr lang="de-DE" b="1" dirty="0" err="1" smtClean="0"/>
              <a:t>my</a:t>
            </a:r>
            <a:r>
              <a:rPr lang="de-DE" b="1" dirty="0" smtClean="0"/>
              <a:t> </a:t>
            </a:r>
            <a:r>
              <a:rPr lang="de-DE" b="1" dirty="0" err="1" smtClean="0"/>
              <a:t>presentation</a:t>
            </a:r>
            <a:r>
              <a:rPr lang="de-DE" b="1" dirty="0" smtClean="0"/>
              <a:t>.</a:t>
            </a:r>
            <a:endParaRPr lang="de-DE" b="1" dirty="0"/>
          </a:p>
        </p:txBody>
      </p:sp>
    </p:spTree>
    <p:extLst>
      <p:ext uri="{BB962C8B-B14F-4D97-AF65-F5344CB8AC3E}">
        <p14:creationId xmlns:p14="http://schemas.microsoft.com/office/powerpoint/2010/main" xmlns="" val="38440136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197</Words>
  <Application>Microsoft Office PowerPoint</Application>
  <PresentationFormat>Bildschirmpräsentation (4:3)</PresentationFormat>
  <Paragraphs>30</Paragraphs>
  <Slides>6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7" baseType="lpstr">
      <vt:lpstr>Office Theme</vt:lpstr>
      <vt:lpstr>INTRODUCTION</vt:lpstr>
      <vt:lpstr>LIVING HABITAT</vt:lpstr>
      <vt:lpstr>FOOD</vt:lpstr>
      <vt:lpstr>NATURAL ENEMIES</vt:lpstr>
      <vt:lpstr>SPECIAL ADAPTATION</vt:lpstr>
      <vt:lpstr>Folie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admin_neu</dc:creator>
  <cp:lastModifiedBy>michi</cp:lastModifiedBy>
  <cp:revision>2</cp:revision>
  <dcterms:created xsi:type="dcterms:W3CDTF">2013-02-04T08:29:37Z</dcterms:created>
  <dcterms:modified xsi:type="dcterms:W3CDTF">2013-02-05T20:39:49Z</dcterms:modified>
</cp:coreProperties>
</file>