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08FF1-4F09-4952-865B-00A9EA85C904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AB758-89F2-482F-B95F-CE185F856ACC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9781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AB758-89F2-482F-B95F-CE185F856ACC}" type="slidenum">
              <a:rPr lang="de-AT" smtClean="0"/>
              <a:pPr/>
              <a:t>1</a:t>
            </a:fld>
            <a:endParaRPr lang="de-A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AB758-89F2-482F-B95F-CE185F856ACC}" type="slidenum">
              <a:rPr lang="de-AT" smtClean="0"/>
              <a:pPr/>
              <a:t>2</a:t>
            </a:fld>
            <a:endParaRPr lang="de-A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AB758-89F2-482F-B95F-CE185F856ACC}" type="slidenum">
              <a:rPr lang="de-AT" smtClean="0"/>
              <a:pPr/>
              <a:t>3</a:t>
            </a:fld>
            <a:endParaRPr lang="de-A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AB758-89F2-482F-B95F-CE185F856ACC}" type="slidenum">
              <a:rPr lang="de-AT" smtClean="0"/>
              <a:pPr/>
              <a:t>4</a:t>
            </a:fld>
            <a:endParaRPr lang="de-A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AB758-89F2-482F-B95F-CE185F856ACC}" type="slidenum">
              <a:rPr lang="de-AT" smtClean="0"/>
              <a:pPr/>
              <a:t>5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FF5A-4EA3-4359-9957-A37CC1F84A53}" type="datetimeFigureOut">
              <a:rPr lang="de-DE" smtClean="0"/>
              <a:pPr/>
              <a:t>23.02.2015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C051-153F-4C8F-8B70-34B207141B16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r>
              <a:rPr lang="de-AT" dirty="0" smtClean="0"/>
              <a:t>    </a:t>
            </a:r>
            <a:r>
              <a:rPr lang="de-AT" dirty="0" err="1" smtClean="0"/>
              <a:t>My</a:t>
            </a:r>
            <a:r>
              <a:rPr lang="de-AT" dirty="0" smtClean="0"/>
              <a:t> </a:t>
            </a:r>
            <a:r>
              <a:rPr lang="de-AT" dirty="0" err="1" smtClean="0"/>
              <a:t>puppet‘s</a:t>
            </a:r>
            <a:r>
              <a:rPr lang="de-AT" dirty="0" smtClean="0"/>
              <a:t> </a:t>
            </a:r>
            <a:r>
              <a:rPr lang="de-AT" dirty="0" err="1" smtClean="0"/>
              <a:t>name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Bluebeard</a:t>
            </a:r>
            <a:r>
              <a:rPr lang="de-AT" dirty="0" smtClean="0"/>
              <a:t> but </a:t>
            </a:r>
            <a:r>
              <a:rPr lang="de-AT" dirty="0" err="1" smtClean="0"/>
              <a:t>his</a:t>
            </a:r>
            <a:r>
              <a:rPr lang="de-AT" dirty="0" smtClean="0"/>
              <a:t> </a:t>
            </a:r>
            <a:r>
              <a:rPr lang="de-AT" dirty="0" err="1" smtClean="0"/>
              <a:t>friends</a:t>
            </a:r>
            <a:r>
              <a:rPr lang="de-AT" dirty="0" smtClean="0"/>
              <a:t> </a:t>
            </a:r>
            <a:r>
              <a:rPr lang="de-AT" dirty="0" err="1" smtClean="0"/>
              <a:t>call</a:t>
            </a:r>
            <a:r>
              <a:rPr lang="de-AT" dirty="0" smtClean="0"/>
              <a:t> </a:t>
            </a:r>
            <a:r>
              <a:rPr lang="de-AT" dirty="0" err="1" smtClean="0"/>
              <a:t>him</a:t>
            </a:r>
            <a:r>
              <a:rPr lang="de-AT" dirty="0" smtClean="0"/>
              <a:t> </a:t>
            </a:r>
            <a:r>
              <a:rPr lang="de-AT" dirty="0" err="1" smtClean="0"/>
              <a:t>something</a:t>
            </a:r>
            <a:r>
              <a:rPr lang="de-AT" dirty="0" smtClean="0"/>
              <a:t> </a:t>
            </a:r>
            <a:r>
              <a:rPr lang="de-AT" dirty="0" err="1" smtClean="0"/>
              <a:t>else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he </a:t>
            </a:r>
            <a:r>
              <a:rPr lang="de-AT" dirty="0" err="1" smtClean="0"/>
              <a:t>lives</a:t>
            </a:r>
            <a:r>
              <a:rPr lang="de-AT" dirty="0" smtClean="0"/>
              <a:t> on </a:t>
            </a:r>
            <a:r>
              <a:rPr lang="de-AT" dirty="0" err="1" smtClean="0">
                <a:solidFill>
                  <a:srgbClr val="FF3399"/>
                </a:solidFill>
              </a:rPr>
              <a:t>the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err="1" smtClean="0">
                <a:solidFill>
                  <a:srgbClr val="FF3399"/>
                </a:solidFill>
              </a:rPr>
              <a:t>moon</a:t>
            </a:r>
            <a:r>
              <a:rPr lang="de-AT" dirty="0" smtClean="0">
                <a:solidFill>
                  <a:srgbClr val="FF3399"/>
                </a:solidFill>
              </a:rPr>
              <a:t>. His </a:t>
            </a:r>
            <a:r>
              <a:rPr lang="de-AT" dirty="0" err="1" smtClean="0">
                <a:solidFill>
                  <a:srgbClr val="FF3399"/>
                </a:solidFill>
              </a:rPr>
              <a:t>hair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err="1" smtClean="0">
                <a:solidFill>
                  <a:srgbClr val="FF3399"/>
                </a:solidFill>
              </a:rPr>
              <a:t>is</a:t>
            </a:r>
            <a:r>
              <a:rPr lang="de-AT" dirty="0" smtClean="0">
                <a:solidFill>
                  <a:srgbClr val="FF3399"/>
                </a:solidFill>
              </a:rPr>
              <a:t> pink. On </a:t>
            </a:r>
            <a:r>
              <a:rPr lang="de-AT" dirty="0" err="1" smtClean="0">
                <a:solidFill>
                  <a:srgbClr val="FF3399"/>
                </a:solidFill>
              </a:rPr>
              <a:t>Mondays</a:t>
            </a:r>
            <a:r>
              <a:rPr lang="de-AT" dirty="0" smtClean="0">
                <a:solidFill>
                  <a:srgbClr val="FF3399"/>
                </a:solidFill>
              </a:rPr>
              <a:t> he </a:t>
            </a:r>
            <a:r>
              <a:rPr lang="de-AT" dirty="0" err="1" smtClean="0">
                <a:solidFill>
                  <a:srgbClr val="FF3399"/>
                </a:solidFill>
              </a:rPr>
              <a:t>eats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err="1" smtClean="0">
                <a:solidFill>
                  <a:srgbClr val="FF3399"/>
                </a:solidFill>
              </a:rPr>
              <a:t>coconuts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err="1" smtClean="0">
                <a:solidFill>
                  <a:srgbClr val="FF3399"/>
                </a:solidFill>
              </a:rPr>
              <a:t>and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err="1" smtClean="0">
                <a:solidFill>
                  <a:srgbClr val="FF3399"/>
                </a:solidFill>
              </a:rPr>
              <a:t>pears</a:t>
            </a:r>
            <a:r>
              <a:rPr lang="de-AT" dirty="0" smtClean="0">
                <a:solidFill>
                  <a:srgbClr val="FF3399"/>
                </a:solidFill>
              </a:rPr>
              <a:t> </a:t>
            </a:r>
            <a:r>
              <a:rPr lang="de-AT" dirty="0" smtClean="0"/>
              <a:t>but on </a:t>
            </a:r>
            <a:r>
              <a:rPr lang="de-AT" dirty="0" err="1" smtClean="0"/>
              <a:t>Tuesday</a:t>
            </a:r>
            <a:r>
              <a:rPr lang="de-AT" dirty="0" smtClean="0"/>
              <a:t> he </a:t>
            </a:r>
            <a:r>
              <a:rPr lang="de-AT" dirty="0" err="1" smtClean="0"/>
              <a:t>only</a:t>
            </a:r>
            <a:r>
              <a:rPr lang="de-AT" dirty="0" smtClean="0"/>
              <a:t> </a:t>
            </a:r>
            <a:r>
              <a:rPr lang="de-AT" dirty="0" err="1" smtClean="0"/>
              <a:t>eats</a:t>
            </a:r>
            <a:r>
              <a:rPr lang="de-AT" dirty="0" smtClean="0"/>
              <a:t> </a:t>
            </a:r>
            <a:r>
              <a:rPr lang="de-AT" dirty="0" err="1" smtClean="0"/>
              <a:t>pears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on </a:t>
            </a:r>
            <a:r>
              <a:rPr lang="de-AT" dirty="0" err="1" smtClean="0"/>
              <a:t>Wednesday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Sunday</a:t>
            </a:r>
            <a:r>
              <a:rPr lang="de-AT" dirty="0" smtClean="0"/>
              <a:t> he </a:t>
            </a:r>
            <a:r>
              <a:rPr lang="de-AT" dirty="0" err="1" smtClean="0"/>
              <a:t>eats</a:t>
            </a:r>
            <a:r>
              <a:rPr lang="de-AT" dirty="0" smtClean="0"/>
              <a:t> </a:t>
            </a:r>
            <a:r>
              <a:rPr lang="de-AT" dirty="0" err="1" smtClean="0"/>
              <a:t>pears</a:t>
            </a:r>
            <a:r>
              <a:rPr lang="de-AT" dirty="0" smtClean="0"/>
              <a:t> </a:t>
            </a:r>
            <a:r>
              <a:rPr lang="de-AT" dirty="0" err="1" smtClean="0">
                <a:solidFill>
                  <a:srgbClr val="FFC000"/>
                </a:solidFill>
              </a:rPr>
              <a:t>and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nuts</a:t>
            </a:r>
            <a:r>
              <a:rPr lang="de-AT" dirty="0" smtClean="0">
                <a:solidFill>
                  <a:srgbClr val="FFC000"/>
                </a:solidFill>
              </a:rPr>
              <a:t> but </a:t>
            </a:r>
            <a:r>
              <a:rPr lang="de-AT" dirty="0" err="1" smtClean="0">
                <a:solidFill>
                  <a:srgbClr val="FFC000"/>
                </a:solidFill>
              </a:rPr>
              <a:t>no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coconuts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because</a:t>
            </a:r>
            <a:r>
              <a:rPr lang="de-AT" dirty="0" smtClean="0">
                <a:solidFill>
                  <a:srgbClr val="FFC000"/>
                </a:solidFill>
              </a:rPr>
              <a:t> he </a:t>
            </a:r>
            <a:r>
              <a:rPr lang="de-AT" dirty="0" err="1" smtClean="0">
                <a:solidFill>
                  <a:srgbClr val="FFC000"/>
                </a:solidFill>
              </a:rPr>
              <a:t>only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/>
              <a:t>eats</a:t>
            </a:r>
            <a:r>
              <a:rPr lang="de-AT" dirty="0" smtClean="0"/>
              <a:t> </a:t>
            </a:r>
            <a:r>
              <a:rPr lang="de-AT" dirty="0" err="1" smtClean="0"/>
              <a:t>them</a:t>
            </a:r>
            <a:r>
              <a:rPr lang="de-AT" dirty="0" smtClean="0"/>
              <a:t> on </a:t>
            </a:r>
            <a:r>
              <a:rPr lang="de-AT" dirty="0" err="1" smtClean="0"/>
              <a:t>Mondays</a:t>
            </a:r>
            <a:endParaRPr lang="de-AT" dirty="0" smtClean="0"/>
          </a:p>
          <a:p>
            <a:endParaRPr lang="de-A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908720"/>
            <a:ext cx="2101974" cy="2696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de-AT" dirty="0" smtClean="0"/>
              <a:t>He </a:t>
            </a:r>
            <a:r>
              <a:rPr lang="de-AT" dirty="0" err="1" smtClean="0"/>
              <a:t>didn‘t</a:t>
            </a:r>
            <a:r>
              <a:rPr lang="de-AT" dirty="0" smtClean="0"/>
              <a:t> </a:t>
            </a:r>
            <a:r>
              <a:rPr lang="de-AT" dirty="0" err="1" smtClean="0"/>
              <a:t>always</a:t>
            </a:r>
            <a:r>
              <a:rPr lang="de-AT" dirty="0" smtClean="0"/>
              <a:t> live on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moon</a:t>
            </a:r>
            <a:r>
              <a:rPr lang="de-AT" dirty="0" smtClean="0"/>
              <a:t> he was </a:t>
            </a:r>
            <a:r>
              <a:rPr lang="de-AT" dirty="0" err="1" smtClean="0"/>
              <a:t>born</a:t>
            </a:r>
            <a:r>
              <a:rPr lang="de-AT" dirty="0" smtClean="0"/>
              <a:t> on Mars but </a:t>
            </a:r>
            <a:r>
              <a:rPr lang="de-AT" dirty="0" err="1" smtClean="0"/>
              <a:t>had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leave</a:t>
            </a:r>
            <a:r>
              <a:rPr lang="de-AT" dirty="0" smtClean="0"/>
              <a:t> </a:t>
            </a:r>
            <a:r>
              <a:rPr lang="de-AT" dirty="0" err="1" smtClean="0"/>
              <a:t>when</a:t>
            </a:r>
            <a:r>
              <a:rPr lang="de-AT" dirty="0" smtClean="0"/>
              <a:t> </a:t>
            </a:r>
            <a:r>
              <a:rPr lang="de-AT" dirty="0" err="1" smtClean="0"/>
              <a:t>his</a:t>
            </a:r>
            <a:r>
              <a:rPr lang="de-AT" dirty="0" smtClean="0"/>
              <a:t> </a:t>
            </a:r>
            <a:r>
              <a:rPr lang="de-AT" dirty="0" err="1" smtClean="0"/>
              <a:t>friend</a:t>
            </a:r>
            <a:r>
              <a:rPr lang="de-AT" dirty="0" smtClean="0"/>
              <a:t> Sam </a:t>
            </a:r>
            <a:r>
              <a:rPr lang="de-AT" dirty="0" err="1" smtClean="0"/>
              <a:t>left</a:t>
            </a:r>
            <a:r>
              <a:rPr lang="de-AT" dirty="0" smtClean="0"/>
              <a:t> </a:t>
            </a:r>
            <a:r>
              <a:rPr lang="de-AT" dirty="0" err="1" smtClean="0"/>
              <a:t>his</a:t>
            </a:r>
            <a:r>
              <a:rPr lang="de-AT" dirty="0" smtClean="0"/>
              <a:t> </a:t>
            </a:r>
            <a:r>
              <a:rPr lang="de-AT" dirty="0" err="1" smtClean="0"/>
              <a:t>house</a:t>
            </a:r>
            <a:r>
              <a:rPr lang="de-AT" dirty="0" smtClean="0"/>
              <a:t> </a:t>
            </a:r>
            <a:r>
              <a:rPr lang="de-AT" dirty="0" err="1" smtClean="0"/>
              <a:t>his</a:t>
            </a:r>
            <a:r>
              <a:rPr lang="de-AT" dirty="0" smtClean="0"/>
              <a:t> </a:t>
            </a:r>
            <a:r>
              <a:rPr lang="de-AT" dirty="0" err="1" smtClean="0"/>
              <a:t>pet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called</a:t>
            </a:r>
            <a:r>
              <a:rPr lang="de-AT" dirty="0" smtClean="0"/>
              <a:t> </a:t>
            </a:r>
            <a:r>
              <a:rPr lang="de-AT" dirty="0" err="1" smtClean="0"/>
              <a:t>Fruggle</a:t>
            </a:r>
            <a:r>
              <a:rPr lang="de-AT" dirty="0" smtClean="0"/>
              <a:t>. He </a:t>
            </a:r>
            <a:r>
              <a:rPr lang="de-AT" dirty="0" err="1" smtClean="0"/>
              <a:t>is</a:t>
            </a:r>
            <a:r>
              <a:rPr lang="de-AT" dirty="0" smtClean="0"/>
              <a:t> a </a:t>
            </a:r>
            <a:r>
              <a:rPr lang="de-AT" dirty="0" err="1" smtClean="0"/>
              <a:t>worm</a:t>
            </a:r>
            <a:r>
              <a:rPr lang="de-AT" dirty="0" smtClean="0"/>
              <a:t>. </a:t>
            </a:r>
            <a:r>
              <a:rPr lang="de-AT" dirty="0" err="1" smtClean="0"/>
              <a:t>Fruggle</a:t>
            </a:r>
            <a:r>
              <a:rPr lang="de-AT" dirty="0" smtClean="0"/>
              <a:t> </a:t>
            </a:r>
            <a:r>
              <a:rPr lang="de-AT" dirty="0" err="1" smtClean="0"/>
              <a:t>eats</a:t>
            </a:r>
            <a:r>
              <a:rPr lang="de-AT" dirty="0" smtClean="0"/>
              <a:t> </a:t>
            </a:r>
            <a:r>
              <a:rPr lang="de-AT" dirty="0" err="1" smtClean="0"/>
              <a:t>coconuts</a:t>
            </a:r>
            <a:r>
              <a:rPr lang="de-AT" dirty="0" smtClean="0"/>
              <a:t> </a:t>
            </a:r>
            <a:r>
              <a:rPr lang="de-AT" dirty="0" err="1" smtClean="0"/>
              <a:t>like</a:t>
            </a:r>
            <a:r>
              <a:rPr lang="de-AT" dirty="0" smtClean="0"/>
              <a:t> </a:t>
            </a:r>
            <a:r>
              <a:rPr lang="de-AT" dirty="0" err="1" smtClean="0"/>
              <a:t>Bluebeard</a:t>
            </a:r>
            <a:r>
              <a:rPr lang="de-AT" dirty="0" smtClean="0"/>
              <a:t> but </a:t>
            </a:r>
            <a:r>
              <a:rPr lang="de-AT" dirty="0" err="1" smtClean="0"/>
              <a:t>only</a:t>
            </a:r>
            <a:r>
              <a:rPr lang="de-AT" dirty="0" smtClean="0"/>
              <a:t> on </a:t>
            </a:r>
            <a:r>
              <a:rPr lang="de-AT" dirty="0" err="1" smtClean="0"/>
              <a:t>Sundays</a:t>
            </a:r>
            <a:r>
              <a:rPr lang="de-AT" dirty="0" smtClean="0"/>
              <a:t>. His </a:t>
            </a:r>
            <a:r>
              <a:rPr lang="de-AT" dirty="0" err="1" smtClean="0"/>
              <a:t>hobby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bowling</a:t>
            </a:r>
            <a:r>
              <a:rPr lang="de-AT" dirty="0" smtClean="0"/>
              <a:t>.</a:t>
            </a:r>
            <a:endParaRPr lang="de-A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981267"/>
            <a:ext cx="517798" cy="664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5400000" scaled="0"/>
          </a:gradFill>
        </p:spPr>
        <p:txBody>
          <a:bodyPr/>
          <a:lstStyle/>
          <a:p>
            <a:r>
              <a:rPr lang="de-AT" dirty="0" err="1" smtClean="0">
                <a:solidFill>
                  <a:srgbClr val="FFC000"/>
                </a:solidFill>
              </a:rPr>
              <a:t>Beside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his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bedroom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is</a:t>
            </a:r>
            <a:r>
              <a:rPr lang="de-AT" dirty="0" smtClean="0">
                <a:solidFill>
                  <a:srgbClr val="FFC000"/>
                </a:solidFill>
              </a:rPr>
              <a:t> a TV </a:t>
            </a:r>
            <a:r>
              <a:rPr lang="de-AT" dirty="0" err="1" smtClean="0">
                <a:solidFill>
                  <a:srgbClr val="FFC000"/>
                </a:solidFill>
              </a:rPr>
              <a:t>room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and</a:t>
            </a:r>
            <a:r>
              <a:rPr lang="de-AT" dirty="0" smtClean="0">
                <a:solidFill>
                  <a:srgbClr val="FFC000"/>
                </a:solidFill>
              </a:rPr>
              <a:t> a </a:t>
            </a:r>
            <a:r>
              <a:rPr lang="de-AT" dirty="0" err="1" smtClean="0">
                <a:solidFill>
                  <a:srgbClr val="FFC000"/>
                </a:solidFill>
              </a:rPr>
              <a:t>closet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where</a:t>
            </a:r>
            <a:r>
              <a:rPr lang="de-AT" dirty="0" smtClean="0">
                <a:solidFill>
                  <a:srgbClr val="FFC000"/>
                </a:solidFill>
              </a:rPr>
              <a:t> he </a:t>
            </a:r>
            <a:r>
              <a:rPr lang="de-AT" dirty="0" err="1" smtClean="0">
                <a:solidFill>
                  <a:srgbClr val="FFC000"/>
                </a:solidFill>
              </a:rPr>
              <a:t>keeps</a:t>
            </a:r>
            <a:r>
              <a:rPr lang="de-AT" dirty="0" smtClean="0">
                <a:solidFill>
                  <a:srgbClr val="FFC000"/>
                </a:solidFill>
              </a:rPr>
              <a:t> all </a:t>
            </a:r>
            <a:r>
              <a:rPr lang="de-AT" dirty="0" err="1" smtClean="0">
                <a:solidFill>
                  <a:srgbClr val="FFC000"/>
                </a:solidFill>
              </a:rPr>
              <a:t>his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jackets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and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boots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and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stuff</a:t>
            </a:r>
            <a:r>
              <a:rPr lang="de-AT" dirty="0" smtClean="0">
                <a:solidFill>
                  <a:srgbClr val="FFC000"/>
                </a:solidFill>
              </a:rPr>
              <a:t> he </a:t>
            </a:r>
            <a:r>
              <a:rPr lang="de-AT" dirty="0" err="1" smtClean="0">
                <a:solidFill>
                  <a:srgbClr val="FFC000"/>
                </a:solidFill>
              </a:rPr>
              <a:t>needs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for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walking</a:t>
            </a:r>
            <a:r>
              <a:rPr lang="de-AT" dirty="0" smtClean="0">
                <a:solidFill>
                  <a:srgbClr val="FFC000"/>
                </a:solidFill>
              </a:rPr>
              <a:t> on Mars </a:t>
            </a:r>
            <a:r>
              <a:rPr lang="de-AT" dirty="0" err="1" smtClean="0">
                <a:solidFill>
                  <a:srgbClr val="FFC000"/>
                </a:solidFill>
              </a:rPr>
              <a:t>or</a:t>
            </a:r>
            <a:r>
              <a:rPr lang="de-AT" dirty="0" smtClean="0">
                <a:solidFill>
                  <a:srgbClr val="FFC000"/>
                </a:solidFill>
              </a:rPr>
              <a:t> on </a:t>
            </a:r>
            <a:r>
              <a:rPr lang="de-AT" dirty="0" err="1" smtClean="0">
                <a:solidFill>
                  <a:srgbClr val="FFC000"/>
                </a:solidFill>
              </a:rPr>
              <a:t>the</a:t>
            </a:r>
            <a:r>
              <a:rPr lang="de-AT" dirty="0" smtClean="0">
                <a:solidFill>
                  <a:srgbClr val="FFC000"/>
                </a:solidFill>
              </a:rPr>
              <a:t> Moon. He </a:t>
            </a:r>
            <a:r>
              <a:rPr lang="de-AT" dirty="0" err="1" smtClean="0">
                <a:solidFill>
                  <a:srgbClr val="FFC000"/>
                </a:solidFill>
              </a:rPr>
              <a:t>plays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football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with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Fruggle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and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Piffy</a:t>
            </a:r>
            <a:r>
              <a:rPr lang="de-AT" dirty="0" smtClean="0">
                <a:solidFill>
                  <a:srgbClr val="FFC000"/>
                </a:solidFill>
              </a:rPr>
              <a:t>. </a:t>
            </a:r>
            <a:r>
              <a:rPr lang="de-AT" dirty="0" err="1" smtClean="0">
                <a:solidFill>
                  <a:srgbClr val="FFC000"/>
                </a:solidFill>
              </a:rPr>
              <a:t>Piffy</a:t>
            </a:r>
            <a:r>
              <a:rPr lang="de-AT" dirty="0" smtClean="0">
                <a:solidFill>
                  <a:srgbClr val="FFC000"/>
                </a:solidFill>
              </a:rPr>
              <a:t> </a:t>
            </a:r>
            <a:r>
              <a:rPr lang="de-AT" dirty="0" err="1" smtClean="0">
                <a:solidFill>
                  <a:srgbClr val="FFC000"/>
                </a:solidFill>
              </a:rPr>
              <a:t>is</a:t>
            </a:r>
            <a:r>
              <a:rPr lang="de-AT" dirty="0" smtClean="0">
                <a:solidFill>
                  <a:srgbClr val="FFC000"/>
                </a:solidFill>
              </a:rPr>
              <a:t> an orange </a:t>
            </a:r>
            <a:r>
              <a:rPr lang="de-AT" dirty="0" err="1" smtClean="0">
                <a:solidFill>
                  <a:srgbClr val="FFC000"/>
                </a:solidFill>
              </a:rPr>
              <a:t>bear</a:t>
            </a:r>
            <a:r>
              <a:rPr lang="de-AT" dirty="0" smtClean="0">
                <a:solidFill>
                  <a:srgbClr val="FFC000"/>
                </a:solidFill>
              </a:rPr>
              <a:t>.</a:t>
            </a:r>
            <a:endParaRPr lang="de-AT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r>
              <a:rPr lang="de-AT" dirty="0" smtClean="0">
                <a:solidFill>
                  <a:schemeClr val="bg1"/>
                </a:solidFill>
              </a:rPr>
              <a:t>His </a:t>
            </a:r>
            <a:r>
              <a:rPr lang="de-AT" dirty="0" err="1" smtClean="0">
                <a:solidFill>
                  <a:schemeClr val="bg1"/>
                </a:solidFill>
              </a:rPr>
              <a:t>mum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always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wakes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him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up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too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early</a:t>
            </a:r>
            <a:r>
              <a:rPr lang="de-AT" dirty="0" smtClean="0">
                <a:solidFill>
                  <a:schemeClr val="bg1"/>
                </a:solidFill>
              </a:rPr>
              <a:t>. On Mars. </a:t>
            </a:r>
            <a:r>
              <a:rPr lang="de-AT" dirty="0" err="1" smtClean="0">
                <a:solidFill>
                  <a:schemeClr val="bg1"/>
                </a:solidFill>
              </a:rPr>
              <a:t>They</a:t>
            </a:r>
            <a:r>
              <a:rPr lang="de-AT" dirty="0" smtClean="0">
                <a:solidFill>
                  <a:schemeClr val="bg1"/>
                </a:solidFill>
              </a:rPr>
              <a:t> live on a </a:t>
            </a:r>
            <a:r>
              <a:rPr lang="de-AT" dirty="0" err="1" smtClean="0">
                <a:solidFill>
                  <a:schemeClr val="bg1"/>
                </a:solidFill>
              </a:rPr>
              <a:t>moon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tree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with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Fruggle</a:t>
            </a:r>
            <a:r>
              <a:rPr lang="de-AT" dirty="0" smtClean="0">
                <a:solidFill>
                  <a:schemeClr val="bg1"/>
                </a:solidFill>
              </a:rPr>
              <a:t>. </a:t>
            </a:r>
            <a:r>
              <a:rPr lang="de-AT" dirty="0" err="1" smtClean="0">
                <a:solidFill>
                  <a:schemeClr val="bg1"/>
                </a:solidFill>
              </a:rPr>
              <a:t>Piffy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lives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close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to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their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place</a:t>
            </a:r>
            <a:r>
              <a:rPr lang="de-AT" dirty="0" smtClean="0">
                <a:solidFill>
                  <a:schemeClr val="bg1"/>
                </a:solidFill>
              </a:rPr>
              <a:t>. </a:t>
            </a:r>
            <a:r>
              <a:rPr lang="de-AT" dirty="0" err="1" smtClean="0">
                <a:solidFill>
                  <a:schemeClr val="bg1"/>
                </a:solidFill>
              </a:rPr>
              <a:t>Sometimes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they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go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swimming</a:t>
            </a:r>
            <a:r>
              <a:rPr lang="de-AT" dirty="0" smtClean="0">
                <a:solidFill>
                  <a:schemeClr val="bg1"/>
                </a:solidFill>
              </a:rPr>
              <a:t>. </a:t>
            </a:r>
            <a:r>
              <a:rPr lang="de-AT" dirty="0" err="1" smtClean="0">
                <a:solidFill>
                  <a:schemeClr val="bg1"/>
                </a:solidFill>
              </a:rPr>
              <a:t>When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Bluebeard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eats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ice-cream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his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left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ear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starts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to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grow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and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only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stops</a:t>
            </a:r>
            <a:r>
              <a:rPr lang="de-AT" dirty="0" smtClean="0">
                <a:solidFill>
                  <a:schemeClr val="bg1"/>
                </a:solidFill>
              </a:rPr>
              <a:t> </a:t>
            </a:r>
            <a:r>
              <a:rPr lang="de-AT" dirty="0" err="1" smtClean="0">
                <a:solidFill>
                  <a:schemeClr val="bg1"/>
                </a:solidFill>
              </a:rPr>
              <a:t>when</a:t>
            </a:r>
            <a:r>
              <a:rPr lang="de-AT" dirty="0" smtClean="0">
                <a:solidFill>
                  <a:schemeClr val="bg1"/>
                </a:solidFill>
              </a:rPr>
              <a:t> he </a:t>
            </a:r>
            <a:r>
              <a:rPr lang="de-AT" dirty="0" err="1" smtClean="0">
                <a:solidFill>
                  <a:schemeClr val="bg1"/>
                </a:solidFill>
              </a:rPr>
              <a:t>eats</a:t>
            </a:r>
            <a:r>
              <a:rPr lang="de-AT" dirty="0" smtClean="0">
                <a:solidFill>
                  <a:schemeClr val="bg1"/>
                </a:solidFill>
              </a:rPr>
              <a:t> a </a:t>
            </a:r>
            <a:r>
              <a:rPr lang="de-AT" dirty="0" err="1" smtClean="0">
                <a:solidFill>
                  <a:schemeClr val="bg1"/>
                </a:solidFill>
              </a:rPr>
              <a:t>coconut</a:t>
            </a:r>
            <a:r>
              <a:rPr lang="de-AT" dirty="0" smtClean="0">
                <a:solidFill>
                  <a:schemeClr val="bg1"/>
                </a:solidFill>
              </a:rPr>
              <a:t>. But </a:t>
            </a:r>
            <a:r>
              <a:rPr lang="de-AT" dirty="0" err="1" smtClean="0">
                <a:solidFill>
                  <a:schemeClr val="bg1"/>
                </a:solidFill>
              </a:rPr>
              <a:t>only</a:t>
            </a:r>
            <a:r>
              <a:rPr lang="de-AT" dirty="0" smtClean="0">
                <a:solidFill>
                  <a:schemeClr val="bg1"/>
                </a:solidFill>
              </a:rPr>
              <a:t> on </a:t>
            </a:r>
            <a:r>
              <a:rPr lang="de-AT" dirty="0" err="1" smtClean="0">
                <a:solidFill>
                  <a:schemeClr val="bg1"/>
                </a:solidFill>
              </a:rPr>
              <a:t>Thursdays</a:t>
            </a:r>
            <a:r>
              <a:rPr lang="de-AT" dirty="0" smtClean="0">
                <a:solidFill>
                  <a:schemeClr val="bg1"/>
                </a:solidFill>
              </a:rPr>
              <a:t>.</a:t>
            </a:r>
            <a:endParaRPr lang="de-A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AT" sz="5400" dirty="0" err="1" smtClean="0"/>
              <a:t>ThAnK</a:t>
            </a:r>
            <a:r>
              <a:rPr lang="de-AT" sz="5400" dirty="0" smtClean="0"/>
              <a:t> </a:t>
            </a:r>
            <a:r>
              <a:rPr lang="de-AT" sz="5400" dirty="0" err="1" smtClean="0"/>
              <a:t>yOu</a:t>
            </a:r>
            <a:r>
              <a:rPr lang="de-AT" sz="5400" dirty="0" smtClean="0"/>
              <a:t> </a:t>
            </a:r>
            <a:r>
              <a:rPr lang="de-AT" sz="5400" dirty="0" err="1" smtClean="0"/>
              <a:t>FoR</a:t>
            </a:r>
            <a:r>
              <a:rPr lang="de-AT" sz="5400" dirty="0" smtClean="0"/>
              <a:t> </a:t>
            </a:r>
            <a:r>
              <a:rPr lang="de-AT" sz="5400" dirty="0" err="1" smtClean="0"/>
              <a:t>lIsTeNiNg</a:t>
            </a:r>
            <a:endParaRPr lang="de-AT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On-screen Show (4:3)</PresentationFormat>
  <Paragraphs>10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Larissa-Design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Elisabeth</dc:creator>
  <cp:lastModifiedBy>admin2</cp:lastModifiedBy>
  <cp:revision>13</cp:revision>
  <dcterms:created xsi:type="dcterms:W3CDTF">2012-04-16T15:17:09Z</dcterms:created>
  <dcterms:modified xsi:type="dcterms:W3CDTF">2015-02-23T12:39:50Z</dcterms:modified>
</cp:coreProperties>
</file>