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4" r:id="rId4"/>
    <p:sldId id="258" r:id="rId5"/>
    <p:sldId id="265" r:id="rId6"/>
    <p:sldId id="259" r:id="rId7"/>
    <p:sldId id="266" r:id="rId8"/>
    <p:sldId id="260" r:id="rId9"/>
    <p:sldId id="269" r:id="rId10"/>
    <p:sldId id="262" r:id="rId11"/>
    <p:sldId id="268" r:id="rId12"/>
    <p:sldId id="261" r:id="rId13"/>
    <p:sldId id="267" r:id="rId14"/>
    <p:sldId id="263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FD09E-6D2A-436B-89D2-4B800F7408A2}" type="datetimeFigureOut">
              <a:rPr lang="en-US" smtClean="0"/>
              <a:t>12-Dec-15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3003-1626-4180-A41F-5F80E83BA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40" y="-97498"/>
            <a:ext cx="9835859" cy="6955498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94267" y="4978400"/>
            <a:ext cx="9144000" cy="1016000"/>
          </a:xfrm>
          <a:effectLst>
            <a:softEdge rad="558800"/>
          </a:effectLst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Santa’s Garden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785" y="5999163"/>
            <a:ext cx="4620684" cy="46196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By 1a GIBS and The Beatles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0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633" y="-1467230"/>
            <a:ext cx="6940784" cy="9815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300773" y="5678854"/>
            <a:ext cx="902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shout </a:t>
            </a:r>
            <a:r>
              <a:rPr lang="en-US" sz="3200" dirty="0" smtClean="0">
                <a:solidFill>
                  <a:srgbClr val="0070C0"/>
                </a:solidFill>
              </a:rPr>
              <a:t>… and </a:t>
            </a:r>
            <a:r>
              <a:rPr lang="en-US" sz="3200" dirty="0">
                <a:solidFill>
                  <a:srgbClr val="0070C0"/>
                </a:solidFill>
              </a:rPr>
              <a:t>jump about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The Christmas-lights would shine bright as the </a:t>
            </a:r>
            <a:r>
              <a:rPr lang="en-US" sz="3200" dirty="0" smtClean="0">
                <a:solidFill>
                  <a:srgbClr val="0070C0"/>
                </a:solidFill>
              </a:rPr>
              <a:t>stars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7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3153" y="-1394031"/>
            <a:ext cx="6836491" cy="96675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3615949" y="5637532"/>
            <a:ext cx="6979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Oh </a:t>
            </a:r>
            <a:r>
              <a:rPr lang="en-US" sz="3200" dirty="0">
                <a:solidFill>
                  <a:srgbClr val="0070C0"/>
                </a:solidFill>
              </a:rPr>
              <a:t>what </a:t>
            </a:r>
            <a:r>
              <a:rPr lang="en-US" sz="3200" dirty="0" smtClean="0">
                <a:solidFill>
                  <a:srgbClr val="0070C0"/>
                </a:solidFill>
              </a:rPr>
              <a:t>joy… </a:t>
            </a:r>
            <a:r>
              <a:rPr lang="en-US" sz="3200" dirty="0">
                <a:solidFill>
                  <a:srgbClr val="0070C0"/>
                </a:solidFill>
              </a:rPr>
              <a:t>for every girl and boy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Knowing </a:t>
            </a:r>
            <a:r>
              <a:rPr lang="en-US" sz="3200" dirty="0" smtClean="0">
                <a:solidFill>
                  <a:srgbClr val="0070C0"/>
                </a:solidFill>
              </a:rPr>
              <a:t>they are </a:t>
            </a:r>
            <a:r>
              <a:rPr lang="en-US" sz="3200" dirty="0">
                <a:solidFill>
                  <a:srgbClr val="0070C0"/>
                </a:solidFill>
              </a:rPr>
              <a:t>happy and they're safe</a:t>
            </a:r>
          </a:p>
        </p:txBody>
      </p:sp>
    </p:spTree>
    <p:extLst>
      <p:ext uri="{BB962C8B-B14F-4D97-AF65-F5344CB8AC3E}">
        <p14:creationId xmlns:p14="http://schemas.microsoft.com/office/powerpoint/2010/main" val="57260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0383" y="-1341499"/>
            <a:ext cx="6841706" cy="96749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4335480" y="5474299"/>
            <a:ext cx="6390160" cy="1077218"/>
          </a:xfrm>
          <a:prstGeom prst="rect">
            <a:avLst/>
          </a:prstGeom>
          <a:solidFill>
            <a:schemeClr val="tx2">
              <a:lumMod val="20000"/>
              <a:lumOff val="80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be </a:t>
            </a:r>
            <a:r>
              <a:rPr lang="en-US" sz="3200" dirty="0" smtClean="0">
                <a:solidFill>
                  <a:srgbClr val="0070C0"/>
                </a:solidFill>
              </a:rPr>
              <a:t>…so </a:t>
            </a:r>
            <a:r>
              <a:rPr lang="en-US" sz="3200" dirty="0">
                <a:solidFill>
                  <a:srgbClr val="0070C0"/>
                </a:solidFill>
              </a:rPr>
              <a:t>happy you and me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No one there to tell us what to </a:t>
            </a:r>
            <a:r>
              <a:rPr lang="en-US" sz="3200" dirty="0" smtClean="0">
                <a:solidFill>
                  <a:srgbClr val="0070C0"/>
                </a:solidFill>
              </a:rPr>
              <a:t>do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8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7817" y="-1414710"/>
            <a:ext cx="6832471" cy="96618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677865" y="156307"/>
            <a:ext cx="6604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I'd </a:t>
            </a:r>
            <a:r>
              <a:rPr lang="en-US" sz="3200" dirty="0">
                <a:solidFill>
                  <a:srgbClr val="0070C0"/>
                </a:solidFill>
              </a:rPr>
              <a:t>like to be </a:t>
            </a:r>
            <a:r>
              <a:rPr lang="en-US" sz="3200" dirty="0" smtClean="0">
                <a:solidFill>
                  <a:srgbClr val="0070C0"/>
                </a:solidFill>
              </a:rPr>
              <a:t>… 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</a:p>
          <a:p>
            <a:r>
              <a:rPr lang="en-US" sz="3200" dirty="0">
                <a:solidFill>
                  <a:srgbClr val="0070C0"/>
                </a:solidFill>
              </a:rPr>
              <a:t>In Santa’s magic garden in </a:t>
            </a:r>
            <a:r>
              <a:rPr lang="en-US" sz="3200" dirty="0" smtClean="0">
                <a:solidFill>
                  <a:srgbClr val="0070C0"/>
                </a:solidFill>
              </a:rPr>
              <a:t>with you…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4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7865" y="-1442950"/>
            <a:ext cx="6899067" cy="97560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385214" y="5383907"/>
            <a:ext cx="5942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 Santa’s magic garden with </a:t>
            </a:r>
            <a:r>
              <a:rPr lang="en-US" sz="3200" dirty="0" smtClean="0">
                <a:solidFill>
                  <a:srgbClr val="0070C0"/>
                </a:solidFill>
              </a:rPr>
              <a:t>you…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Santa’s magic garden with you</a:t>
            </a:r>
            <a:r>
              <a:rPr lang="en-US" sz="3200" dirty="0" smtClean="0">
                <a:solidFill>
                  <a:srgbClr val="0070C0"/>
                </a:solidFill>
              </a:rPr>
              <a:t>…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2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2258" y="-1462016"/>
            <a:ext cx="6940785" cy="981505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928815" y="5588488"/>
            <a:ext cx="735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Merry Christmas to you all…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9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59" y="-97498"/>
            <a:ext cx="9835859" cy="6955498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7" name="Rectangle 6"/>
          <p:cNvSpPr/>
          <p:nvPr/>
        </p:nvSpPr>
        <p:spPr>
          <a:xfrm>
            <a:off x="1614617" y="514830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I'd like to be…    far in the North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Santa’s magic garden in the snow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40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9889" y="-1422986"/>
            <a:ext cx="6872453" cy="97184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005873" y="4363915"/>
            <a:ext cx="6235700" cy="954107"/>
          </a:xfrm>
          <a:prstGeom prst="rect">
            <a:avLst/>
          </a:prstGeom>
          <a:solidFill>
            <a:schemeClr val="accent1">
              <a:lumMod val="40000"/>
              <a:lumOff val="60000"/>
              <a:alpha val="84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He'd </a:t>
            </a:r>
            <a:r>
              <a:rPr lang="en-US" sz="2800" dirty="0">
                <a:solidFill>
                  <a:srgbClr val="0070C0"/>
                </a:solidFill>
              </a:rPr>
              <a:t>let us in</a:t>
            </a:r>
            <a:r>
              <a:rPr lang="en-US" sz="2800" dirty="0" smtClean="0">
                <a:solidFill>
                  <a:srgbClr val="0070C0"/>
                </a:solidFill>
              </a:rPr>
              <a:t>,…knows </a:t>
            </a:r>
            <a:r>
              <a:rPr lang="en-US" sz="2800" dirty="0">
                <a:solidFill>
                  <a:srgbClr val="0070C0"/>
                </a:solidFill>
              </a:rPr>
              <a:t>where we've been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In Santa’s magic garden in the snow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775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84" y="-12700"/>
            <a:ext cx="9778832" cy="68281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168400" y="5129823"/>
            <a:ext cx="733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solidFill>
                  <a:srgbClr val="0070C0"/>
                </a:solidFill>
              </a:rPr>
              <a:t>I'd ask my friends </a:t>
            </a:r>
            <a:r>
              <a:rPr lang="en-US" sz="3200" dirty="0" smtClean="0">
                <a:solidFill>
                  <a:srgbClr val="0070C0"/>
                </a:solidFill>
              </a:rPr>
              <a:t>…  to </a:t>
            </a:r>
            <a:r>
              <a:rPr lang="en-US" sz="3200" dirty="0">
                <a:solidFill>
                  <a:srgbClr val="0070C0"/>
                </a:solidFill>
              </a:rPr>
              <a:t>come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and see</a:t>
            </a:r>
            <a:br>
              <a:rPr lang="en-US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Santa’s </a:t>
            </a:r>
            <a:r>
              <a:rPr lang="en-US" sz="3200" b="1" dirty="0">
                <a:solidFill>
                  <a:srgbClr val="0070C0"/>
                </a:solidFill>
              </a:rPr>
              <a:t>ma</a:t>
            </a:r>
            <a:r>
              <a:rPr lang="en-US" sz="3200" dirty="0">
                <a:solidFill>
                  <a:srgbClr val="0070C0"/>
                </a:solidFill>
              </a:rPr>
              <a:t>gic garden with </a:t>
            </a:r>
            <a:r>
              <a:rPr lang="en-US" sz="3200" dirty="0" smtClean="0">
                <a:solidFill>
                  <a:srgbClr val="0070C0"/>
                </a:solidFill>
              </a:rPr>
              <a:t>me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9620" y="-1380900"/>
            <a:ext cx="6826061" cy="96528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11015" y="5174273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solidFill>
                  <a:srgbClr val="0070C0"/>
                </a:solidFill>
              </a:rPr>
              <a:t>I'd </a:t>
            </a:r>
            <a:r>
              <a:rPr lang="en-US" sz="3200" dirty="0">
                <a:solidFill>
                  <a:srgbClr val="0070C0"/>
                </a:solidFill>
              </a:rPr>
              <a:t>like to be </a:t>
            </a:r>
            <a:r>
              <a:rPr lang="en-US" sz="3200" dirty="0" smtClean="0">
                <a:solidFill>
                  <a:srgbClr val="0070C0"/>
                </a:solidFill>
              </a:rPr>
              <a:t>…far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magic garden </a:t>
            </a:r>
            <a:r>
              <a:rPr lang="en-US" sz="3200" dirty="0">
                <a:solidFill>
                  <a:srgbClr val="0070C0"/>
                </a:solidFill>
              </a:rPr>
              <a:t>in the snow</a:t>
            </a:r>
          </a:p>
        </p:txBody>
      </p:sp>
    </p:spTree>
    <p:extLst>
      <p:ext uri="{BB962C8B-B14F-4D97-AF65-F5344CB8AC3E}">
        <p14:creationId xmlns:p14="http://schemas.microsoft.com/office/powerpoint/2010/main" val="151633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3363" y="-1378926"/>
            <a:ext cx="6841704" cy="9674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473687" y="1456592"/>
            <a:ext cx="7233139" cy="10772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 would be warm </a:t>
            </a:r>
            <a:r>
              <a:rPr lang="en-US" sz="3200" b="1" dirty="0" smtClean="0">
                <a:solidFill>
                  <a:schemeClr val="bg1"/>
                </a:solidFill>
              </a:rPr>
              <a:t>… in </a:t>
            </a:r>
            <a:r>
              <a:rPr lang="en-US" sz="3200" b="1" dirty="0">
                <a:solidFill>
                  <a:schemeClr val="bg1"/>
                </a:solidFill>
              </a:rPr>
              <a:t>the snow-storm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In our little hideaway in Santa’s </a:t>
            </a:r>
            <a:r>
              <a:rPr lang="en-US" sz="3200" b="1" dirty="0" smtClean="0">
                <a:solidFill>
                  <a:schemeClr val="bg1"/>
                </a:solidFill>
              </a:rPr>
              <a:t>house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283" y="-1457512"/>
            <a:ext cx="6893852" cy="97486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549887" y="5349142"/>
            <a:ext cx="7233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Resting </a:t>
            </a:r>
            <a:r>
              <a:rPr lang="en-US" sz="3200" dirty="0">
                <a:solidFill>
                  <a:srgbClr val="0070C0"/>
                </a:solidFill>
              </a:rPr>
              <a:t>our head </a:t>
            </a:r>
            <a:r>
              <a:rPr lang="en-US" sz="3200" dirty="0" smtClean="0">
                <a:solidFill>
                  <a:srgbClr val="0070C0"/>
                </a:solidFill>
              </a:rPr>
              <a:t>…  on </a:t>
            </a:r>
            <a:r>
              <a:rPr lang="en-US" sz="3200" dirty="0">
                <a:solidFill>
                  <a:srgbClr val="0070C0"/>
                </a:solidFill>
              </a:rPr>
              <a:t>his warm bed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In </a:t>
            </a:r>
            <a:r>
              <a:rPr lang="en-US" sz="3200" dirty="0" smtClean="0">
                <a:solidFill>
                  <a:srgbClr val="0070C0"/>
                </a:solidFill>
              </a:rPr>
              <a:t>Santa’s </a:t>
            </a:r>
            <a:r>
              <a:rPr lang="en-US" sz="3200" dirty="0">
                <a:solidFill>
                  <a:srgbClr val="0070C0"/>
                </a:solidFill>
              </a:rPr>
              <a:t>magic garden in the </a:t>
            </a:r>
            <a:r>
              <a:rPr lang="en-US" sz="3200" dirty="0" smtClean="0">
                <a:solidFill>
                  <a:srgbClr val="0070C0"/>
                </a:solidFill>
              </a:rPr>
              <a:t>snow.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0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2183" y="-1468125"/>
            <a:ext cx="6919924" cy="9785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547935" y="5696438"/>
            <a:ext cx="7268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 would sing </a:t>
            </a:r>
            <a:r>
              <a:rPr lang="en-US" sz="3200" dirty="0" smtClean="0">
                <a:solidFill>
                  <a:srgbClr val="0070C0"/>
                </a:solidFill>
              </a:rPr>
              <a:t>… and </a:t>
            </a:r>
            <a:r>
              <a:rPr lang="en-US" sz="3200" dirty="0">
                <a:solidFill>
                  <a:srgbClr val="0070C0"/>
                </a:solidFill>
              </a:rPr>
              <a:t>dance around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Because we know we can't be </a:t>
            </a:r>
            <a:r>
              <a:rPr lang="en-US" sz="3200" dirty="0" smtClean="0">
                <a:solidFill>
                  <a:srgbClr val="0070C0"/>
                </a:solidFill>
              </a:rPr>
              <a:t>found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3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5122" y="-1425257"/>
            <a:ext cx="6883421" cy="97339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984130" y="1631950"/>
            <a:ext cx="6225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I'd like to be </a:t>
            </a:r>
            <a:r>
              <a:rPr lang="en-US" sz="3200" dirty="0" smtClean="0">
                <a:solidFill>
                  <a:srgbClr val="0070C0"/>
                </a:solidFill>
              </a:rPr>
              <a:t>…  far </a:t>
            </a:r>
            <a:r>
              <a:rPr lang="en-US" sz="3200" dirty="0">
                <a:solidFill>
                  <a:srgbClr val="0070C0"/>
                </a:solidFill>
              </a:rPr>
              <a:t>in the North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In </a:t>
            </a:r>
            <a:r>
              <a:rPr lang="en-US" sz="3200" dirty="0">
                <a:solidFill>
                  <a:srgbClr val="0070C0"/>
                </a:solidFill>
              </a:rPr>
              <a:t>Santa’s magic garden </a:t>
            </a:r>
            <a:r>
              <a:rPr lang="en-US" sz="3200" dirty="0" smtClean="0">
                <a:solidFill>
                  <a:srgbClr val="0070C0"/>
                </a:solidFill>
              </a:rPr>
              <a:t>in the snow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39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138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Santa’s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Santa’s Garden</dc:title>
  <dc:creator>Lis Polzleitner</dc:creator>
  <cp:lastModifiedBy>Lis Polzleitner</cp:lastModifiedBy>
  <cp:revision>45</cp:revision>
  <dcterms:created xsi:type="dcterms:W3CDTF">2015-11-24T19:31:49Z</dcterms:created>
  <dcterms:modified xsi:type="dcterms:W3CDTF">2015-12-12T21:06:40Z</dcterms:modified>
</cp:coreProperties>
</file>