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39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0E20F-57D7-4682-9FD5-474FCFFA34A4}" type="datetimeFigureOut">
              <a:rPr lang="en-US" smtClean="0"/>
              <a:t>13-Dec-15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280F4-2D66-41FB-8855-58CDEF034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9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280F4-2D66-41FB-8855-58CDEF034B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8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280F4-2D66-41FB-8855-58CDEF034B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6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6C98-BFDA-4FE3-BE7B-2348EBBEB863}" type="datetimeFigureOut">
              <a:rPr lang="en-US" smtClean="0"/>
              <a:t>13-Dec-15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086-6EFD-497E-9DC5-322612AF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71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6C98-BFDA-4FE3-BE7B-2348EBBEB863}" type="datetimeFigureOut">
              <a:rPr lang="en-US" smtClean="0"/>
              <a:t>13-Dec-15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086-6EFD-497E-9DC5-322612AF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9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6C98-BFDA-4FE3-BE7B-2348EBBEB863}" type="datetimeFigureOut">
              <a:rPr lang="en-US" smtClean="0"/>
              <a:t>13-Dec-15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086-6EFD-497E-9DC5-322612AF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9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6C98-BFDA-4FE3-BE7B-2348EBBEB863}" type="datetimeFigureOut">
              <a:rPr lang="en-US" smtClean="0"/>
              <a:t>13-Dec-15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086-6EFD-497E-9DC5-322612AF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1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6C98-BFDA-4FE3-BE7B-2348EBBEB863}" type="datetimeFigureOut">
              <a:rPr lang="en-US" smtClean="0"/>
              <a:t>13-Dec-15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086-6EFD-497E-9DC5-322612AF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3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6C98-BFDA-4FE3-BE7B-2348EBBEB863}" type="datetimeFigureOut">
              <a:rPr lang="en-US" smtClean="0"/>
              <a:t>13-Dec-15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086-6EFD-497E-9DC5-322612AF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1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6C98-BFDA-4FE3-BE7B-2348EBBEB863}" type="datetimeFigureOut">
              <a:rPr lang="en-US" smtClean="0"/>
              <a:t>13-Dec-15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086-6EFD-497E-9DC5-322612AF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74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6C98-BFDA-4FE3-BE7B-2348EBBEB863}" type="datetimeFigureOut">
              <a:rPr lang="en-US" smtClean="0"/>
              <a:t>13-Dec-15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086-6EFD-497E-9DC5-322612AF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8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6C98-BFDA-4FE3-BE7B-2348EBBEB863}" type="datetimeFigureOut">
              <a:rPr lang="en-US" smtClean="0"/>
              <a:t>13-Dec-15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086-6EFD-497E-9DC5-322612AF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6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6C98-BFDA-4FE3-BE7B-2348EBBEB863}" type="datetimeFigureOut">
              <a:rPr lang="en-US" smtClean="0"/>
              <a:t>13-Dec-15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086-6EFD-497E-9DC5-322612AF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7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6C98-BFDA-4FE3-BE7B-2348EBBEB863}" type="datetimeFigureOut">
              <a:rPr lang="en-US" smtClean="0"/>
              <a:t>13-Dec-15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6086-6EFD-497E-9DC5-322612AF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7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86C98-BFDA-4FE3-BE7B-2348EBBEB863}" type="datetimeFigureOut">
              <a:rPr lang="en-US" smtClean="0"/>
              <a:t>13-Dec-15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16086-6EFD-497E-9DC5-322612AFD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49" y="0"/>
            <a:ext cx="9471793" cy="66980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352550" y="4311650"/>
            <a:ext cx="3879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Santa’s Magic Garden</a:t>
            </a:r>
          </a:p>
          <a:p>
            <a:endParaRPr lang="en-US" sz="2800" b="1" dirty="0">
              <a:solidFill>
                <a:srgbClr val="0070C0"/>
              </a:solidFill>
            </a:endParaRPr>
          </a:p>
          <a:p>
            <a:r>
              <a:rPr lang="en-US" sz="2800" b="1" dirty="0" smtClean="0">
                <a:solidFill>
                  <a:srgbClr val="0070C0"/>
                </a:solidFill>
              </a:rPr>
              <a:t>1a and the Beatles 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7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ntasgard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831"/>
          <a:stretch/>
        </p:blipFill>
        <p:spPr>
          <a:xfrm>
            <a:off x="387347" y="152400"/>
            <a:ext cx="1147445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6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</Words>
  <Application>Microsoft Office PowerPoint</Application>
  <PresentationFormat>Widescreen</PresentationFormat>
  <Paragraphs>5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 Polzleitner</dc:creator>
  <cp:lastModifiedBy>Lis Polzleitner</cp:lastModifiedBy>
  <cp:revision>3</cp:revision>
  <dcterms:created xsi:type="dcterms:W3CDTF">2015-12-13T08:14:30Z</dcterms:created>
  <dcterms:modified xsi:type="dcterms:W3CDTF">2015-12-13T08:40:07Z</dcterms:modified>
</cp:coreProperties>
</file>