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67" r:id="rId8"/>
    <p:sldId id="261" r:id="rId9"/>
    <p:sldId id="266" r:id="rId10"/>
    <p:sldId id="264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3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8DFF-092C-4E56-82DA-AB1D5021A00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0E3E-D979-4A03-B5EC-318A7D4B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1196752"/>
            <a:ext cx="3454152" cy="3024335"/>
          </a:xfrm>
        </p:spPr>
        <p:txBody>
          <a:bodyPr>
            <a:noAutofit/>
          </a:bodyPr>
          <a:lstStyle/>
          <a:p>
            <a:r>
              <a:rPr lang="de-AT" sz="6000" smtClean="0">
                <a:latin typeface="Algerian" panose="04020705040A02060702" pitchFamily="82" charset="0"/>
              </a:rPr>
              <a:t/>
            </a:r>
            <a:br>
              <a:rPr lang="de-AT" sz="6000" smtClean="0">
                <a:latin typeface="Algerian" panose="04020705040A02060702" pitchFamily="82" charset="0"/>
              </a:rPr>
            </a:br>
            <a:r>
              <a:rPr lang="de-AT" sz="6000" smtClean="0">
                <a:latin typeface="Algerian" panose="04020705040A02060702" pitchFamily="82" charset="0"/>
              </a:rPr>
              <a:t>1A </a:t>
            </a:r>
            <a:r>
              <a:rPr lang="de-AT" sz="6000" dirty="0" smtClean="0">
                <a:latin typeface="Algerian" panose="04020705040A02060702" pitchFamily="82" charset="0"/>
              </a:rPr>
              <a:t/>
            </a:r>
            <a:br>
              <a:rPr lang="de-AT" sz="6000" dirty="0" smtClean="0">
                <a:latin typeface="Algerian" panose="04020705040A02060702" pitchFamily="82" charset="0"/>
              </a:rPr>
            </a:br>
            <a:r>
              <a:rPr lang="de-AT" sz="6000" dirty="0" err="1" smtClean="0">
                <a:latin typeface="Algerian" panose="04020705040A02060702" pitchFamily="82" charset="0"/>
              </a:rPr>
              <a:t>Active</a:t>
            </a:r>
            <a:r>
              <a:rPr lang="de-AT" sz="6000" dirty="0" smtClean="0">
                <a:latin typeface="Algerian" panose="04020705040A02060702" pitchFamily="82" charset="0"/>
              </a:rPr>
              <a:t> </a:t>
            </a:r>
            <a:r>
              <a:rPr lang="de-AT" sz="6000" dirty="0" smtClean="0">
                <a:latin typeface="Algerian" panose="04020705040A02060702" pitchFamily="82" charset="0"/>
              </a:rPr>
              <a:t>English </a:t>
            </a:r>
            <a:r>
              <a:rPr lang="de-AT" sz="6000" dirty="0" smtClean="0"/>
              <a:t/>
            </a:r>
            <a:br>
              <a:rPr lang="de-AT" sz="6000" dirty="0" smtClean="0"/>
            </a:br>
            <a:r>
              <a:rPr lang="de-AT" sz="6000" dirty="0" smtClean="0"/>
              <a:t/>
            </a:r>
            <a:br>
              <a:rPr lang="de-AT" sz="6000" dirty="0" smtClean="0"/>
            </a:br>
            <a:r>
              <a:rPr lang="de-AT" sz="9600" dirty="0" smtClean="0">
                <a:latin typeface="Algerian" panose="04020705040A02060702" pitchFamily="82" charset="0"/>
              </a:rPr>
              <a:t>SOAR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lipartheaven.com/clipart/holidays/christmas/santa-reindeer/santa-reindeer-cool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45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40055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274636"/>
            <a:ext cx="4563938" cy="646673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My nose shines bright like 	a fire, a flier </a:t>
            </a:r>
            <a:br>
              <a:rPr lang="en-US" sz="3600" dirty="0" smtClean="0"/>
            </a:br>
            <a:r>
              <a:rPr lang="en-US" sz="3600" dirty="0" smtClean="0"/>
              <a:t>Raising through the sky-a</a:t>
            </a:r>
            <a:br>
              <a:rPr lang="en-US" sz="3600" dirty="0" smtClean="0"/>
            </a:br>
            <a:r>
              <a:rPr lang="en-US" sz="3600" dirty="0" smtClean="0"/>
              <a:t>Cause I am a champion </a:t>
            </a:r>
            <a:br>
              <a:rPr lang="en-US" sz="3600" dirty="0" smtClean="0"/>
            </a:br>
            <a:r>
              <a:rPr lang="en-US" sz="3600" dirty="0" smtClean="0"/>
              <a:t>And you’re </a:t>
            </a:r>
            <a:r>
              <a:rPr lang="en-US" sz="3600" dirty="0" err="1" smtClean="0"/>
              <a:t>gonna</a:t>
            </a:r>
            <a:r>
              <a:rPr lang="en-US" sz="3600" dirty="0" smtClean="0"/>
              <a:t> see me 	soar</a:t>
            </a:r>
            <a:br>
              <a:rPr lang="en-US" sz="3600" dirty="0" smtClean="0"/>
            </a:br>
            <a:r>
              <a:rPr lang="en-US" sz="3600" dirty="0" smtClean="0"/>
              <a:t>Higher, higher than an    	eagle		</a:t>
            </a:r>
            <a:br>
              <a:rPr lang="en-US" sz="3600" dirty="0" smtClean="0"/>
            </a:br>
            <a:r>
              <a:rPr lang="en-US" sz="3600" dirty="0" smtClean="0"/>
              <a:t>Cause I am a champion </a:t>
            </a:r>
            <a:br>
              <a:rPr lang="en-US" sz="3600" dirty="0" smtClean="0"/>
            </a:br>
            <a:r>
              <a:rPr lang="en-US" sz="3600" dirty="0" smtClean="0"/>
              <a:t>And you’re </a:t>
            </a:r>
            <a:r>
              <a:rPr lang="en-US" sz="3600" dirty="0" err="1" smtClean="0"/>
              <a:t>gonna</a:t>
            </a:r>
            <a:r>
              <a:rPr lang="en-US" sz="3600" dirty="0" smtClean="0"/>
              <a:t> see me 	soar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26768" cy="63367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Oh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You’re </a:t>
            </a:r>
            <a:r>
              <a:rPr lang="en-US" sz="3600" dirty="0" err="1"/>
              <a:t>gonna</a:t>
            </a:r>
            <a:r>
              <a:rPr lang="en-US" sz="3600" dirty="0"/>
              <a:t> see me </a:t>
            </a:r>
            <a:r>
              <a:rPr lang="en-US" sz="3600" dirty="0" smtClean="0"/>
              <a:t>soar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Oh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> </a:t>
            </a:r>
            <a:r>
              <a:rPr lang="en-US" sz="3600" dirty="0" err="1"/>
              <a:t>oh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You’re </a:t>
            </a:r>
            <a:r>
              <a:rPr lang="en-US" sz="3600" dirty="0" err="1"/>
              <a:t>gonna</a:t>
            </a:r>
            <a:r>
              <a:rPr lang="en-US" sz="3600" dirty="0"/>
              <a:t> see me </a:t>
            </a:r>
            <a:r>
              <a:rPr lang="en-US" sz="3600" dirty="0" smtClean="0"/>
              <a:t>soar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So-oar, so-oar, so-oar, so-oar, </a:t>
            </a:r>
            <a:r>
              <a:rPr lang="en-US" sz="3600" dirty="0" smtClean="0"/>
              <a:t>so-oar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2890664" cy="4497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9851"/>
            <a:ext cx="4229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7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6564795" cy="63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4464497" cy="630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nose shines bright like a fire, a flier</a:t>
            </a:r>
          </a:p>
          <a:p>
            <a:pPr marL="0" indent="0">
              <a:buNone/>
            </a:pPr>
            <a:r>
              <a:rPr lang="en-US" dirty="0"/>
              <a:t>Raising through the sky-a</a:t>
            </a:r>
            <a:br>
              <a:rPr lang="en-US" dirty="0"/>
            </a:br>
            <a:r>
              <a:rPr lang="en-US" dirty="0"/>
              <a:t>Cause I am a champion </a:t>
            </a:r>
          </a:p>
          <a:p>
            <a:pPr marL="0" indent="0">
              <a:buNone/>
            </a:pPr>
            <a:r>
              <a:rPr lang="en-US" dirty="0"/>
              <a:t>And you’re </a:t>
            </a:r>
            <a:r>
              <a:rPr lang="en-US" dirty="0" err="1"/>
              <a:t>gonna</a:t>
            </a:r>
            <a:r>
              <a:rPr lang="en-US" dirty="0"/>
              <a:t> see me </a:t>
            </a:r>
            <a:r>
              <a:rPr lang="en-US" dirty="0" smtClean="0"/>
              <a:t>soar</a:t>
            </a:r>
          </a:p>
          <a:p>
            <a:pPr marL="0" indent="0">
              <a:buNone/>
            </a:pPr>
            <a:r>
              <a:rPr lang="en-US" dirty="0" smtClean="0"/>
              <a:t>Higher</a:t>
            </a:r>
            <a:r>
              <a:rPr lang="en-US" dirty="0"/>
              <a:t>, higher than an eagle		</a:t>
            </a:r>
            <a:br>
              <a:rPr lang="en-US" dirty="0"/>
            </a:br>
            <a:r>
              <a:rPr lang="en-US" dirty="0"/>
              <a:t>Cause I am a champion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you’re </a:t>
            </a:r>
            <a:r>
              <a:rPr lang="en-US" dirty="0" err="1"/>
              <a:t>gonna</a:t>
            </a:r>
            <a:r>
              <a:rPr lang="en-US" dirty="0"/>
              <a:t> see me </a:t>
            </a:r>
            <a:r>
              <a:rPr lang="en-US" dirty="0" smtClean="0"/>
              <a:t>soar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98" y="332656"/>
            <a:ext cx="4577898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Oh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You’re </a:t>
            </a:r>
            <a:r>
              <a:rPr lang="en-US" dirty="0" err="1"/>
              <a:t>gonna</a:t>
            </a:r>
            <a:r>
              <a:rPr lang="en-US" dirty="0"/>
              <a:t> see me soar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Oh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> </a:t>
            </a:r>
            <a:r>
              <a:rPr lang="en-US" dirty="0" err="1"/>
              <a:t>oh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You’re </a:t>
            </a:r>
            <a:r>
              <a:rPr lang="en-US" dirty="0" err="1"/>
              <a:t>gonna</a:t>
            </a:r>
            <a:r>
              <a:rPr lang="en-US" dirty="0"/>
              <a:t> see me </a:t>
            </a:r>
            <a:r>
              <a:rPr lang="en-US" dirty="0" smtClean="0"/>
              <a:t>soar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5859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I used to train a lot and have a six pack</a:t>
            </a:r>
            <a:br>
              <a:rPr lang="de-AT" dirty="0" smtClean="0"/>
            </a:br>
            <a:r>
              <a:rPr lang="de-AT" dirty="0" smtClean="0"/>
              <a:t>Then I got TV and UPC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8" y="1772816"/>
            <a:ext cx="69532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So I sat quietly, eating candy</a:t>
            </a:r>
            <a:br>
              <a:rPr lang="de-AT" dirty="0" smtClean="0"/>
            </a:br>
            <a:r>
              <a:rPr lang="de-AT" dirty="0" smtClean="0"/>
              <a:t>I guess that I forgot I had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 smtClean="0"/>
              <a:t>The Snickers pushed me to the bursting point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I stood for nothing, so I ate through everything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24736" cy="516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4441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60648"/>
            <a:ext cx="399763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It held me down, </a:t>
            </a:r>
            <a:endParaRPr lang="en-US" sz="3200" dirty="0" smtClean="0"/>
          </a:p>
          <a:p>
            <a:r>
              <a:rPr lang="en-US" sz="3200" dirty="0" smtClean="0"/>
              <a:t>but </a:t>
            </a:r>
            <a:r>
              <a:rPr lang="en-US" sz="3200" dirty="0"/>
              <a:t>I got up (WEIGH!)</a:t>
            </a:r>
            <a:br>
              <a:rPr lang="en-US" sz="3200" dirty="0"/>
            </a:br>
            <a:r>
              <a:rPr lang="en-US" sz="3200" dirty="0"/>
              <a:t>Already brushing off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the </a:t>
            </a:r>
            <a:r>
              <a:rPr lang="en-US" sz="3200" dirty="0"/>
              <a:t>crumbs</a:t>
            </a:r>
          </a:p>
          <a:p>
            <a:r>
              <a:rPr lang="en-US" sz="3200" dirty="0"/>
              <a:t>You see my waist, </a:t>
            </a:r>
            <a:endParaRPr lang="en-US" sz="3200" dirty="0" smtClean="0"/>
          </a:p>
          <a:p>
            <a:r>
              <a:rPr lang="en-US" sz="3200" dirty="0" smtClean="0"/>
              <a:t>you </a:t>
            </a:r>
            <a:r>
              <a:rPr lang="en-US" sz="3200" dirty="0"/>
              <a:t>see how round</a:t>
            </a:r>
            <a:br>
              <a:rPr lang="en-US" sz="3200" dirty="0"/>
            </a:br>
            <a:r>
              <a:rPr lang="en-US" sz="3200" dirty="0"/>
              <a:t>No longer </a:t>
            </a:r>
            <a:r>
              <a:rPr lang="en-US" sz="3200" dirty="0" err="1"/>
              <a:t>gonna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shake </a:t>
            </a:r>
            <a:r>
              <a:rPr lang="en-US" sz="3200" dirty="0"/>
              <a:t>the ground</a:t>
            </a:r>
            <a:br>
              <a:rPr lang="en-US" sz="3200" dirty="0"/>
            </a:br>
            <a:r>
              <a:rPr lang="en-US" sz="3200" dirty="0"/>
              <a:t>It held me down, </a:t>
            </a:r>
            <a:endParaRPr lang="en-US" sz="3200" dirty="0" smtClean="0"/>
          </a:p>
          <a:p>
            <a:r>
              <a:rPr lang="en-US" sz="3200" dirty="0" smtClean="0"/>
              <a:t>but </a:t>
            </a:r>
            <a:r>
              <a:rPr lang="en-US" sz="3200" dirty="0"/>
              <a:t>I got up (</a:t>
            </a:r>
            <a:r>
              <a:rPr lang="en-US" sz="3200" dirty="0" smtClean="0"/>
              <a:t>WEIGH!)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Get ready cause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I’ve </a:t>
            </a:r>
            <a:r>
              <a:rPr lang="en-US" sz="3200" dirty="0"/>
              <a:t>had enough</a:t>
            </a:r>
            <a:br>
              <a:rPr lang="en-US" sz="3200" dirty="0"/>
            </a:br>
            <a:r>
              <a:rPr lang="en-US" sz="3200" dirty="0"/>
              <a:t>I see it all, I see it now</a:t>
            </a:r>
          </a:p>
        </p:txBody>
      </p:sp>
    </p:spTree>
    <p:extLst>
      <p:ext uri="{BB962C8B-B14F-4D97-AF65-F5344CB8AC3E}">
        <p14:creationId xmlns:p14="http://schemas.microsoft.com/office/powerpoint/2010/main" val="25112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82"/>
            <a:ext cx="52565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62159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nose shines bright like a fire,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a </a:t>
            </a:r>
            <a:r>
              <a:rPr lang="en-US" sz="3200" dirty="0"/>
              <a:t>flier </a:t>
            </a:r>
          </a:p>
          <a:p>
            <a:r>
              <a:rPr lang="en-US" sz="3200" dirty="0" smtClean="0"/>
              <a:t>Raising </a:t>
            </a:r>
            <a:r>
              <a:rPr lang="en-US" sz="3200" dirty="0"/>
              <a:t>through the sky-a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Cause </a:t>
            </a:r>
            <a:r>
              <a:rPr lang="en-US" sz="3200" dirty="0"/>
              <a:t>I am a champion </a:t>
            </a:r>
          </a:p>
          <a:p>
            <a:r>
              <a:rPr lang="en-US" sz="3200" dirty="0"/>
              <a:t>And you’re </a:t>
            </a:r>
            <a:r>
              <a:rPr lang="en-US" sz="3200" dirty="0" err="1"/>
              <a:t>gonna</a:t>
            </a:r>
            <a:r>
              <a:rPr lang="en-US" sz="3200" dirty="0"/>
              <a:t> see me soar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Higher</a:t>
            </a:r>
            <a:r>
              <a:rPr lang="en-US" sz="3200" dirty="0"/>
              <a:t>, higher than an eagle		</a:t>
            </a:r>
            <a:br>
              <a:rPr lang="en-US" sz="3200" dirty="0"/>
            </a:br>
            <a:r>
              <a:rPr lang="en-US" sz="3200" dirty="0"/>
              <a:t>Cause I am a champion </a:t>
            </a:r>
          </a:p>
          <a:p>
            <a:r>
              <a:rPr lang="en-US" sz="3200" dirty="0"/>
              <a:t>And you’re </a:t>
            </a:r>
            <a:r>
              <a:rPr lang="en-US" sz="3200" dirty="0" err="1"/>
              <a:t>gonna</a:t>
            </a:r>
            <a:r>
              <a:rPr lang="en-US" sz="3200" dirty="0"/>
              <a:t> see me soar</a:t>
            </a:r>
          </a:p>
        </p:txBody>
      </p:sp>
    </p:spTree>
    <p:extLst>
      <p:ext uri="{BB962C8B-B14F-4D97-AF65-F5344CB8AC3E}">
        <p14:creationId xmlns:p14="http://schemas.microsoft.com/office/powerpoint/2010/main" val="3651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Oh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> </a:t>
            </a:r>
            <a:r>
              <a:rPr lang="en-US" sz="4000" dirty="0" err="1"/>
              <a:t>oh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You’re </a:t>
            </a:r>
            <a:r>
              <a:rPr lang="en-US" sz="4000" dirty="0" err="1"/>
              <a:t>gonna</a:t>
            </a:r>
            <a:r>
              <a:rPr lang="en-US" sz="4000" dirty="0"/>
              <a:t> see me soar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7772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276872"/>
            <a:ext cx="6915150" cy="445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Now I’m training like Tom Morgenstern</a:t>
            </a:r>
            <a:br>
              <a:rPr lang="en-US" sz="3600" dirty="0"/>
            </a:br>
            <a:r>
              <a:rPr lang="en-US" sz="3600" dirty="0"/>
              <a:t>Dropping the weight and getting back in shape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I went from </a:t>
            </a:r>
            <a:r>
              <a:rPr lang="en-US" sz="3600" dirty="0" err="1"/>
              <a:t>Cee</a:t>
            </a:r>
            <a:r>
              <a:rPr lang="en-US" sz="3600" dirty="0"/>
              <a:t>-Lo to Santa’s </a:t>
            </a:r>
            <a:r>
              <a:rPr lang="en-US" sz="3600" dirty="0" smtClean="0"/>
              <a:t>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3" y="1700808"/>
            <a:ext cx="68484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1814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1" y="188640"/>
            <a:ext cx="399763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It held me down,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but I got up (WEIGH!)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Already brushing off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	the crumbs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You see my waist,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you see how round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No longer </a:t>
            </a:r>
            <a:r>
              <a:rPr lang="en-US" sz="3200" dirty="0" err="1">
                <a:solidFill>
                  <a:prstClr val="black"/>
                </a:solidFill>
              </a:rPr>
              <a:t>gonna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	shake the ground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It held me down,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but I got up (WEIGH!)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Get ready cause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	I’ve had enough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I see it all, I see it now</a:t>
            </a:r>
          </a:p>
        </p:txBody>
      </p:sp>
    </p:spTree>
    <p:extLst>
      <p:ext uri="{BB962C8B-B14F-4D97-AF65-F5344CB8AC3E}">
        <p14:creationId xmlns:p14="http://schemas.microsoft.com/office/powerpoint/2010/main" val="4000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1A  Active English   SOAR</vt:lpstr>
      <vt:lpstr>I used to train a lot and have a six pack Then I got TV and UPC</vt:lpstr>
      <vt:lpstr>So I sat quietly, eating candy I guess that I forgot I had a job</vt:lpstr>
      <vt:lpstr>The Snickers pushed me to the bursting point I stood for nothing, so I ate through everything</vt:lpstr>
      <vt:lpstr>PowerPoint Presentation</vt:lpstr>
      <vt:lpstr>PowerPoint Presentation</vt:lpstr>
      <vt:lpstr>Oh oh oh oh oh oh Oh oh oh oh oh oh Oh oh oh oh oh oh You’re gonna see me soar </vt:lpstr>
      <vt:lpstr>Now I’m training like Tom Morgenstern Dropping the weight and getting back in shape I went from Cee-Lo to Santa’s hero</vt:lpstr>
      <vt:lpstr>PowerPoint Presentation</vt:lpstr>
      <vt:lpstr>My nose shines bright like  a fire, a flier  Raising through the sky-a Cause I am a champion  And you’re gonna see me  soar Higher, higher than an     eagle   Cause I am a champion  And you’re gonna see me  soar</vt:lpstr>
      <vt:lpstr>Oh oh oh oh oh oh Oh oh oh oh oh oh Oh oh oh oh oh oh You’re gonna see me soar Oh oh oh oh oh oh Oh oh oh oh oh oh Oh oh oh oh oh oh You’re gonna see me soar So-oar, so-oar, so-oar, so-oar, so-oar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</dc:creator>
  <cp:lastModifiedBy>admin_neu</cp:lastModifiedBy>
  <cp:revision>10</cp:revision>
  <dcterms:created xsi:type="dcterms:W3CDTF">2013-12-08T12:43:29Z</dcterms:created>
  <dcterms:modified xsi:type="dcterms:W3CDTF">2013-12-11T09:22:58Z</dcterms:modified>
</cp:coreProperties>
</file>