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7717-3452-4EED-8EDD-960C9CD3C9E6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93BCFF-6C95-4A66-A8F9-44B905DD038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7717-3452-4EED-8EDD-960C9CD3C9E6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BCFF-6C95-4A66-A8F9-44B905DD03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7717-3452-4EED-8EDD-960C9CD3C9E6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BCFF-6C95-4A66-A8F9-44B905DD03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E47717-3452-4EED-8EDD-960C9CD3C9E6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3BCFF-6C95-4A66-A8F9-44B905DD038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7717-3452-4EED-8EDD-960C9CD3C9E6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93BCFF-6C95-4A66-A8F9-44B905DD038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7717-3452-4EED-8EDD-960C9CD3C9E6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93BCFF-6C95-4A66-A8F9-44B905DD038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7717-3452-4EED-8EDD-960C9CD3C9E6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93BCFF-6C95-4A66-A8F9-44B905DD038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AAE47717-3452-4EED-8EDD-960C9CD3C9E6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93BCFF-6C95-4A66-A8F9-44B905DD038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7717-3452-4EED-8EDD-960C9CD3C9E6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BCFF-6C95-4A66-A8F9-44B905DD03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7717-3452-4EED-8EDD-960C9CD3C9E6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93BCFF-6C95-4A66-A8F9-44B905DD038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7717-3452-4EED-8EDD-960C9CD3C9E6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93BCFF-6C95-4A66-A8F9-44B905DD038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47717-3452-4EED-8EDD-960C9CD3C9E6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3BCFF-6C95-4A66-A8F9-44B905DD0383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7393632" cy="5544616"/>
          </a:xfrm>
        </p:spPr>
        <p:txBody>
          <a:bodyPr/>
          <a:lstStyle/>
          <a:p>
            <a:r>
              <a:rPr lang="de-AT" dirty="0" smtClean="0"/>
              <a:t>1B</a:t>
            </a:r>
            <a:br>
              <a:rPr lang="de-AT" dirty="0" smtClean="0"/>
            </a:br>
            <a:r>
              <a:rPr lang="de-AT" sz="4400" dirty="0" smtClean="0"/>
              <a:t>Active English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i="1" dirty="0" smtClean="0"/>
              <a:t>All about that Cake</a:t>
            </a:r>
            <a:endParaRPr lang="en-GB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52320" y="1124744"/>
            <a:ext cx="290736" cy="112333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 descr="http://fastly.fotor.com/fotor.test/4c0d829a96e442819ff5b88648f3787c/4c0d829a96e442819ff5b88648f3787c_p_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35" y="0"/>
            <a:ext cx="3295650" cy="684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Active English\christmas songs\christmas performance pictures 2014 1B\Scan004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" t="903" r="3159" b="19864"/>
          <a:stretch/>
        </p:blipFill>
        <p:spPr bwMode="auto">
          <a:xfrm>
            <a:off x="539552" y="548680"/>
            <a:ext cx="3302496" cy="5647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67133" y="177281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Yeah, Mrs. Claus told me don’t worry about your size</a:t>
            </a:r>
            <a:endParaRPr lang="en-GB" sz="2800" dirty="0"/>
          </a:p>
          <a:p>
            <a:endParaRPr lang="en-US" sz="2800" dirty="0" smtClean="0"/>
          </a:p>
          <a:p>
            <a:r>
              <a:rPr lang="en-US" sz="2800" dirty="0" smtClean="0"/>
              <a:t>She </a:t>
            </a:r>
            <a:r>
              <a:rPr lang="en-US" sz="2800" dirty="0"/>
              <a:t>says, “Kids like a little more cushion to sit on, right.”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516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Active English\christmas songs\christmas performance pictures 2014 1B\Scan004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t="25526" r="16773" b="22369"/>
          <a:stretch/>
        </p:blipFill>
        <p:spPr bwMode="auto">
          <a:xfrm>
            <a:off x="1331640" y="2780928"/>
            <a:ext cx="6336704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3608" y="620688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You know as long as I can fit down the chimney I am happy   </a:t>
            </a:r>
            <a:endParaRPr lang="en-GB" sz="2800" dirty="0"/>
          </a:p>
          <a:p>
            <a:pPr algn="ctr"/>
            <a:r>
              <a:rPr lang="en-US" sz="2800" dirty="0"/>
              <a:t>And if the reindeer can still pull the sleigh we’ll be more than okay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629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4572000" cy="59708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Because you know</a:t>
            </a:r>
            <a:endParaRPr lang="en-GB" sz="2800" dirty="0"/>
          </a:p>
          <a:p>
            <a:endParaRPr lang="en-US" sz="2800" dirty="0" smtClean="0"/>
          </a:p>
          <a:p>
            <a:r>
              <a:rPr lang="en-US" sz="2800" dirty="0" smtClean="0"/>
              <a:t>I'm </a:t>
            </a:r>
            <a:r>
              <a:rPr lang="en-US" sz="2800" dirty="0"/>
              <a:t>all about that cake</a:t>
            </a:r>
            <a:endParaRPr lang="en-GB" sz="2800" dirty="0"/>
          </a:p>
          <a:p>
            <a:r>
              <a:rPr lang="en-US" sz="2800" dirty="0"/>
              <a:t>'Bout that cake, no cabbage</a:t>
            </a:r>
            <a:endParaRPr lang="en-GB" sz="2800" dirty="0"/>
          </a:p>
          <a:p>
            <a:endParaRPr lang="en-US" sz="2800" dirty="0" smtClean="0"/>
          </a:p>
          <a:p>
            <a:r>
              <a:rPr lang="en-US" sz="2800" dirty="0" smtClean="0"/>
              <a:t>I'm </a:t>
            </a:r>
            <a:r>
              <a:rPr lang="en-US" sz="2800" dirty="0"/>
              <a:t>all about that cake</a:t>
            </a:r>
            <a:endParaRPr lang="en-GB" sz="2800" dirty="0"/>
          </a:p>
          <a:p>
            <a:r>
              <a:rPr lang="en-US" sz="2800" dirty="0"/>
              <a:t>'Bout that cake, no cabbage</a:t>
            </a:r>
            <a:br>
              <a:rPr lang="en-US" sz="2800" dirty="0"/>
            </a:br>
            <a:endParaRPr lang="en-US" sz="2800" dirty="0" smtClean="0"/>
          </a:p>
          <a:p>
            <a:r>
              <a:rPr lang="en-US" sz="2800" dirty="0" smtClean="0"/>
              <a:t>I'm </a:t>
            </a:r>
            <a:r>
              <a:rPr lang="en-US" sz="2800" dirty="0"/>
              <a:t>all about that cake</a:t>
            </a:r>
            <a:endParaRPr lang="en-GB" sz="2800" dirty="0"/>
          </a:p>
          <a:p>
            <a:r>
              <a:rPr lang="en-US" sz="2800" dirty="0"/>
              <a:t>'Bout that cake, no cabbage</a:t>
            </a:r>
            <a:br>
              <a:rPr lang="en-US" sz="2800" dirty="0"/>
            </a:br>
            <a:endParaRPr lang="en-US" sz="2800" dirty="0" smtClean="0"/>
          </a:p>
          <a:p>
            <a:r>
              <a:rPr lang="en-US" sz="2800" dirty="0" smtClean="0"/>
              <a:t>I'm </a:t>
            </a:r>
            <a:r>
              <a:rPr lang="en-US" sz="2800" dirty="0"/>
              <a:t>all about that cake</a:t>
            </a:r>
            <a:endParaRPr lang="en-GB" sz="2800" dirty="0"/>
          </a:p>
          <a:p>
            <a:r>
              <a:rPr lang="en-US" sz="2800" dirty="0"/>
              <a:t>'Bout that cake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pic>
        <p:nvPicPr>
          <p:cNvPr id="3" name="Picture 2" descr="F:\Active English\christmas songs\christmas performance pictures 2014 1B\Scan003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t="2105" r="17732" b="8684"/>
          <a:stretch/>
        </p:blipFill>
        <p:spPr bwMode="auto">
          <a:xfrm>
            <a:off x="4806617" y="548680"/>
            <a:ext cx="4117032" cy="58268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51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476672"/>
            <a:ext cx="432048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Because you know</a:t>
            </a:r>
            <a:endParaRPr lang="en-GB" sz="2800" dirty="0"/>
          </a:p>
          <a:p>
            <a:endParaRPr lang="en-US" sz="2800" dirty="0" smtClean="0"/>
          </a:p>
          <a:p>
            <a:r>
              <a:rPr lang="en-US" sz="2800" dirty="0" smtClean="0"/>
              <a:t>I'm </a:t>
            </a:r>
            <a:r>
              <a:rPr lang="en-US" sz="2800" dirty="0"/>
              <a:t>all about that cake</a:t>
            </a:r>
            <a:endParaRPr lang="en-GB" sz="2800" dirty="0"/>
          </a:p>
          <a:p>
            <a:r>
              <a:rPr lang="en-US" sz="2800" dirty="0"/>
              <a:t>'Bout that cake, no spinach</a:t>
            </a:r>
            <a:endParaRPr lang="en-GB" sz="2800" dirty="0"/>
          </a:p>
          <a:p>
            <a:endParaRPr lang="en-US" sz="2800" dirty="0" smtClean="0"/>
          </a:p>
          <a:p>
            <a:r>
              <a:rPr lang="en-US" sz="2800" dirty="0" smtClean="0"/>
              <a:t>I'm </a:t>
            </a:r>
            <a:r>
              <a:rPr lang="en-US" sz="2800" dirty="0"/>
              <a:t>all about that cake</a:t>
            </a:r>
            <a:endParaRPr lang="en-GB" sz="2800" dirty="0"/>
          </a:p>
          <a:p>
            <a:r>
              <a:rPr lang="en-US" sz="2800" dirty="0"/>
              <a:t>'Bout that cake, no spinach</a:t>
            </a:r>
            <a:endParaRPr lang="en-GB" sz="2800" dirty="0"/>
          </a:p>
          <a:p>
            <a:endParaRPr lang="en-US" sz="2800" dirty="0" smtClean="0"/>
          </a:p>
          <a:p>
            <a:r>
              <a:rPr lang="en-US" sz="2800" dirty="0" smtClean="0"/>
              <a:t>I'm </a:t>
            </a:r>
            <a:r>
              <a:rPr lang="en-US" sz="2800" dirty="0"/>
              <a:t>all about that cake</a:t>
            </a:r>
            <a:endParaRPr lang="en-GB" sz="2800" dirty="0"/>
          </a:p>
          <a:p>
            <a:r>
              <a:rPr lang="en-US" sz="2800" dirty="0"/>
              <a:t>'Bout that cake, no spinach</a:t>
            </a:r>
            <a:endParaRPr lang="en-GB" sz="2800" dirty="0"/>
          </a:p>
          <a:p>
            <a:endParaRPr lang="en-US" sz="2800" dirty="0" smtClean="0"/>
          </a:p>
          <a:p>
            <a:r>
              <a:rPr lang="en-US" sz="2800" dirty="0" smtClean="0"/>
              <a:t>I'm </a:t>
            </a:r>
            <a:r>
              <a:rPr lang="en-US" sz="2800" dirty="0"/>
              <a:t>all about that cake</a:t>
            </a:r>
            <a:endParaRPr lang="en-GB" sz="2800" dirty="0"/>
          </a:p>
          <a:p>
            <a:r>
              <a:rPr lang="en-US" sz="2800" dirty="0"/>
              <a:t>'Bout that cake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pic>
        <p:nvPicPr>
          <p:cNvPr id="3" name="Picture 2" descr="F:\Active English\christmas songs\christmas performance pictures 2014 1B\Scan004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t="4211" r="17093" b="2631"/>
          <a:stretch/>
        </p:blipFill>
        <p:spPr bwMode="auto">
          <a:xfrm>
            <a:off x="395536" y="577280"/>
            <a:ext cx="3981078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17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Active English\christmas songs\christmas performance pictures 2014 1B\Scan004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3421" r="16933" b="2368"/>
          <a:stretch/>
        </p:blipFill>
        <p:spPr bwMode="auto">
          <a:xfrm>
            <a:off x="4283968" y="692696"/>
            <a:ext cx="4600575" cy="5328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548680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Because you know</a:t>
            </a:r>
            <a:endParaRPr lang="en-GB" sz="2800" dirty="0"/>
          </a:p>
          <a:p>
            <a:endParaRPr lang="en-US" sz="2800" dirty="0" smtClean="0"/>
          </a:p>
          <a:p>
            <a:r>
              <a:rPr lang="en-US" sz="2800" dirty="0" smtClean="0"/>
              <a:t>I'm </a:t>
            </a:r>
            <a:r>
              <a:rPr lang="en-US" sz="2800" dirty="0"/>
              <a:t>all about that cake</a:t>
            </a:r>
            <a:endParaRPr lang="en-GB" sz="2800" dirty="0"/>
          </a:p>
          <a:p>
            <a:r>
              <a:rPr lang="en-US" sz="2800" dirty="0"/>
              <a:t>'Bout that cake, no tofu</a:t>
            </a:r>
            <a:endParaRPr lang="en-GB" sz="2800" dirty="0"/>
          </a:p>
          <a:p>
            <a:endParaRPr lang="en-US" sz="2800" dirty="0" smtClean="0"/>
          </a:p>
          <a:p>
            <a:r>
              <a:rPr lang="en-US" sz="2800" dirty="0" smtClean="0"/>
              <a:t>I'm </a:t>
            </a:r>
            <a:r>
              <a:rPr lang="en-US" sz="2800" dirty="0"/>
              <a:t>all about that cake</a:t>
            </a:r>
            <a:endParaRPr lang="en-GB" sz="2800" dirty="0"/>
          </a:p>
          <a:p>
            <a:r>
              <a:rPr lang="en-US" sz="2800" dirty="0"/>
              <a:t>'Bout that cake, no tofu</a:t>
            </a:r>
            <a:endParaRPr lang="en-GB" sz="2800" dirty="0"/>
          </a:p>
          <a:p>
            <a:endParaRPr lang="en-US" sz="2800" dirty="0" smtClean="0"/>
          </a:p>
          <a:p>
            <a:r>
              <a:rPr lang="en-US" sz="2800" dirty="0" smtClean="0"/>
              <a:t>I'm </a:t>
            </a:r>
            <a:r>
              <a:rPr lang="en-US" sz="2800" dirty="0"/>
              <a:t>all about that cake</a:t>
            </a:r>
            <a:endParaRPr lang="en-GB" sz="2800" dirty="0"/>
          </a:p>
          <a:p>
            <a:r>
              <a:rPr lang="en-US" sz="2800" dirty="0"/>
              <a:t>'Bout that cake, no tofu</a:t>
            </a:r>
            <a:endParaRPr lang="en-GB" sz="2800" dirty="0"/>
          </a:p>
          <a:p>
            <a:endParaRPr lang="en-US" sz="2800" dirty="0" smtClean="0"/>
          </a:p>
          <a:p>
            <a:r>
              <a:rPr lang="en-US" sz="2800" dirty="0" smtClean="0"/>
              <a:t>I'm </a:t>
            </a:r>
            <a:r>
              <a:rPr lang="en-US" sz="2800" dirty="0"/>
              <a:t>all about that cake</a:t>
            </a:r>
            <a:endParaRPr lang="en-GB" sz="2800" dirty="0"/>
          </a:p>
          <a:p>
            <a:r>
              <a:rPr lang="en-US" sz="2800" dirty="0"/>
              <a:t>'Bout that cake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210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Active English\christmas songs\christmas performance pictures 2014 1B\Scan004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 t="3724" r="5019" b="22687"/>
          <a:stretch/>
        </p:blipFill>
        <p:spPr bwMode="auto">
          <a:xfrm>
            <a:off x="2145846" y="260648"/>
            <a:ext cx="4743450" cy="49793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9672" y="5255264"/>
            <a:ext cx="5688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‘Bout that cake, ‘bout that cake</a:t>
            </a:r>
            <a:endParaRPr lang="en-GB" sz="2800" dirty="0"/>
          </a:p>
          <a:p>
            <a:pPr algn="ctr"/>
            <a:r>
              <a:rPr lang="en-US" sz="2800" dirty="0"/>
              <a:t>Hey, hey, ho, ho</a:t>
            </a:r>
            <a:endParaRPr lang="en-GB" sz="2800" dirty="0"/>
          </a:p>
          <a:p>
            <a:pPr algn="ctr"/>
            <a:r>
              <a:rPr lang="en-US" sz="2800" dirty="0"/>
              <a:t>You know you like this cake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083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48680"/>
            <a:ext cx="42484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Because you know</a:t>
            </a:r>
            <a:endParaRPr lang="en-GB" sz="2800" dirty="0"/>
          </a:p>
          <a:p>
            <a:endParaRPr lang="en-US" sz="2800" dirty="0" smtClean="0"/>
          </a:p>
          <a:p>
            <a:r>
              <a:rPr lang="en-US" sz="2800" dirty="0" smtClean="0"/>
              <a:t>I'm </a:t>
            </a:r>
            <a:r>
              <a:rPr lang="en-US" sz="2800" dirty="0"/>
              <a:t>all about that cake</a:t>
            </a:r>
            <a:endParaRPr lang="en-GB" sz="2800" dirty="0"/>
          </a:p>
          <a:p>
            <a:r>
              <a:rPr lang="en-US" sz="2800" dirty="0"/>
              <a:t>'Bout that cake, no carrots</a:t>
            </a:r>
            <a:endParaRPr lang="en-GB" sz="2800" dirty="0"/>
          </a:p>
          <a:p>
            <a:endParaRPr lang="en-US" sz="2800" dirty="0" smtClean="0"/>
          </a:p>
          <a:p>
            <a:r>
              <a:rPr lang="en-US" sz="2800" dirty="0" smtClean="0"/>
              <a:t>I'm </a:t>
            </a:r>
            <a:r>
              <a:rPr lang="en-US" sz="2800" dirty="0"/>
              <a:t>all about that cake</a:t>
            </a:r>
            <a:endParaRPr lang="en-GB" sz="2800" dirty="0"/>
          </a:p>
          <a:p>
            <a:r>
              <a:rPr lang="en-US" sz="2800" dirty="0"/>
              <a:t>'Bout that cake, no carrots</a:t>
            </a:r>
            <a:endParaRPr lang="en-GB" sz="2800" dirty="0"/>
          </a:p>
          <a:p>
            <a:endParaRPr lang="en-US" sz="2800" dirty="0" smtClean="0"/>
          </a:p>
          <a:p>
            <a:r>
              <a:rPr lang="en-US" sz="2800" dirty="0" smtClean="0"/>
              <a:t>I'm </a:t>
            </a:r>
            <a:r>
              <a:rPr lang="en-US" sz="2800" dirty="0"/>
              <a:t>all about that cake</a:t>
            </a:r>
            <a:endParaRPr lang="en-GB" sz="2800" dirty="0"/>
          </a:p>
          <a:p>
            <a:r>
              <a:rPr lang="en-US" sz="2800" dirty="0"/>
              <a:t>'Bout that cake, no carrots</a:t>
            </a:r>
            <a:endParaRPr lang="en-GB" sz="2800" dirty="0"/>
          </a:p>
          <a:p>
            <a:endParaRPr lang="en-US" sz="2800" dirty="0" smtClean="0"/>
          </a:p>
          <a:p>
            <a:r>
              <a:rPr lang="en-US" sz="2800" dirty="0" smtClean="0"/>
              <a:t>I'm </a:t>
            </a:r>
            <a:r>
              <a:rPr lang="en-US" sz="2800" dirty="0"/>
              <a:t>all about that cake</a:t>
            </a:r>
            <a:endParaRPr lang="en-GB" sz="2800" dirty="0"/>
          </a:p>
          <a:p>
            <a:r>
              <a:rPr lang="en-US" sz="2800" dirty="0"/>
              <a:t>'Bout that cake	</a:t>
            </a:r>
            <a:endParaRPr lang="en-GB" sz="2800" dirty="0"/>
          </a:p>
        </p:txBody>
      </p:sp>
      <p:pic>
        <p:nvPicPr>
          <p:cNvPr id="6" name="Picture 5" descr="F:\Active English\christmas songs\christmas performance pictures 2014 1B\Scan003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4738" r="16454" b="4210"/>
          <a:stretch/>
        </p:blipFill>
        <p:spPr bwMode="auto">
          <a:xfrm>
            <a:off x="4860032" y="548680"/>
            <a:ext cx="3960440" cy="5743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67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51738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Yeah, it's pretty clear, I </a:t>
            </a:r>
            <a:r>
              <a:rPr lang="en-US" sz="2800" dirty="0" err="1"/>
              <a:t>ain't</a:t>
            </a:r>
            <a:r>
              <a:rPr lang="en-US" sz="2800" dirty="0"/>
              <a:t> no size two</a:t>
            </a:r>
            <a:br>
              <a:rPr lang="en-US" sz="2800" dirty="0"/>
            </a:br>
            <a:r>
              <a:rPr lang="en-US" sz="2800" dirty="0"/>
              <a:t>But I can shake it, shake it</a:t>
            </a:r>
            <a:endParaRPr lang="en-GB" sz="2800" dirty="0"/>
          </a:p>
          <a:p>
            <a:pPr algn="ctr"/>
            <a:r>
              <a:rPr lang="en-US" sz="2800" dirty="0"/>
              <a:t>Like I'm supposed to do</a:t>
            </a:r>
            <a:br>
              <a:rPr lang="en-US" sz="2800" dirty="0"/>
            </a:br>
            <a:r>
              <a:rPr lang="en-US" sz="2800" dirty="0"/>
              <a:t>I got that belly like a bowl full o’ jelly</a:t>
            </a:r>
            <a:endParaRPr lang="en-GB" sz="2800" dirty="0"/>
          </a:p>
          <a:p>
            <a:pPr algn="ctr"/>
            <a:r>
              <a:rPr lang="en-US" sz="2800" dirty="0"/>
              <a:t>And all the right jiggle, with the right wiggle</a:t>
            </a:r>
            <a:endParaRPr lang="en-GB" sz="2800" dirty="0"/>
          </a:p>
        </p:txBody>
      </p:sp>
      <p:pic>
        <p:nvPicPr>
          <p:cNvPr id="3" name="Picture 2" descr="F:\Active English\christmas songs\christmas performance pictures 2014 1B\Scan003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10722" r="3159" b="38149"/>
          <a:stretch/>
        </p:blipFill>
        <p:spPr bwMode="auto">
          <a:xfrm>
            <a:off x="2123728" y="2564904"/>
            <a:ext cx="4629150" cy="4098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41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Active English\christmas songs\christmas performance pictures 2014 1B\Scan00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5" t="6579" r="4952" b="10263"/>
          <a:stretch/>
        </p:blipFill>
        <p:spPr bwMode="auto">
          <a:xfrm>
            <a:off x="1259632" y="3082320"/>
            <a:ext cx="6408712" cy="3356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260648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 see pictures of skinny me on TV</a:t>
            </a:r>
            <a:endParaRPr lang="en-GB" sz="2800" dirty="0"/>
          </a:p>
          <a:p>
            <a:pPr algn="ctr"/>
            <a:r>
              <a:rPr lang="en-US" sz="2800" dirty="0"/>
              <a:t>We know the pics </a:t>
            </a:r>
            <a:r>
              <a:rPr lang="en-US" sz="2800" dirty="0" err="1"/>
              <a:t>ain’t</a:t>
            </a:r>
            <a:r>
              <a:rPr lang="en-US" sz="2800" dirty="0"/>
              <a:t> real</a:t>
            </a:r>
            <a:endParaRPr lang="en-GB" sz="2800" dirty="0"/>
          </a:p>
          <a:p>
            <a:pPr algn="ctr"/>
            <a:r>
              <a:rPr lang="en-US" sz="2800" dirty="0"/>
              <a:t>C’mon now, make it stop</a:t>
            </a:r>
            <a:endParaRPr lang="en-GB" sz="2800" dirty="0"/>
          </a:p>
          <a:p>
            <a:pPr algn="ctr"/>
            <a:r>
              <a:rPr lang="en-US" sz="2800" dirty="0"/>
              <a:t>If you got tummy, tummy, just raise ‘em </a:t>
            </a:r>
            <a:r>
              <a:rPr lang="en-US" sz="2800" dirty="0" smtClean="0"/>
              <a:t>up</a:t>
            </a:r>
          </a:p>
          <a:p>
            <a:pPr algn="ctr"/>
            <a:r>
              <a:rPr lang="en-US" sz="2800" dirty="0" smtClean="0"/>
              <a:t>‘cause every inch of me is perfect from the bottom to the top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132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4533900" cy="532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48064" y="1484784"/>
            <a:ext cx="3779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Yeah, Mrs. Claus told me don’t worry about your </a:t>
            </a:r>
            <a:r>
              <a:rPr lang="en-US" sz="2800" dirty="0" smtClean="0"/>
              <a:t>size</a:t>
            </a:r>
          </a:p>
          <a:p>
            <a:endParaRPr lang="en-GB" sz="2800" dirty="0"/>
          </a:p>
          <a:p>
            <a:r>
              <a:rPr lang="en-US" sz="2800" dirty="0"/>
              <a:t>She says, “Kids like a little more cushion to sit on, right.”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594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Active English\christmas songs\christmas performance pictures 2014 1B\Scan004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2895" r="18211" b="2368"/>
          <a:stretch/>
        </p:blipFill>
        <p:spPr bwMode="auto">
          <a:xfrm>
            <a:off x="2281808" y="457643"/>
            <a:ext cx="4752975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9632" y="4437112"/>
            <a:ext cx="6624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You know as long as I can fit down the chimney I’m happy   </a:t>
            </a:r>
            <a:endParaRPr lang="en-GB" sz="2800" dirty="0"/>
          </a:p>
          <a:p>
            <a:pPr algn="ctr"/>
            <a:r>
              <a:rPr lang="en-US" sz="2800" dirty="0"/>
              <a:t>And if the reindeer can still pull the sleigh we’ll be more than okay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857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84978"/>
            <a:ext cx="424847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Because you know</a:t>
            </a:r>
            <a:endParaRPr lang="en-GB" sz="2800" dirty="0"/>
          </a:p>
          <a:p>
            <a:endParaRPr lang="en-US" sz="2800" dirty="0" smtClean="0"/>
          </a:p>
          <a:p>
            <a:r>
              <a:rPr lang="en-US" sz="2800" dirty="0" smtClean="0"/>
              <a:t>I'm </a:t>
            </a:r>
            <a:r>
              <a:rPr lang="en-US" sz="2800" dirty="0"/>
              <a:t>all about that cake</a:t>
            </a:r>
            <a:endParaRPr lang="en-GB" sz="2800" dirty="0"/>
          </a:p>
          <a:p>
            <a:r>
              <a:rPr lang="en-US" sz="2800" dirty="0"/>
              <a:t>'Bout that cake, no apples</a:t>
            </a:r>
            <a:endParaRPr lang="en-GB" sz="2800" dirty="0"/>
          </a:p>
          <a:p>
            <a:endParaRPr lang="en-US" sz="2800" dirty="0" smtClean="0"/>
          </a:p>
          <a:p>
            <a:r>
              <a:rPr lang="en-US" sz="2800" dirty="0" smtClean="0"/>
              <a:t>I'm </a:t>
            </a:r>
            <a:r>
              <a:rPr lang="en-US" sz="2800" dirty="0"/>
              <a:t>all about that cake</a:t>
            </a:r>
            <a:endParaRPr lang="en-GB" sz="2800" dirty="0"/>
          </a:p>
          <a:p>
            <a:r>
              <a:rPr lang="en-US" sz="2800" dirty="0"/>
              <a:t>'Bout that cake, no apples</a:t>
            </a:r>
            <a:endParaRPr lang="en-GB" sz="2800" dirty="0"/>
          </a:p>
          <a:p>
            <a:endParaRPr lang="en-US" sz="2800" dirty="0" smtClean="0"/>
          </a:p>
          <a:p>
            <a:r>
              <a:rPr lang="en-US" sz="2800" dirty="0" smtClean="0"/>
              <a:t>I'm </a:t>
            </a:r>
            <a:r>
              <a:rPr lang="en-US" sz="2800" dirty="0"/>
              <a:t>all about that cake</a:t>
            </a:r>
            <a:endParaRPr lang="en-GB" sz="2800" dirty="0"/>
          </a:p>
          <a:p>
            <a:r>
              <a:rPr lang="en-US" sz="2800" dirty="0"/>
              <a:t>'Bout that cake, no apples</a:t>
            </a:r>
            <a:endParaRPr lang="en-GB" sz="2800" dirty="0"/>
          </a:p>
          <a:p>
            <a:endParaRPr lang="en-US" sz="2800" dirty="0" smtClean="0"/>
          </a:p>
          <a:p>
            <a:r>
              <a:rPr lang="en-US" sz="2800" dirty="0" smtClean="0"/>
              <a:t>I'm </a:t>
            </a:r>
            <a:r>
              <a:rPr lang="en-US" sz="2800" dirty="0"/>
              <a:t>all about that cake</a:t>
            </a:r>
            <a:endParaRPr lang="en-GB" sz="2800" dirty="0"/>
          </a:p>
          <a:p>
            <a:r>
              <a:rPr lang="en-US" sz="2800" dirty="0"/>
              <a:t>'Bout that cake</a:t>
            </a:r>
            <a:endParaRPr lang="en-GB" sz="2800" dirty="0"/>
          </a:p>
          <a:p>
            <a:endParaRPr lang="en-US" sz="2800" dirty="0" smtClean="0"/>
          </a:p>
          <a:p>
            <a:r>
              <a:rPr lang="en-US" sz="2800" dirty="0" smtClean="0"/>
              <a:t>Hey</a:t>
            </a:r>
            <a:r>
              <a:rPr lang="en-US" sz="2800" dirty="0"/>
              <a:t>!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pic>
        <p:nvPicPr>
          <p:cNvPr id="3" name="Picture 2" descr="F:\Active English\christmas songs\christmas performance pictures 2014 1B\Scan003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2895" r="18370" b="4737"/>
          <a:stretch/>
        </p:blipFill>
        <p:spPr bwMode="auto">
          <a:xfrm>
            <a:off x="4427984" y="692696"/>
            <a:ext cx="4383410" cy="5544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48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430790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I’m bringing Christmas back</a:t>
            </a:r>
            <a:endParaRPr lang="en-GB" sz="2800" dirty="0"/>
          </a:p>
          <a:p>
            <a:pPr algn="ctr"/>
            <a:r>
              <a:rPr lang="en-US" sz="2800" dirty="0"/>
              <a:t>Go ahead and tell the kids </a:t>
            </a:r>
            <a:r>
              <a:rPr lang="en-US" sz="2800" dirty="0" smtClean="0"/>
              <a:t>to </a:t>
            </a:r>
            <a:r>
              <a:rPr lang="en-US" sz="2800" dirty="0"/>
              <a:t>put out </a:t>
            </a:r>
            <a:r>
              <a:rPr lang="en-US" sz="2800" dirty="0" smtClean="0"/>
              <a:t>sweets </a:t>
            </a:r>
            <a:endParaRPr lang="en-GB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Now, I </a:t>
            </a:r>
            <a:r>
              <a:rPr lang="en-US" sz="2800" dirty="0"/>
              <a:t>know you agree with me</a:t>
            </a:r>
            <a:endParaRPr lang="en-GB" sz="2800" dirty="0"/>
          </a:p>
        </p:txBody>
      </p:sp>
      <p:pic>
        <p:nvPicPr>
          <p:cNvPr id="3" name="Picture 2" descr="F:\Active English\christmas songs\christmas performance pictures 2014 1B\Scan004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" t="2631" r="18531" b="2896"/>
          <a:stretch/>
        </p:blipFill>
        <p:spPr bwMode="auto">
          <a:xfrm>
            <a:off x="1259632" y="2852936"/>
            <a:ext cx="6624736" cy="3635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97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736" y="501317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/>
              <a:t>But I'm here to tell </a:t>
            </a:r>
            <a:r>
              <a:rPr lang="en-US" sz="2800" dirty="0" err="1"/>
              <a:t>ya</a:t>
            </a:r>
            <a:endParaRPr lang="en-GB" sz="2800" dirty="0"/>
          </a:p>
          <a:p>
            <a:pPr algn="ctr"/>
            <a:r>
              <a:rPr lang="en-US" sz="2800" dirty="0"/>
              <a:t>Every inch of me is perfect from the bottom to the top</a:t>
            </a:r>
            <a:endParaRPr lang="en-GB" sz="2800" dirty="0"/>
          </a:p>
        </p:txBody>
      </p:sp>
      <p:pic>
        <p:nvPicPr>
          <p:cNvPr id="3" name="Picture 2" descr="F:\Active English\christmas songs\christmas performance pictures 2014 1B\Scan003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24944" r="1487" b="1692"/>
          <a:stretch/>
        </p:blipFill>
        <p:spPr bwMode="auto">
          <a:xfrm>
            <a:off x="2483768" y="330941"/>
            <a:ext cx="4157067" cy="4535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63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0</TotalTime>
  <Words>434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Tradeshow</vt:lpstr>
      <vt:lpstr>1B Active English  All about that Cake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1B Active English  All about that Cake</dc:title>
  <dc:creator>MACNADE</dc:creator>
  <cp:lastModifiedBy>admin_neu</cp:lastModifiedBy>
  <cp:revision>8</cp:revision>
  <dcterms:created xsi:type="dcterms:W3CDTF">2014-12-12T11:51:56Z</dcterms:created>
  <dcterms:modified xsi:type="dcterms:W3CDTF">2014-12-15T08:14:00Z</dcterms:modified>
</cp:coreProperties>
</file>