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5"/>
  </p:notesMasterIdLst>
  <p:sldIdLst>
    <p:sldId id="256" r:id="rId3"/>
    <p:sldId id="257" r:id="rId4"/>
    <p:sldId id="272" r:id="rId5"/>
    <p:sldId id="258" r:id="rId6"/>
    <p:sldId id="259" r:id="rId7"/>
    <p:sldId id="262" r:id="rId8"/>
    <p:sldId id="263" r:id="rId9"/>
    <p:sldId id="266" r:id="rId10"/>
    <p:sldId id="277" r:id="rId11"/>
    <p:sldId id="271" r:id="rId12"/>
    <p:sldId id="264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F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DD067-3D64-49FD-8863-A2754E3CFAA7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C1D35-3AD9-4765-AD7C-FB137CB38B9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724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C1D35-3AD9-4765-AD7C-FB137CB38B99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726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C1D35-3AD9-4765-AD7C-FB137CB38B99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705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C1D35-3AD9-4765-AD7C-FB137CB38B99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93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C1D35-3AD9-4765-AD7C-FB137CB38B99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366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C1D35-3AD9-4765-AD7C-FB137CB38B99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2622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C1D35-3AD9-4765-AD7C-FB137CB38B99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333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307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534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396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8BB0-7009-4450-BACE-6750B66F5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4EA77-E242-4FE2-8E53-C4474A67C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84E11-8E7F-4337-A728-1050C507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2B911-F933-4E74-AD8D-2FA578318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B057D-A41F-4999-A693-D898F4C3C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8395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32FFB-2B80-4BEA-9495-FD7C557E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4FA7D-9BB9-4EE5-BE05-A3DA25C33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E7D67-0B49-4FCA-8168-6B525009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1F79E-2710-47F5-AAEA-0AFA75E24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FA77C-72C3-498D-BD4B-25D7E740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2615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1916C-7247-410F-B6E4-A5EB3C26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28631-5D60-4F0A-A84C-1D77D2490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3FB36-1DEF-47A3-8960-8B0C2AFA8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B1528-B2D5-4656-947B-F7916DE3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98BD1-A00F-4483-B5A4-5F48E6C2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4360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7DA7-9177-4D73-A86F-28631C06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C99D4-1DD2-4712-84C1-3B2C1E72F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523F9-C59C-4428-8DE3-EAB52A92A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5178A-E087-4E5A-8C4B-BA7FC6FF8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7FC69-6939-435F-ACC1-624F47805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C735D-3238-4FC6-BB6A-48BD6FEB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1743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9CD-9D7E-465A-AA14-251F5F6F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3E1C5-CC1C-4FB5-8A91-39BE0763A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43791-F0A4-4329-AA90-BBC10E74E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4EEA9-A1A7-4C84-9D43-1EC3F6E27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F94A8-CEA2-4B9E-BE14-380942A8D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D6A8B1-7C20-4F09-9E5F-A07F63A85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5911DD-788C-4FA3-B8E6-509037022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70FDE6-A3F9-445D-9B35-550264A4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1349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6FD86-09E3-4BA2-86E9-D1ED5C695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071E5-F7B5-4FD9-BA73-04B758D6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CED5F-2375-48F8-9205-93212039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FB829-76EB-4B99-8135-8AE51904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8641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38A2E-9EA6-4056-A49E-6A689A65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92D947-52F5-4297-BCC5-38928A04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C392D-7615-4563-BDAD-DC4143492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8163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89E9-BC70-4170-85B1-2DCC52F87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C1C33-A4AA-4FCB-9473-CEAA720EB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E710D4-0C2B-4733-817C-A3E03861A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34712-0C33-498A-9292-3CEBB146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2D20E-13E2-4034-8B43-7B77AE483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1F820-E048-44CF-B061-C90DE357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9552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3651504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</p:spPr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53645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E67E0-C675-4E0F-9574-E96E4105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15CAAB-19C1-4F73-A34B-607BA99CA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E970C-F680-43C6-A045-086617D90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812BD-AAE5-45F0-8F7A-D1B455B07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51CAA-B34F-41F8-B423-DC01E6FF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F100A-FF4A-4B32-82C7-DF88209C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4376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CE86-E878-40C3-821D-0663D890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DE88E-623F-4DC0-8B73-C9A501682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C6202-E010-4A75-A0A8-CFC89CEDC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D2D6E-5DD5-4D18-A3D5-57072AB9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9BA8D-C28E-4BC2-9732-1B178E25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7975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8460EA-E23E-46B2-9FB4-25DA63C98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8D925-7999-4735-AB96-89A78E0ED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25EF4-F1F3-464F-AC3F-8188237A6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61EAD-AB8F-405F-94D2-0A3EA768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0C898-EE9D-4982-997F-A5E18DF0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982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25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258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039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275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59054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02614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47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69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BE0AD5-B9EB-424B-AB67-6655F094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B1287-71F2-4FF4-B22E-1E56EC965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1F3A8-DFA2-46F3-940E-AFA8D4CFEB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98E8-B8B6-4611-966A-C9C5656617BE}" type="datetimeFigureOut">
              <a:rPr lang="de-AT" smtClean="0"/>
              <a:t>23.01.2018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18ED4-9E2A-4D51-A90E-AF309671C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A8816-BE97-46D6-B540-E8098A1C5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845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uni-graz.at/en/instructions/?tx_news_pi1%5boverwriteDemand%5d%5bcategories%5d%5b%5d=422,43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ysty.e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5" Type="http://schemas.openxmlformats.org/officeDocument/2006/relationships/hyperlink" Target="http://mysty.eu/" TargetMode="Externa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ovio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de/dp/B00BUIA362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8523-D446-4B37-B4E0-15E30C7E2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216DF-6A8B-4EB4-89D9-385110073F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Picture 3" descr="mysty copy2.jpg">
            <a:extLst>
              <a:ext uri="{FF2B5EF4-FFF2-40B4-BE49-F238E27FC236}">
                <a16:creationId xmlns:a16="http://schemas.microsoft.com/office/drawing/2014/main" id="{867B77F3-3947-4E43-A568-2DD0C3E577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4114800"/>
            <a:ext cx="12191999" cy="11222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1A7351-5109-4700-80C3-0F891904DD61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7" t="5607" r="4434" b="8455"/>
          <a:stretch/>
        </p:blipFill>
        <p:spPr bwMode="auto">
          <a:xfrm>
            <a:off x="1608454" y="5349875"/>
            <a:ext cx="944246" cy="566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8968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2DEC-8983-4DD7-8E68-705517F1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4925"/>
            <a:ext cx="10515600" cy="1325563"/>
          </a:xfrm>
        </p:spPr>
        <p:txBody>
          <a:bodyPr/>
          <a:lstStyle/>
          <a:p>
            <a:pPr algn="ctr"/>
            <a:r>
              <a:rPr lang="de-AT" dirty="0" err="1"/>
              <a:t>Have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got</a:t>
            </a:r>
            <a:r>
              <a:rPr lang="de-AT" dirty="0"/>
              <a:t> </a:t>
            </a:r>
            <a:r>
              <a:rPr lang="de-AT" dirty="0" err="1"/>
              <a:t>internet</a:t>
            </a:r>
            <a:r>
              <a:rPr lang="de-AT" dirty="0"/>
              <a:t> </a:t>
            </a:r>
            <a:r>
              <a:rPr lang="de-AT" dirty="0" err="1"/>
              <a:t>access</a:t>
            </a:r>
            <a:r>
              <a:rPr lang="de-AT" dirty="0"/>
              <a:t>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FAD8BE-3665-4F20-9386-8D60D49DA450}"/>
              </a:ext>
            </a:extLst>
          </p:cNvPr>
          <p:cNvSpPr txBox="1">
            <a:spLocks/>
          </p:cNvSpPr>
          <p:nvPr/>
        </p:nvSpPr>
        <p:spPr>
          <a:xfrm>
            <a:off x="1019629" y="47012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1600" dirty="0"/>
              <a:t>EDUROAM </a:t>
            </a:r>
            <a:r>
              <a:rPr lang="de-AT" sz="1600" dirty="0" err="1"/>
              <a:t>instructions</a:t>
            </a:r>
            <a:r>
              <a:rPr lang="de-AT" sz="1600" dirty="0"/>
              <a:t>:</a:t>
            </a:r>
            <a:endParaRPr lang="de-AT" sz="1600" dirty="0">
              <a:hlinkClick r:id="rId3"/>
            </a:endParaRPr>
          </a:p>
          <a:p>
            <a:pPr algn="ctr"/>
            <a:r>
              <a:rPr lang="de-AT" sz="1600" dirty="0">
                <a:hlinkClick r:id="rId3"/>
              </a:rPr>
              <a:t>https://it.uni-graz.at/en/instructions/?tx_news_pi1%5BoverwriteDemand%5D%5Bcategories%5D%5B%5D=422,436</a:t>
            </a:r>
            <a:r>
              <a:rPr lang="de-AT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519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67AA-9C6F-4A12-B44E-5A75D6CD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98784-573E-4F70-AF85-122BC9042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de-AT" dirty="0" err="1"/>
              <a:t>Brainstorm</a:t>
            </a:r>
            <a:r>
              <a:rPr lang="de-AT" dirty="0"/>
              <a:t> </a:t>
            </a:r>
            <a:r>
              <a:rPr lang="de-AT" dirty="0" err="1"/>
              <a:t>some</a:t>
            </a:r>
            <a:r>
              <a:rPr lang="de-AT" dirty="0"/>
              <a:t> </a:t>
            </a:r>
            <a:r>
              <a:rPr lang="de-AT" dirty="0" err="1"/>
              <a:t>ideas</a:t>
            </a:r>
            <a:r>
              <a:rPr lang="de-AT" dirty="0"/>
              <a:t> (</a:t>
            </a:r>
            <a:r>
              <a:rPr lang="de-AT" dirty="0" err="1"/>
              <a:t>handout</a:t>
            </a:r>
            <a:r>
              <a:rPr lang="de-AT" dirty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de-AT" dirty="0" err="1"/>
              <a:t>Develop</a:t>
            </a:r>
            <a:r>
              <a:rPr lang="de-AT" dirty="0"/>
              <a:t> 2-3 </a:t>
            </a:r>
            <a:r>
              <a:rPr lang="de-AT" dirty="0" err="1"/>
              <a:t>story</a:t>
            </a:r>
            <a:r>
              <a:rPr lang="de-AT" dirty="0"/>
              <a:t> </a:t>
            </a:r>
            <a:r>
              <a:rPr lang="de-AT" dirty="0" err="1"/>
              <a:t>ideas</a:t>
            </a:r>
            <a:r>
              <a:rPr lang="de-AT" dirty="0"/>
              <a:t> (</a:t>
            </a:r>
            <a:r>
              <a:rPr lang="de-AT" dirty="0" err="1"/>
              <a:t>index</a:t>
            </a:r>
            <a:r>
              <a:rPr lang="de-AT" dirty="0"/>
              <a:t> </a:t>
            </a:r>
            <a:r>
              <a:rPr lang="de-AT" dirty="0" err="1"/>
              <a:t>cards</a:t>
            </a:r>
            <a:r>
              <a:rPr lang="de-AT" dirty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de-AT" dirty="0" err="1"/>
              <a:t>Choose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best</a:t>
            </a:r>
            <a:r>
              <a:rPr lang="de-AT" dirty="0"/>
              <a:t> </a:t>
            </a:r>
            <a:r>
              <a:rPr lang="de-AT" dirty="0" err="1"/>
              <a:t>story</a:t>
            </a:r>
            <a:r>
              <a:rPr lang="de-AT" dirty="0"/>
              <a:t>, </a:t>
            </a:r>
            <a:r>
              <a:rPr lang="de-AT" dirty="0" err="1"/>
              <a:t>write</a:t>
            </a:r>
            <a:r>
              <a:rPr lang="de-AT" dirty="0"/>
              <a:t> a </a:t>
            </a:r>
            <a:r>
              <a:rPr lang="de-AT" dirty="0" err="1"/>
              <a:t>script</a:t>
            </a:r>
            <a:endParaRPr lang="de-AT" dirty="0"/>
          </a:p>
          <a:p>
            <a:pPr marL="742950" indent="-742950">
              <a:buFont typeface="+mj-lt"/>
              <a:buAutoNum type="arabicPeriod"/>
            </a:pPr>
            <a:r>
              <a:rPr lang="de-AT" dirty="0"/>
              <a:t>Select (personal) </a:t>
            </a:r>
            <a:r>
              <a:rPr lang="de-AT" dirty="0" err="1"/>
              <a:t>images</a:t>
            </a:r>
            <a:r>
              <a:rPr lang="de-AT" dirty="0"/>
              <a:t>, </a:t>
            </a:r>
            <a:r>
              <a:rPr lang="de-AT" dirty="0" err="1"/>
              <a:t>record</a:t>
            </a:r>
            <a:r>
              <a:rPr lang="de-AT" dirty="0"/>
              <a:t> </a:t>
            </a:r>
            <a:r>
              <a:rPr lang="de-AT" dirty="0" err="1"/>
              <a:t>voice-over</a:t>
            </a:r>
            <a:endParaRPr lang="de-AT" dirty="0"/>
          </a:p>
          <a:p>
            <a:pPr marL="742950" indent="-742950">
              <a:buFont typeface="+mj-lt"/>
              <a:buAutoNum type="arabicPeriod"/>
            </a:pPr>
            <a:r>
              <a:rPr lang="de-AT" dirty="0"/>
              <a:t>Edit </a:t>
            </a:r>
            <a:r>
              <a:rPr lang="de-AT" dirty="0" err="1"/>
              <a:t>video</a:t>
            </a:r>
            <a:r>
              <a:rPr lang="de-AT" dirty="0"/>
              <a:t> and </a:t>
            </a:r>
            <a:r>
              <a:rPr lang="de-AT" dirty="0" err="1"/>
              <a:t>finalize</a:t>
            </a:r>
            <a:r>
              <a:rPr lang="de-AT" dirty="0"/>
              <a:t> </a:t>
            </a:r>
            <a:r>
              <a:rPr lang="de-AT" dirty="0" err="1"/>
              <a:t>it</a:t>
            </a:r>
            <a:endParaRPr lang="de-AT" dirty="0"/>
          </a:p>
          <a:p>
            <a:pPr marL="742950" indent="-742950">
              <a:buFont typeface="+mj-lt"/>
              <a:buAutoNum type="arabicPeriod"/>
            </a:pPr>
            <a:r>
              <a:rPr lang="de-AT" dirty="0"/>
              <a:t>Show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friends</a:t>
            </a:r>
            <a:r>
              <a:rPr lang="de-AT" dirty="0"/>
              <a:t> and </a:t>
            </a:r>
            <a:r>
              <a:rPr lang="de-AT" dirty="0" err="1"/>
              <a:t>family</a:t>
            </a:r>
            <a:r>
              <a:rPr lang="de-AT" dirty="0"/>
              <a:t>!</a:t>
            </a:r>
          </a:p>
          <a:p>
            <a:pPr marL="742950" indent="-742950">
              <a:buFont typeface="+mj-lt"/>
              <a:buAutoNum type="arabicPeriod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331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67AA-9C6F-4A12-B44E-5A75D6CD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98784-573E-4F70-AF85-122BC9042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de-AT" dirty="0" err="1"/>
              <a:t>Pupil‘s</a:t>
            </a:r>
            <a:r>
              <a:rPr lang="de-AT" dirty="0"/>
              <a:t> </a:t>
            </a:r>
            <a:r>
              <a:rPr lang="de-AT" dirty="0" err="1"/>
              <a:t>guide</a:t>
            </a:r>
            <a:r>
              <a:rPr lang="de-AT" dirty="0"/>
              <a:t> on USB</a:t>
            </a:r>
          </a:p>
          <a:p>
            <a:pPr marL="742950" indent="-742950">
              <a:buFont typeface="+mj-lt"/>
              <a:buAutoNum type="arabicPeriod"/>
            </a:pPr>
            <a:r>
              <a:rPr lang="de-AT"/>
              <a:t>Consent</a:t>
            </a:r>
            <a:r>
              <a:rPr lang="de-AT" dirty="0"/>
              <a:t> </a:t>
            </a:r>
            <a:r>
              <a:rPr lang="de-AT" dirty="0" err="1"/>
              <a:t>forms</a:t>
            </a:r>
            <a:r>
              <a:rPr lang="de-AT" dirty="0"/>
              <a:t> (</a:t>
            </a:r>
            <a:r>
              <a:rPr lang="de-AT" dirty="0" err="1"/>
              <a:t>copyright</a:t>
            </a:r>
            <a:r>
              <a:rPr lang="de-AT" dirty="0"/>
              <a:t>) on USB</a:t>
            </a:r>
          </a:p>
          <a:p>
            <a:pPr marL="742950" indent="-742950">
              <a:buFont typeface="+mj-lt"/>
              <a:buAutoNum type="arabicPeriod"/>
            </a:pPr>
            <a:r>
              <a:rPr lang="de-AT" dirty="0">
                <a:hlinkClick r:id="rId2"/>
              </a:rPr>
              <a:t>https://mysty.eu/</a:t>
            </a:r>
            <a:r>
              <a:rPr lang="de-AT" dirty="0"/>
              <a:t> </a:t>
            </a:r>
          </a:p>
          <a:p>
            <a:pPr marL="742950" indent="-742950">
              <a:buFont typeface="+mj-lt"/>
              <a:buAutoNum type="arabicPeriod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4419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9CC64202-1749-4A44-A875-970832BD8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59" b="94437" l="10000" r="90000">
                        <a14:foregroundMark x1="68261" y1="92878" x2="68590" y2="94579"/>
                        <a14:foregroundMark x1="66741" y1="85021" x2="67321" y2="88017"/>
                        <a14:foregroundMark x1="66410" y1="83310" x2="66741" y2="85021"/>
                        <a14:foregroundMark x1="68590" y1="94579" x2="65128" y2="92867"/>
                        <a14:foregroundMark x1="57905" y1="84308" x2="60641" y2="89872"/>
                        <a14:foregroundMark x1="56923" y1="82311" x2="57905" y2="84308"/>
                        <a14:foregroundMark x1="50393" y1="88596" x2="49487" y2="90157"/>
                        <a14:foregroundMark x1="52653" y1="84705" x2="51301" y2="87032"/>
                        <a14:foregroundMark x1="53462" y1="83310" x2="53149" y2="83849"/>
                        <a14:foregroundMark x1="44615" y1="82882" x2="40513" y2="93153"/>
                        <a14:foregroundMark x1="40513" y1="93153" x2="37564" y2="93723"/>
                        <a14:foregroundMark x1="31494" y1="89375" x2="30897" y2="89301"/>
                        <a14:foregroundMark x1="34359" y1="89729" x2="31766" y2="89408"/>
                        <a14:foregroundMark x1="48333" y1="10128" x2="58205" y2="8559"/>
                        <a14:foregroundMark x1="58205" y1="8559" x2="64872" y2="16690"/>
                        <a14:foregroundMark x1="64872" y1="16690" x2="64103" y2="29529"/>
                        <a14:foregroundMark x1="64103" y1="29529" x2="69487" y2="39372"/>
                        <a14:foregroundMark x1="69487" y1="39372" x2="64103" y2="49501"/>
                        <a14:foregroundMark x1="64103" y1="49501" x2="56282" y2="57204"/>
                        <a14:foregroundMark x1="56282" y1="57204" x2="53077" y2="67332"/>
                        <a14:backgroundMark x1="80769" y1="17118" x2="89359" y2="49929"/>
                        <a14:backgroundMark x1="89359" y1="49929" x2="85769" y2="61626"/>
                        <a14:backgroundMark x1="85769" y1="61626" x2="74744" y2="68616"/>
                        <a14:backgroundMark x1="65256" y1="85021" x2="65256" y2="85021"/>
                        <a14:backgroundMark x1="65897" y1="88017" x2="65897" y2="88017"/>
                        <a14:backgroundMark x1="67564" y1="89729" x2="67564" y2="89729"/>
                        <a14:backgroundMark x1="68077" y1="89729" x2="68077" y2="89729"/>
                        <a14:backgroundMark x1="51667" y1="88160" x2="50897" y2="88160"/>
                        <a14:backgroundMark x1="50897" y1="87589" x2="49103" y2="86448"/>
                        <a14:backgroundMark x1="50513" y1="84308" x2="52051" y2="84593"/>
                        <a14:backgroundMark x1="57692" y1="84308" x2="57692" y2="84308"/>
                        <a14:backgroundMark x1="32051" y1="88445" x2="32308" y2="85592"/>
                        <a14:backgroundMark x1="50897" y1="88160" x2="50385" y2="88588"/>
                        <a14:backgroundMark x1="53846" y1="85164" x2="52821" y2="85021"/>
                        <a14:backgroundMark x1="51538" y1="87589" x2="50897" y2="87161"/>
                        <a14:backgroundMark x1="67692" y1="91583" x2="66795" y2="85592"/>
                        <a14:backgroundMark x1="67949" y1="91869" x2="66538" y2="85449"/>
                        <a14:backgroundMark x1="68333" y1="89872" x2="65641" y2="84736"/>
                        <a14:backgroundMark x1="67692" y1="89016" x2="66154" y2="84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41" y="365125"/>
            <a:ext cx="4841717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1C89C1-1373-4AA4-81E7-F14D43D33907}"/>
              </a:ext>
            </a:extLst>
          </p:cNvPr>
          <p:cNvSpPr txBox="1"/>
          <p:nvPr/>
        </p:nvSpPr>
        <p:spPr>
          <a:xfrm>
            <a:off x="3962399" y="55245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dirty="0">
                <a:hlinkClick r:id="rId5"/>
              </a:rPr>
              <a:t>https://mysty.eu/</a:t>
            </a: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3388334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6DAD8D-9196-46B9-9DDD-6D09ACB8AF07}"/>
              </a:ext>
            </a:extLst>
          </p:cNvPr>
          <p:cNvSpPr txBox="1">
            <a:spLocks/>
          </p:cNvSpPr>
          <p:nvPr/>
        </p:nvSpPr>
        <p:spPr>
          <a:xfrm>
            <a:off x="838200" y="1489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/>
              <a:t>Goal of MYSTY Project</a:t>
            </a:r>
            <a:endParaRPr lang="de-A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42AB96-E442-42EC-9E8E-0BA24FE6B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i="1" dirty="0"/>
              <a:t>To encourage teachers and pupils to use digital technology and storytelling as fun educational tools, with the aim to increase everyone’s awareness of </a:t>
            </a:r>
            <a:r>
              <a:rPr lang="en-US" sz="3600" b="1" i="1" dirty="0"/>
              <a:t>cultural diversity</a:t>
            </a:r>
            <a:r>
              <a:rPr lang="en-US" sz="3600" i="1" dirty="0"/>
              <a:t> within society.</a:t>
            </a:r>
            <a:endParaRPr lang="de-AT" sz="3600" i="1" dirty="0"/>
          </a:p>
        </p:txBody>
      </p:sp>
    </p:spTree>
    <p:extLst>
      <p:ext uri="{BB962C8B-B14F-4D97-AF65-F5344CB8AC3E}">
        <p14:creationId xmlns:p14="http://schemas.microsoft.com/office/powerpoint/2010/main" val="1465720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2DEC-8983-4DD7-8E68-705517F1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Pedagogical</a:t>
            </a:r>
            <a:r>
              <a:rPr lang="de-AT" dirty="0"/>
              <a:t> </a:t>
            </a:r>
            <a:r>
              <a:rPr lang="de-AT" dirty="0" err="1"/>
              <a:t>benefits</a:t>
            </a:r>
            <a:r>
              <a:rPr lang="de-AT" dirty="0"/>
              <a:t> 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32E7-44DC-4807-AA9D-30DFF3D7F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AT" b="1" dirty="0"/>
              <a:t>Language </a:t>
            </a:r>
            <a:r>
              <a:rPr lang="de-AT" b="1" dirty="0" err="1"/>
              <a:t>skills</a:t>
            </a:r>
            <a:r>
              <a:rPr lang="de-AT" b="1" dirty="0"/>
              <a:t> </a:t>
            </a:r>
            <a:r>
              <a:rPr lang="de-AT" sz="3300" dirty="0"/>
              <a:t>– e.g. </a:t>
            </a:r>
            <a:r>
              <a:rPr lang="de-AT" sz="3300" dirty="0" err="1"/>
              <a:t>writing</a:t>
            </a:r>
            <a:r>
              <a:rPr lang="de-AT" sz="3300" dirty="0"/>
              <a:t> and </a:t>
            </a:r>
            <a:r>
              <a:rPr lang="de-AT" sz="3300" dirty="0" err="1"/>
              <a:t>speaking</a:t>
            </a:r>
            <a:endParaRPr lang="de-AT" sz="3300" dirty="0"/>
          </a:p>
          <a:p>
            <a:r>
              <a:rPr lang="de-AT" b="1" dirty="0"/>
              <a:t>Media </a:t>
            </a:r>
            <a:r>
              <a:rPr lang="de-AT" b="1" dirty="0" err="1"/>
              <a:t>literacy</a:t>
            </a:r>
            <a:r>
              <a:rPr lang="de-AT" b="1" dirty="0"/>
              <a:t>/IT </a:t>
            </a:r>
            <a:r>
              <a:rPr lang="de-AT" b="1" dirty="0" err="1"/>
              <a:t>skills</a:t>
            </a:r>
            <a:br>
              <a:rPr lang="de-AT" b="1" dirty="0"/>
            </a:br>
            <a:r>
              <a:rPr lang="de-AT" sz="3300" dirty="0"/>
              <a:t>e.g. </a:t>
            </a:r>
            <a:r>
              <a:rPr lang="de-AT" sz="3300" dirty="0" err="1"/>
              <a:t>recording</a:t>
            </a:r>
            <a:r>
              <a:rPr lang="de-AT" sz="3300" dirty="0"/>
              <a:t> </a:t>
            </a:r>
            <a:r>
              <a:rPr lang="de-AT" sz="3300" dirty="0" err="1"/>
              <a:t>audio</a:t>
            </a:r>
            <a:r>
              <a:rPr lang="de-AT" sz="3300" dirty="0"/>
              <a:t>, </a:t>
            </a:r>
            <a:r>
              <a:rPr lang="de-AT" sz="3300" dirty="0" err="1"/>
              <a:t>editing</a:t>
            </a:r>
            <a:r>
              <a:rPr lang="de-AT" sz="3300" dirty="0"/>
              <a:t> </a:t>
            </a:r>
            <a:r>
              <a:rPr lang="de-AT" sz="3300" dirty="0" err="1"/>
              <a:t>video</a:t>
            </a:r>
            <a:endParaRPr lang="de-AT" sz="3300" dirty="0"/>
          </a:p>
          <a:p>
            <a:r>
              <a:rPr lang="de-AT" b="1" dirty="0"/>
              <a:t>Internet </a:t>
            </a:r>
            <a:r>
              <a:rPr lang="de-AT" b="1" dirty="0" err="1"/>
              <a:t>literacy</a:t>
            </a:r>
            <a:br>
              <a:rPr lang="de-AT" dirty="0"/>
            </a:br>
            <a:r>
              <a:rPr lang="de-AT" sz="3300" dirty="0"/>
              <a:t>e.g. </a:t>
            </a:r>
            <a:r>
              <a:rPr lang="de-AT" sz="3300" dirty="0" err="1"/>
              <a:t>publishing</a:t>
            </a:r>
            <a:r>
              <a:rPr lang="de-AT" sz="3300" dirty="0"/>
              <a:t> and </a:t>
            </a:r>
            <a:r>
              <a:rPr lang="de-AT" sz="3300" dirty="0" err="1"/>
              <a:t>sharing</a:t>
            </a:r>
            <a:r>
              <a:rPr lang="de-AT" sz="3300" dirty="0"/>
              <a:t> a </a:t>
            </a:r>
            <a:r>
              <a:rPr lang="de-AT" sz="3300" dirty="0" err="1"/>
              <a:t>video</a:t>
            </a:r>
            <a:r>
              <a:rPr lang="de-AT" sz="3300" dirty="0"/>
              <a:t>, </a:t>
            </a:r>
            <a:r>
              <a:rPr lang="de-AT" sz="3300" dirty="0" err="1"/>
              <a:t>copyright</a:t>
            </a:r>
            <a:r>
              <a:rPr lang="de-AT" sz="3300" dirty="0"/>
              <a:t> </a:t>
            </a:r>
            <a:r>
              <a:rPr lang="de-AT" sz="3300" dirty="0" err="1"/>
              <a:t>laws</a:t>
            </a:r>
            <a:endParaRPr lang="de-AT" sz="3300" dirty="0"/>
          </a:p>
          <a:p>
            <a:r>
              <a:rPr lang="de-AT" b="1" dirty="0"/>
              <a:t>Awareness </a:t>
            </a:r>
            <a:r>
              <a:rPr lang="de-AT" b="1" dirty="0" err="1"/>
              <a:t>raising</a:t>
            </a:r>
            <a:r>
              <a:rPr lang="de-AT" b="1" dirty="0"/>
              <a:t> </a:t>
            </a:r>
            <a:r>
              <a:rPr lang="de-AT" dirty="0"/>
              <a:t>(</a:t>
            </a:r>
            <a:r>
              <a:rPr lang="de-AT" b="1" dirty="0" err="1"/>
              <a:t>cultural</a:t>
            </a:r>
            <a:r>
              <a:rPr lang="de-AT" dirty="0"/>
              <a:t>, </a:t>
            </a:r>
            <a:r>
              <a:rPr lang="de-AT" b="1" dirty="0" err="1"/>
              <a:t>historical</a:t>
            </a:r>
            <a:r>
              <a:rPr lang="de-AT" dirty="0"/>
              <a:t>, … </a:t>
            </a:r>
            <a:r>
              <a:rPr lang="de-AT" b="1" dirty="0" err="1"/>
              <a:t>diversity</a:t>
            </a:r>
            <a:r>
              <a:rPr lang="de-AT" dirty="0"/>
              <a:t>)</a:t>
            </a:r>
            <a:br>
              <a:rPr lang="de-AT" dirty="0"/>
            </a:br>
            <a:r>
              <a:rPr lang="de-AT" sz="3300" dirty="0"/>
              <a:t>e.g. </a:t>
            </a:r>
            <a:r>
              <a:rPr lang="de-AT" sz="3300" dirty="0" err="1"/>
              <a:t>other</a:t>
            </a:r>
            <a:r>
              <a:rPr lang="de-AT" sz="3300" dirty="0"/>
              <a:t> </a:t>
            </a:r>
            <a:r>
              <a:rPr lang="de-AT" sz="3300" dirty="0" err="1"/>
              <a:t>classmates</a:t>
            </a:r>
            <a:r>
              <a:rPr lang="de-AT" sz="3300" dirty="0"/>
              <a:t>‘ </a:t>
            </a:r>
            <a:r>
              <a:rPr lang="de-AT" sz="3300" dirty="0" err="1"/>
              <a:t>stories</a:t>
            </a:r>
            <a:endParaRPr lang="de-AT" sz="3300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4760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2DEC-8983-4DD7-8E68-705517F1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Pedagogical</a:t>
            </a:r>
            <a:r>
              <a:rPr lang="de-AT" dirty="0"/>
              <a:t> </a:t>
            </a:r>
            <a:r>
              <a:rPr lang="de-AT" dirty="0" err="1"/>
              <a:t>benefits</a:t>
            </a:r>
            <a:r>
              <a:rPr lang="de-AT" dirty="0"/>
              <a:t> 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32E7-44DC-4807-AA9D-30DFF3D7F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3200" b="1" dirty="0"/>
              <a:t>Own (</a:t>
            </a:r>
            <a:r>
              <a:rPr lang="de-AT" sz="3200" b="1" dirty="0" err="1"/>
              <a:t>family</a:t>
            </a:r>
            <a:r>
              <a:rPr lang="de-AT" sz="3200" b="1" dirty="0"/>
              <a:t>) </a:t>
            </a:r>
            <a:r>
              <a:rPr lang="de-AT" sz="3200" b="1" dirty="0" err="1"/>
              <a:t>history</a:t>
            </a:r>
            <a:r>
              <a:rPr lang="de-AT" sz="3200" b="1" dirty="0"/>
              <a:t>/intergenerational </a:t>
            </a:r>
            <a:r>
              <a:rPr lang="de-AT" sz="3200" b="1" dirty="0" err="1"/>
              <a:t>aspect</a:t>
            </a:r>
            <a:r>
              <a:rPr lang="de-AT" dirty="0"/>
              <a:t> </a:t>
            </a:r>
            <a:r>
              <a:rPr lang="de-AT" sz="2800" dirty="0"/>
              <a:t>e.g. </a:t>
            </a:r>
            <a:r>
              <a:rPr lang="de-AT" sz="2800" dirty="0" err="1"/>
              <a:t>photo</a:t>
            </a:r>
            <a:r>
              <a:rPr lang="de-AT" sz="2800" dirty="0"/>
              <a:t> </a:t>
            </a:r>
            <a:r>
              <a:rPr lang="de-AT" sz="2800" dirty="0" err="1"/>
              <a:t>album</a:t>
            </a:r>
            <a:r>
              <a:rPr lang="de-AT" sz="2800" dirty="0"/>
              <a:t>, </a:t>
            </a:r>
            <a:r>
              <a:rPr lang="de-AT" sz="2800" dirty="0" err="1"/>
              <a:t>grandparents</a:t>
            </a:r>
            <a:endParaRPr lang="de-AT" sz="2800" dirty="0"/>
          </a:p>
          <a:p>
            <a:r>
              <a:rPr lang="de-AT" sz="3200" b="1" dirty="0" err="1"/>
              <a:t>Social</a:t>
            </a:r>
            <a:r>
              <a:rPr lang="de-AT" sz="3200" b="1" dirty="0"/>
              <a:t> </a:t>
            </a:r>
            <a:r>
              <a:rPr lang="de-AT" sz="3200" b="1" dirty="0" err="1"/>
              <a:t>skills</a:t>
            </a:r>
            <a:br>
              <a:rPr lang="de-AT" b="1" dirty="0"/>
            </a:br>
            <a:r>
              <a:rPr lang="de-AT" sz="2800" dirty="0"/>
              <a:t>e.g. </a:t>
            </a:r>
            <a:r>
              <a:rPr lang="de-AT" sz="2800" dirty="0" err="1"/>
              <a:t>collaborating</a:t>
            </a:r>
            <a:r>
              <a:rPr lang="de-AT" sz="2800" dirty="0"/>
              <a:t> </a:t>
            </a:r>
            <a:r>
              <a:rPr lang="de-AT" sz="2800" dirty="0" err="1"/>
              <a:t>with</a:t>
            </a:r>
            <a:r>
              <a:rPr lang="de-AT" sz="2800" dirty="0"/>
              <a:t> </a:t>
            </a:r>
            <a:r>
              <a:rPr lang="de-AT" sz="2800" dirty="0" err="1"/>
              <a:t>others</a:t>
            </a:r>
            <a:endParaRPr lang="de-AT" sz="2800" dirty="0"/>
          </a:p>
          <a:p>
            <a:r>
              <a:rPr lang="de-AT" sz="3200" b="1" dirty="0"/>
              <a:t>Final </a:t>
            </a:r>
            <a:r>
              <a:rPr lang="de-AT" sz="3200" b="1" dirty="0" err="1"/>
              <a:t>product</a:t>
            </a:r>
            <a:r>
              <a:rPr lang="de-AT" sz="3200" b="1" dirty="0"/>
              <a:t> </a:t>
            </a:r>
            <a:r>
              <a:rPr lang="de-AT" sz="2800" dirty="0"/>
              <a:t>– </a:t>
            </a:r>
            <a:r>
              <a:rPr lang="de-AT" sz="2800" dirty="0" err="1"/>
              <a:t>being</a:t>
            </a:r>
            <a:r>
              <a:rPr lang="de-AT" sz="2800" dirty="0"/>
              <a:t> </a:t>
            </a:r>
            <a:r>
              <a:rPr lang="de-AT" sz="2800" dirty="0" err="1"/>
              <a:t>proud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end </a:t>
            </a:r>
            <a:r>
              <a:rPr lang="de-AT" sz="2800" dirty="0" err="1"/>
              <a:t>result</a:t>
            </a:r>
            <a:endParaRPr lang="de-AT" dirty="0"/>
          </a:p>
          <a:p>
            <a:r>
              <a:rPr lang="de-AT" sz="3200" dirty="0"/>
              <a:t>…and </a:t>
            </a:r>
            <a:r>
              <a:rPr lang="de-AT" sz="3200" dirty="0" err="1"/>
              <a:t>probably</a:t>
            </a:r>
            <a:r>
              <a:rPr lang="de-AT" sz="3200" dirty="0"/>
              <a:t> </a:t>
            </a:r>
            <a:r>
              <a:rPr lang="de-AT" sz="3200" dirty="0" err="1"/>
              <a:t>more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42515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2DEC-8983-4DD7-8E68-705517F1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Example</a:t>
            </a:r>
            <a:r>
              <a:rPr lang="de-AT" dirty="0"/>
              <a:t> </a:t>
            </a:r>
            <a:r>
              <a:rPr lang="de-AT" dirty="0" err="1"/>
              <a:t>videos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32E7-44DC-4807-AA9D-30DFF3D7F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Theme: Family, Food, Festivals</a:t>
            </a:r>
          </a:p>
          <a:p>
            <a:r>
              <a:rPr lang="en-US" sz="3200" dirty="0"/>
              <a:t>“A Special present” by Anna</a:t>
            </a:r>
          </a:p>
          <a:p>
            <a:r>
              <a:rPr lang="en-US" sz="3200" dirty="0"/>
              <a:t>“My aunt: a brave woman” by </a:t>
            </a:r>
            <a:r>
              <a:rPr lang="en-US" sz="3200" dirty="0" err="1"/>
              <a:t>Kalkidan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013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6A12-498E-4F4E-ABFE-58B3625A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9B474-4384-4CD3-BFDE-FBE1F95F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Produce</a:t>
            </a:r>
            <a:r>
              <a:rPr lang="de-AT" dirty="0"/>
              <a:t> a </a:t>
            </a:r>
            <a:r>
              <a:rPr lang="de-AT" dirty="0" err="1"/>
              <a:t>story</a:t>
            </a:r>
            <a:endParaRPr lang="de-AT" dirty="0"/>
          </a:p>
          <a:p>
            <a:r>
              <a:rPr lang="de-AT" dirty="0"/>
              <a:t>Showcase </a:t>
            </a:r>
            <a:r>
              <a:rPr lang="de-AT" dirty="0" err="1"/>
              <a:t>some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them</a:t>
            </a:r>
            <a:r>
              <a:rPr lang="de-AT" dirty="0"/>
              <a:t> at </a:t>
            </a:r>
            <a:r>
              <a:rPr lang="de-AT" dirty="0" err="1"/>
              <a:t>the</a:t>
            </a:r>
            <a:r>
              <a:rPr lang="de-AT" dirty="0"/>
              <a:t> end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 err="1"/>
              <a:t>Important</a:t>
            </a:r>
            <a:r>
              <a:rPr lang="de-AT" dirty="0"/>
              <a:t>: </a:t>
            </a:r>
            <a:r>
              <a:rPr lang="de-AT" dirty="0" err="1"/>
              <a:t>share</a:t>
            </a:r>
            <a:r>
              <a:rPr lang="de-AT" dirty="0"/>
              <a:t> </a:t>
            </a:r>
            <a:r>
              <a:rPr lang="de-AT" dirty="0" err="1"/>
              <a:t>sth</a:t>
            </a:r>
            <a:r>
              <a:rPr lang="de-AT" dirty="0"/>
              <a:t>.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feel</a:t>
            </a:r>
            <a:r>
              <a:rPr lang="de-AT" dirty="0"/>
              <a:t> </a:t>
            </a:r>
            <a:r>
              <a:rPr lang="de-AT" dirty="0" err="1"/>
              <a:t>comfortable</a:t>
            </a:r>
            <a:r>
              <a:rPr lang="de-AT" dirty="0"/>
              <a:t> </a:t>
            </a:r>
            <a:r>
              <a:rPr lang="de-AT" dirty="0" err="1"/>
              <a:t>sharing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4837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2DEC-8983-4DD7-8E68-705517F1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4925"/>
            <a:ext cx="10515600" cy="1325563"/>
          </a:xfrm>
        </p:spPr>
        <p:txBody>
          <a:bodyPr/>
          <a:lstStyle/>
          <a:p>
            <a:pPr algn="ctr"/>
            <a:r>
              <a:rPr lang="de-AT" dirty="0"/>
              <a:t>Technical </a:t>
            </a:r>
            <a:r>
              <a:rPr lang="de-AT" dirty="0" err="1"/>
              <a:t>showcase</a:t>
            </a:r>
            <a:br>
              <a:rPr lang="de-AT" dirty="0"/>
            </a:br>
            <a:r>
              <a:rPr lang="de-AT" sz="2000" dirty="0">
                <a:hlinkClick r:id="rId3"/>
              </a:rPr>
              <a:t>https://www.knovio.com</a:t>
            </a:r>
            <a:r>
              <a:rPr lang="de-AT" sz="2000" dirty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5946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6A12-498E-4F4E-ABFE-58B3625A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9B474-4384-4CD3-BFDE-FBE1F95F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Mobile </a:t>
            </a:r>
            <a:r>
              <a:rPr lang="de-AT" dirty="0" err="1"/>
              <a:t>device</a:t>
            </a:r>
            <a:r>
              <a:rPr lang="de-AT" dirty="0"/>
              <a:t> (</a:t>
            </a:r>
            <a:r>
              <a:rPr lang="de-AT" dirty="0" err="1"/>
              <a:t>phone</a:t>
            </a:r>
            <a:r>
              <a:rPr lang="de-AT" dirty="0"/>
              <a:t>, </a:t>
            </a:r>
            <a:r>
              <a:rPr lang="de-AT" dirty="0" err="1"/>
              <a:t>tablet</a:t>
            </a:r>
            <a:r>
              <a:rPr lang="de-AT" dirty="0"/>
              <a:t>, …)</a:t>
            </a:r>
          </a:p>
          <a:p>
            <a:r>
              <a:rPr lang="de-AT" dirty="0"/>
              <a:t>Laptop</a:t>
            </a:r>
          </a:p>
          <a:p>
            <a:r>
              <a:rPr lang="de-AT" dirty="0"/>
              <a:t>External USB </a:t>
            </a:r>
            <a:r>
              <a:rPr lang="de-AT" dirty="0" err="1"/>
              <a:t>microphones</a:t>
            </a:r>
            <a:endParaRPr lang="de-AT" dirty="0"/>
          </a:p>
          <a:p>
            <a:pPr lvl="1"/>
            <a:r>
              <a:rPr lang="de-AT" dirty="0"/>
              <a:t>e.g. Blue Nessie: </a:t>
            </a:r>
            <a:r>
              <a:rPr lang="de-AT" dirty="0">
                <a:hlinkClick r:id="rId3"/>
              </a:rPr>
              <a:t>https://www.amazon.de/dp/B00BUIA362</a:t>
            </a:r>
            <a:endParaRPr lang="de-AT" dirty="0"/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15192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Feathered">
    <a:dk1>
      <a:sysClr val="windowText" lastClr="000000"/>
    </a:dk1>
    <a:lt1>
      <a:sysClr val="window" lastClr="FFFFFF"/>
    </a:lt1>
    <a:dk2>
      <a:srgbClr val="1C181C"/>
    </a:dk2>
    <a:lt2>
      <a:srgbClr val="FEFCF7"/>
    </a:lt2>
    <a:accent1>
      <a:srgbClr val="72626E"/>
    </a:accent1>
    <a:accent2>
      <a:srgbClr val="AD8082"/>
    </a:accent2>
    <a:accent3>
      <a:srgbClr val="E9B29A"/>
    </a:accent3>
    <a:accent4>
      <a:srgbClr val="72A59F"/>
    </a:accent4>
    <a:accent5>
      <a:srgbClr val="798375"/>
    </a:accent5>
    <a:accent6>
      <a:srgbClr val="336971"/>
    </a:accent6>
    <a:hlink>
      <a:srgbClr val="72A59F"/>
    </a:hlink>
    <a:folHlink>
      <a:srgbClr val="72626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268</Words>
  <Application>Microsoft Office PowerPoint</Application>
  <PresentationFormat>Widescreen</PresentationFormat>
  <Paragraphs>51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Schoolbook</vt:lpstr>
      <vt:lpstr>Corbel</vt:lpstr>
      <vt:lpstr>Feathered</vt:lpstr>
      <vt:lpstr>Office Theme</vt:lpstr>
      <vt:lpstr>PowerPoint Presentation</vt:lpstr>
      <vt:lpstr>PowerPoint Presentation</vt:lpstr>
      <vt:lpstr>PowerPoint Presentation</vt:lpstr>
      <vt:lpstr>Pedagogical benefits 1/2</vt:lpstr>
      <vt:lpstr>Pedagogical benefits 2/2</vt:lpstr>
      <vt:lpstr>Example videos</vt:lpstr>
      <vt:lpstr>Goal for today</vt:lpstr>
      <vt:lpstr>Technical showcase https://www.knovio.com </vt:lpstr>
      <vt:lpstr>Recording devices</vt:lpstr>
      <vt:lpstr>Have you got internet access?</vt:lpstr>
      <vt:lpstr>Next steps…</vt:lpstr>
      <vt:lpstr>Materials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</dc:creator>
  <cp:lastModifiedBy>Andreas</cp:lastModifiedBy>
  <cp:revision>28</cp:revision>
  <dcterms:created xsi:type="dcterms:W3CDTF">2018-01-13T17:15:08Z</dcterms:created>
  <dcterms:modified xsi:type="dcterms:W3CDTF">2018-01-23T20:37:52Z</dcterms:modified>
</cp:coreProperties>
</file>