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96" r:id="rId3"/>
    <p:sldId id="294" r:id="rId4"/>
    <p:sldId id="295" r:id="rId5"/>
    <p:sldId id="293" r:id="rId6"/>
    <p:sldId id="285" r:id="rId7"/>
    <p:sldId id="258" r:id="rId8"/>
    <p:sldId id="264" r:id="rId9"/>
    <p:sldId id="286" r:id="rId10"/>
    <p:sldId id="287" r:id="rId11"/>
    <p:sldId id="288" r:id="rId12"/>
    <p:sldId id="289" r:id="rId13"/>
    <p:sldId id="277" r:id="rId14"/>
    <p:sldId id="278" r:id="rId15"/>
    <p:sldId id="290" r:id="rId16"/>
    <p:sldId id="279" r:id="rId17"/>
    <p:sldId id="280" r:id="rId18"/>
    <p:sldId id="292" r:id="rId19"/>
    <p:sldId id="281" r:id="rId20"/>
    <p:sldId id="284" r:id="rId21"/>
    <p:sldId id="283"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1" autoAdjust="0"/>
    <p:restoredTop sz="94660"/>
  </p:normalViewPr>
  <p:slideViewPr>
    <p:cSldViewPr snapToGrid="0">
      <p:cViewPr varScale="1">
        <p:scale>
          <a:sx n="44" d="100"/>
          <a:sy n="44" d="100"/>
        </p:scale>
        <p:origin x="30" y="1095"/>
      </p:cViewPr>
      <p:guideLst/>
    </p:cSldViewPr>
  </p:slideViewPr>
  <p:notesTextViewPr>
    <p:cViewPr>
      <p:scale>
        <a:sx n="1" d="1"/>
        <a:sy n="1" d="1"/>
      </p:scale>
      <p:origin x="0" y="-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www.amazon.de/dp/B00BUIA362"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knovio.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mazon.de/dp/B00BUIA362"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knovio.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3C2B-8715-4250-855E-EF5EE0FB96AF}" type="doc">
      <dgm:prSet loTypeId="urn:microsoft.com/office/officeart/2016/7/layout/BasicLinearProcessNumbered" loCatId="process" qsTypeId="urn:microsoft.com/office/officeart/2005/8/quickstyle/simple2" qsCatId="simple" csTypeId="urn:microsoft.com/office/officeart/2005/8/colors/colorful5" csCatId="colorful"/>
      <dgm:spPr/>
      <dgm:t>
        <a:bodyPr/>
        <a:lstStyle/>
        <a:p>
          <a:endParaRPr lang="en-US"/>
        </a:p>
      </dgm:t>
    </dgm:pt>
    <dgm:pt modelId="{C97D7249-6C34-458A-B83B-0C428DCC0CB3}">
      <dgm:prSet/>
      <dgm:spPr/>
      <dgm:t>
        <a:bodyPr/>
        <a:lstStyle/>
        <a:p>
          <a:r>
            <a:rPr lang="de-AT"/>
            <a:t>Brainstorm some ideas (handout)</a:t>
          </a:r>
          <a:endParaRPr lang="en-US"/>
        </a:p>
      </dgm:t>
    </dgm:pt>
    <dgm:pt modelId="{32C3A060-3573-4203-A369-FF4F4ABA7EE9}" type="parTrans" cxnId="{5D087862-EE30-4E5B-A6E8-63416C5FEC65}">
      <dgm:prSet/>
      <dgm:spPr/>
      <dgm:t>
        <a:bodyPr/>
        <a:lstStyle/>
        <a:p>
          <a:endParaRPr lang="en-US"/>
        </a:p>
      </dgm:t>
    </dgm:pt>
    <dgm:pt modelId="{81136182-F685-4841-AD35-ED14B7C3B3A0}" type="sibTrans" cxnId="{5D087862-EE30-4E5B-A6E8-63416C5FEC65}">
      <dgm:prSet phldrT="1" phldr="0"/>
      <dgm:spPr/>
      <dgm:t>
        <a:bodyPr/>
        <a:lstStyle/>
        <a:p>
          <a:r>
            <a:rPr lang="en-US"/>
            <a:t>1</a:t>
          </a:r>
        </a:p>
      </dgm:t>
    </dgm:pt>
    <dgm:pt modelId="{2C9688C4-905D-42EC-830D-269ADCA9EAD3}">
      <dgm:prSet/>
      <dgm:spPr/>
      <dgm:t>
        <a:bodyPr/>
        <a:lstStyle/>
        <a:p>
          <a:r>
            <a:rPr lang="de-AT"/>
            <a:t>Develop 2-3 story ideas (index cards)</a:t>
          </a:r>
          <a:endParaRPr lang="en-US"/>
        </a:p>
      </dgm:t>
    </dgm:pt>
    <dgm:pt modelId="{BA871622-E081-4954-9B40-FF2112454617}" type="parTrans" cxnId="{AC946012-B4C3-483F-BFCD-934226DCE433}">
      <dgm:prSet/>
      <dgm:spPr/>
      <dgm:t>
        <a:bodyPr/>
        <a:lstStyle/>
        <a:p>
          <a:endParaRPr lang="en-US"/>
        </a:p>
      </dgm:t>
    </dgm:pt>
    <dgm:pt modelId="{00211429-F24B-4022-922D-6CC12FFDA3C6}" type="sibTrans" cxnId="{AC946012-B4C3-483F-BFCD-934226DCE433}">
      <dgm:prSet phldrT="2" phldr="0"/>
      <dgm:spPr/>
      <dgm:t>
        <a:bodyPr/>
        <a:lstStyle/>
        <a:p>
          <a:r>
            <a:rPr lang="en-US"/>
            <a:t>2</a:t>
          </a:r>
        </a:p>
      </dgm:t>
    </dgm:pt>
    <dgm:pt modelId="{A3C63D13-F6A3-4023-B019-1DC04EE236E6}">
      <dgm:prSet/>
      <dgm:spPr/>
      <dgm:t>
        <a:bodyPr/>
        <a:lstStyle/>
        <a:p>
          <a:r>
            <a:rPr lang="de-AT"/>
            <a:t>Choose the best story, write a script</a:t>
          </a:r>
          <a:endParaRPr lang="en-US"/>
        </a:p>
      </dgm:t>
    </dgm:pt>
    <dgm:pt modelId="{E5522C90-68DA-41CA-B6CB-534BE96D2DC7}" type="parTrans" cxnId="{4DC29771-4095-496E-9E80-12E109F00C27}">
      <dgm:prSet/>
      <dgm:spPr/>
      <dgm:t>
        <a:bodyPr/>
        <a:lstStyle/>
        <a:p>
          <a:endParaRPr lang="en-US"/>
        </a:p>
      </dgm:t>
    </dgm:pt>
    <dgm:pt modelId="{469D37DB-E0C4-4097-81A3-EE81F5A64900}" type="sibTrans" cxnId="{4DC29771-4095-496E-9E80-12E109F00C27}">
      <dgm:prSet phldrT="3" phldr="0"/>
      <dgm:spPr/>
      <dgm:t>
        <a:bodyPr/>
        <a:lstStyle/>
        <a:p>
          <a:r>
            <a:rPr lang="en-US"/>
            <a:t>3</a:t>
          </a:r>
        </a:p>
      </dgm:t>
    </dgm:pt>
    <dgm:pt modelId="{E7744362-0969-4909-8577-6B517BBA5C65}">
      <dgm:prSet/>
      <dgm:spPr/>
      <dgm:t>
        <a:bodyPr/>
        <a:lstStyle/>
        <a:p>
          <a:r>
            <a:rPr lang="de-AT"/>
            <a:t>Select (personal) images, record voice-over</a:t>
          </a:r>
          <a:endParaRPr lang="en-US"/>
        </a:p>
      </dgm:t>
    </dgm:pt>
    <dgm:pt modelId="{9933179F-6098-4918-BD76-E6565E41E747}" type="parTrans" cxnId="{94AA0A90-8EB4-4829-AB55-EF364C264FB9}">
      <dgm:prSet/>
      <dgm:spPr/>
      <dgm:t>
        <a:bodyPr/>
        <a:lstStyle/>
        <a:p>
          <a:endParaRPr lang="en-US"/>
        </a:p>
      </dgm:t>
    </dgm:pt>
    <dgm:pt modelId="{7E95A9FD-44ED-4139-98A8-98B64E88D888}" type="sibTrans" cxnId="{94AA0A90-8EB4-4829-AB55-EF364C264FB9}">
      <dgm:prSet phldrT="4" phldr="0"/>
      <dgm:spPr/>
      <dgm:t>
        <a:bodyPr/>
        <a:lstStyle/>
        <a:p>
          <a:r>
            <a:rPr lang="en-US"/>
            <a:t>4</a:t>
          </a:r>
        </a:p>
      </dgm:t>
    </dgm:pt>
    <dgm:pt modelId="{8C961FDD-D86D-4A5E-8BE9-821945B2BD61}">
      <dgm:prSet/>
      <dgm:spPr/>
      <dgm:t>
        <a:bodyPr/>
        <a:lstStyle/>
        <a:p>
          <a:r>
            <a:rPr lang="de-AT"/>
            <a:t>Edit video and finalize it</a:t>
          </a:r>
          <a:endParaRPr lang="en-US"/>
        </a:p>
      </dgm:t>
    </dgm:pt>
    <dgm:pt modelId="{8B145714-8475-41A0-A92C-5EAD6F203D43}" type="parTrans" cxnId="{EBE27434-6AA7-4C13-87F1-633A7588E7C1}">
      <dgm:prSet/>
      <dgm:spPr/>
      <dgm:t>
        <a:bodyPr/>
        <a:lstStyle/>
        <a:p>
          <a:endParaRPr lang="en-US"/>
        </a:p>
      </dgm:t>
    </dgm:pt>
    <dgm:pt modelId="{7C1CCADC-97C0-4ACA-8337-E15DBAA38383}" type="sibTrans" cxnId="{EBE27434-6AA7-4C13-87F1-633A7588E7C1}">
      <dgm:prSet phldrT="5" phldr="0"/>
      <dgm:spPr/>
      <dgm:t>
        <a:bodyPr/>
        <a:lstStyle/>
        <a:p>
          <a:r>
            <a:rPr lang="en-US"/>
            <a:t>5</a:t>
          </a:r>
        </a:p>
      </dgm:t>
    </dgm:pt>
    <dgm:pt modelId="{90F308D4-12D4-4B05-A981-EA67B482587F}">
      <dgm:prSet/>
      <dgm:spPr/>
      <dgm:t>
        <a:bodyPr/>
        <a:lstStyle/>
        <a:p>
          <a:r>
            <a:rPr lang="de-AT"/>
            <a:t>Show to friends and family!</a:t>
          </a:r>
          <a:endParaRPr lang="en-US"/>
        </a:p>
      </dgm:t>
    </dgm:pt>
    <dgm:pt modelId="{8156EC52-044F-45E7-B03A-B791A6DFD52F}" type="parTrans" cxnId="{443117E0-0266-4B09-A7D5-ECEDA927A9A7}">
      <dgm:prSet/>
      <dgm:spPr/>
      <dgm:t>
        <a:bodyPr/>
        <a:lstStyle/>
        <a:p>
          <a:endParaRPr lang="en-US"/>
        </a:p>
      </dgm:t>
    </dgm:pt>
    <dgm:pt modelId="{801D2E81-B4A9-43E1-A3AD-A7400E3F5C0E}" type="sibTrans" cxnId="{443117E0-0266-4B09-A7D5-ECEDA927A9A7}">
      <dgm:prSet phldrT="6" phldr="0"/>
      <dgm:spPr/>
      <dgm:t>
        <a:bodyPr/>
        <a:lstStyle/>
        <a:p>
          <a:r>
            <a:rPr lang="en-US"/>
            <a:t>6</a:t>
          </a:r>
        </a:p>
      </dgm:t>
    </dgm:pt>
    <dgm:pt modelId="{E41BD4A1-204E-46A5-B134-FDD003F46A09}" type="pres">
      <dgm:prSet presAssocID="{FF943C2B-8715-4250-855E-EF5EE0FB96AF}" presName="Name0" presStyleCnt="0">
        <dgm:presLayoutVars>
          <dgm:animLvl val="lvl"/>
          <dgm:resizeHandles val="exact"/>
        </dgm:presLayoutVars>
      </dgm:prSet>
      <dgm:spPr/>
    </dgm:pt>
    <dgm:pt modelId="{93DEAF8B-C5CB-4835-810B-6A2E46C6C298}" type="pres">
      <dgm:prSet presAssocID="{C97D7249-6C34-458A-B83B-0C428DCC0CB3}" presName="compositeNode" presStyleCnt="0">
        <dgm:presLayoutVars>
          <dgm:bulletEnabled val="1"/>
        </dgm:presLayoutVars>
      </dgm:prSet>
      <dgm:spPr/>
    </dgm:pt>
    <dgm:pt modelId="{24FA35B2-5B51-4CB4-8C11-EA859508C38D}" type="pres">
      <dgm:prSet presAssocID="{C97D7249-6C34-458A-B83B-0C428DCC0CB3}" presName="bgRect" presStyleLbl="bgAccFollowNode1" presStyleIdx="0" presStyleCnt="6"/>
      <dgm:spPr/>
    </dgm:pt>
    <dgm:pt modelId="{668E3813-B610-4B57-9FF7-C0F03EC65793}" type="pres">
      <dgm:prSet presAssocID="{81136182-F685-4841-AD35-ED14B7C3B3A0}" presName="sibTransNodeCircle" presStyleLbl="alignNode1" presStyleIdx="0" presStyleCnt="12">
        <dgm:presLayoutVars>
          <dgm:chMax val="0"/>
          <dgm:bulletEnabled/>
        </dgm:presLayoutVars>
      </dgm:prSet>
      <dgm:spPr/>
    </dgm:pt>
    <dgm:pt modelId="{7349D86F-2903-43DB-9230-976E17356D58}" type="pres">
      <dgm:prSet presAssocID="{C97D7249-6C34-458A-B83B-0C428DCC0CB3}" presName="bottomLine" presStyleLbl="alignNode1" presStyleIdx="1" presStyleCnt="12">
        <dgm:presLayoutVars/>
      </dgm:prSet>
      <dgm:spPr/>
    </dgm:pt>
    <dgm:pt modelId="{66559178-269D-4E21-B568-67368C4D29C6}" type="pres">
      <dgm:prSet presAssocID="{C97D7249-6C34-458A-B83B-0C428DCC0CB3}" presName="nodeText" presStyleLbl="bgAccFollowNode1" presStyleIdx="0" presStyleCnt="6">
        <dgm:presLayoutVars>
          <dgm:bulletEnabled val="1"/>
        </dgm:presLayoutVars>
      </dgm:prSet>
      <dgm:spPr/>
    </dgm:pt>
    <dgm:pt modelId="{07BBED99-DF5C-4D6C-BA01-EA3EB277E277}" type="pres">
      <dgm:prSet presAssocID="{81136182-F685-4841-AD35-ED14B7C3B3A0}" presName="sibTrans" presStyleCnt="0"/>
      <dgm:spPr/>
    </dgm:pt>
    <dgm:pt modelId="{60825559-1C23-4FAC-8656-BA3CEC492279}" type="pres">
      <dgm:prSet presAssocID="{2C9688C4-905D-42EC-830D-269ADCA9EAD3}" presName="compositeNode" presStyleCnt="0">
        <dgm:presLayoutVars>
          <dgm:bulletEnabled val="1"/>
        </dgm:presLayoutVars>
      </dgm:prSet>
      <dgm:spPr/>
    </dgm:pt>
    <dgm:pt modelId="{17C86484-725A-4A7A-A95D-0E46D791B8B1}" type="pres">
      <dgm:prSet presAssocID="{2C9688C4-905D-42EC-830D-269ADCA9EAD3}" presName="bgRect" presStyleLbl="bgAccFollowNode1" presStyleIdx="1" presStyleCnt="6"/>
      <dgm:spPr/>
    </dgm:pt>
    <dgm:pt modelId="{B635F839-2B9A-43F0-B53A-E8C981590DC9}" type="pres">
      <dgm:prSet presAssocID="{00211429-F24B-4022-922D-6CC12FFDA3C6}" presName="sibTransNodeCircle" presStyleLbl="alignNode1" presStyleIdx="2" presStyleCnt="12">
        <dgm:presLayoutVars>
          <dgm:chMax val="0"/>
          <dgm:bulletEnabled/>
        </dgm:presLayoutVars>
      </dgm:prSet>
      <dgm:spPr/>
    </dgm:pt>
    <dgm:pt modelId="{D4D3A2B4-C31F-4B3E-8E56-CB36190971ED}" type="pres">
      <dgm:prSet presAssocID="{2C9688C4-905D-42EC-830D-269ADCA9EAD3}" presName="bottomLine" presStyleLbl="alignNode1" presStyleIdx="3" presStyleCnt="12">
        <dgm:presLayoutVars/>
      </dgm:prSet>
      <dgm:spPr/>
    </dgm:pt>
    <dgm:pt modelId="{5370EFC0-C767-48A2-A58C-CFA3E19E4D0F}" type="pres">
      <dgm:prSet presAssocID="{2C9688C4-905D-42EC-830D-269ADCA9EAD3}" presName="nodeText" presStyleLbl="bgAccFollowNode1" presStyleIdx="1" presStyleCnt="6">
        <dgm:presLayoutVars>
          <dgm:bulletEnabled val="1"/>
        </dgm:presLayoutVars>
      </dgm:prSet>
      <dgm:spPr/>
    </dgm:pt>
    <dgm:pt modelId="{DB0FF6D3-026B-43F2-B4B2-6E4E36EA501D}" type="pres">
      <dgm:prSet presAssocID="{00211429-F24B-4022-922D-6CC12FFDA3C6}" presName="sibTrans" presStyleCnt="0"/>
      <dgm:spPr/>
    </dgm:pt>
    <dgm:pt modelId="{61F19505-BD1C-4BC1-BBF9-23D265448D7C}" type="pres">
      <dgm:prSet presAssocID="{A3C63D13-F6A3-4023-B019-1DC04EE236E6}" presName="compositeNode" presStyleCnt="0">
        <dgm:presLayoutVars>
          <dgm:bulletEnabled val="1"/>
        </dgm:presLayoutVars>
      </dgm:prSet>
      <dgm:spPr/>
    </dgm:pt>
    <dgm:pt modelId="{8B1910DD-C1EF-40F2-826D-7048A82A56DB}" type="pres">
      <dgm:prSet presAssocID="{A3C63D13-F6A3-4023-B019-1DC04EE236E6}" presName="bgRect" presStyleLbl="bgAccFollowNode1" presStyleIdx="2" presStyleCnt="6"/>
      <dgm:spPr/>
    </dgm:pt>
    <dgm:pt modelId="{C09B95F2-D2F6-47F4-A54A-C7FF9B1109A7}" type="pres">
      <dgm:prSet presAssocID="{469D37DB-E0C4-4097-81A3-EE81F5A64900}" presName="sibTransNodeCircle" presStyleLbl="alignNode1" presStyleIdx="4" presStyleCnt="12">
        <dgm:presLayoutVars>
          <dgm:chMax val="0"/>
          <dgm:bulletEnabled/>
        </dgm:presLayoutVars>
      </dgm:prSet>
      <dgm:spPr/>
    </dgm:pt>
    <dgm:pt modelId="{6F944408-6427-4C45-B216-14BF6D61CBB2}" type="pres">
      <dgm:prSet presAssocID="{A3C63D13-F6A3-4023-B019-1DC04EE236E6}" presName="bottomLine" presStyleLbl="alignNode1" presStyleIdx="5" presStyleCnt="12">
        <dgm:presLayoutVars/>
      </dgm:prSet>
      <dgm:spPr/>
    </dgm:pt>
    <dgm:pt modelId="{ABD829B0-704A-4041-84D6-EFE6D0259C41}" type="pres">
      <dgm:prSet presAssocID="{A3C63D13-F6A3-4023-B019-1DC04EE236E6}" presName="nodeText" presStyleLbl="bgAccFollowNode1" presStyleIdx="2" presStyleCnt="6">
        <dgm:presLayoutVars>
          <dgm:bulletEnabled val="1"/>
        </dgm:presLayoutVars>
      </dgm:prSet>
      <dgm:spPr/>
    </dgm:pt>
    <dgm:pt modelId="{16520747-BDC1-4DC6-94EB-6DEDB90C6236}" type="pres">
      <dgm:prSet presAssocID="{469D37DB-E0C4-4097-81A3-EE81F5A64900}" presName="sibTrans" presStyleCnt="0"/>
      <dgm:spPr/>
    </dgm:pt>
    <dgm:pt modelId="{700E9CBD-451E-4975-A728-460B4D452DF6}" type="pres">
      <dgm:prSet presAssocID="{E7744362-0969-4909-8577-6B517BBA5C65}" presName="compositeNode" presStyleCnt="0">
        <dgm:presLayoutVars>
          <dgm:bulletEnabled val="1"/>
        </dgm:presLayoutVars>
      </dgm:prSet>
      <dgm:spPr/>
    </dgm:pt>
    <dgm:pt modelId="{8EC920C5-3844-48B3-9863-B7CAD7B395D0}" type="pres">
      <dgm:prSet presAssocID="{E7744362-0969-4909-8577-6B517BBA5C65}" presName="bgRect" presStyleLbl="bgAccFollowNode1" presStyleIdx="3" presStyleCnt="6"/>
      <dgm:spPr/>
    </dgm:pt>
    <dgm:pt modelId="{855A97A6-F4DA-4332-AA42-FAC2598861F9}" type="pres">
      <dgm:prSet presAssocID="{7E95A9FD-44ED-4139-98A8-98B64E88D888}" presName="sibTransNodeCircle" presStyleLbl="alignNode1" presStyleIdx="6" presStyleCnt="12">
        <dgm:presLayoutVars>
          <dgm:chMax val="0"/>
          <dgm:bulletEnabled/>
        </dgm:presLayoutVars>
      </dgm:prSet>
      <dgm:spPr/>
    </dgm:pt>
    <dgm:pt modelId="{F2ACB8D8-CF8D-477A-81B6-B620539F49DC}" type="pres">
      <dgm:prSet presAssocID="{E7744362-0969-4909-8577-6B517BBA5C65}" presName="bottomLine" presStyleLbl="alignNode1" presStyleIdx="7" presStyleCnt="12">
        <dgm:presLayoutVars/>
      </dgm:prSet>
      <dgm:spPr/>
    </dgm:pt>
    <dgm:pt modelId="{A2510ED9-A81A-4AF1-AE18-C00ACF61FD7C}" type="pres">
      <dgm:prSet presAssocID="{E7744362-0969-4909-8577-6B517BBA5C65}" presName="nodeText" presStyleLbl="bgAccFollowNode1" presStyleIdx="3" presStyleCnt="6">
        <dgm:presLayoutVars>
          <dgm:bulletEnabled val="1"/>
        </dgm:presLayoutVars>
      </dgm:prSet>
      <dgm:spPr/>
    </dgm:pt>
    <dgm:pt modelId="{45273CE8-BA35-4521-B6EB-337ECEE88009}" type="pres">
      <dgm:prSet presAssocID="{7E95A9FD-44ED-4139-98A8-98B64E88D888}" presName="sibTrans" presStyleCnt="0"/>
      <dgm:spPr/>
    </dgm:pt>
    <dgm:pt modelId="{5BA17636-D3D0-436B-B3C8-73A7A70237F9}" type="pres">
      <dgm:prSet presAssocID="{8C961FDD-D86D-4A5E-8BE9-821945B2BD61}" presName="compositeNode" presStyleCnt="0">
        <dgm:presLayoutVars>
          <dgm:bulletEnabled val="1"/>
        </dgm:presLayoutVars>
      </dgm:prSet>
      <dgm:spPr/>
    </dgm:pt>
    <dgm:pt modelId="{FC4E8617-4121-4808-B94A-F61E5D48EC33}" type="pres">
      <dgm:prSet presAssocID="{8C961FDD-D86D-4A5E-8BE9-821945B2BD61}" presName="bgRect" presStyleLbl="bgAccFollowNode1" presStyleIdx="4" presStyleCnt="6"/>
      <dgm:spPr/>
    </dgm:pt>
    <dgm:pt modelId="{8EC16C76-20D0-4ABB-9778-BA3AA2EB00BA}" type="pres">
      <dgm:prSet presAssocID="{7C1CCADC-97C0-4ACA-8337-E15DBAA38383}" presName="sibTransNodeCircle" presStyleLbl="alignNode1" presStyleIdx="8" presStyleCnt="12">
        <dgm:presLayoutVars>
          <dgm:chMax val="0"/>
          <dgm:bulletEnabled/>
        </dgm:presLayoutVars>
      </dgm:prSet>
      <dgm:spPr/>
    </dgm:pt>
    <dgm:pt modelId="{0872C4C6-E7BC-4860-9C4A-D5FD8146ADCD}" type="pres">
      <dgm:prSet presAssocID="{8C961FDD-D86D-4A5E-8BE9-821945B2BD61}" presName="bottomLine" presStyleLbl="alignNode1" presStyleIdx="9" presStyleCnt="12">
        <dgm:presLayoutVars/>
      </dgm:prSet>
      <dgm:spPr/>
    </dgm:pt>
    <dgm:pt modelId="{A01D4990-20CB-4F13-A371-F16A9FC95A58}" type="pres">
      <dgm:prSet presAssocID="{8C961FDD-D86D-4A5E-8BE9-821945B2BD61}" presName="nodeText" presStyleLbl="bgAccFollowNode1" presStyleIdx="4" presStyleCnt="6">
        <dgm:presLayoutVars>
          <dgm:bulletEnabled val="1"/>
        </dgm:presLayoutVars>
      </dgm:prSet>
      <dgm:spPr/>
    </dgm:pt>
    <dgm:pt modelId="{5235BE89-B89A-4A85-AF41-AA9DA9B26FCB}" type="pres">
      <dgm:prSet presAssocID="{7C1CCADC-97C0-4ACA-8337-E15DBAA38383}" presName="sibTrans" presStyleCnt="0"/>
      <dgm:spPr/>
    </dgm:pt>
    <dgm:pt modelId="{18BD6095-434D-414B-8FBF-50AD30F81004}" type="pres">
      <dgm:prSet presAssocID="{90F308D4-12D4-4B05-A981-EA67B482587F}" presName="compositeNode" presStyleCnt="0">
        <dgm:presLayoutVars>
          <dgm:bulletEnabled val="1"/>
        </dgm:presLayoutVars>
      </dgm:prSet>
      <dgm:spPr/>
    </dgm:pt>
    <dgm:pt modelId="{AED6276D-FE0C-4763-90ED-DB1A0F9DFFFD}" type="pres">
      <dgm:prSet presAssocID="{90F308D4-12D4-4B05-A981-EA67B482587F}" presName="bgRect" presStyleLbl="bgAccFollowNode1" presStyleIdx="5" presStyleCnt="6"/>
      <dgm:spPr/>
    </dgm:pt>
    <dgm:pt modelId="{302C9969-0C75-4C45-90D0-72830915A7E6}" type="pres">
      <dgm:prSet presAssocID="{801D2E81-B4A9-43E1-A3AD-A7400E3F5C0E}" presName="sibTransNodeCircle" presStyleLbl="alignNode1" presStyleIdx="10" presStyleCnt="12">
        <dgm:presLayoutVars>
          <dgm:chMax val="0"/>
          <dgm:bulletEnabled/>
        </dgm:presLayoutVars>
      </dgm:prSet>
      <dgm:spPr/>
    </dgm:pt>
    <dgm:pt modelId="{AE47BF86-5725-4C3F-9CBD-37C761247AE9}" type="pres">
      <dgm:prSet presAssocID="{90F308D4-12D4-4B05-A981-EA67B482587F}" presName="bottomLine" presStyleLbl="alignNode1" presStyleIdx="11" presStyleCnt="12">
        <dgm:presLayoutVars/>
      </dgm:prSet>
      <dgm:spPr/>
    </dgm:pt>
    <dgm:pt modelId="{737B8C8B-FAE2-460F-9F69-0BD701982482}" type="pres">
      <dgm:prSet presAssocID="{90F308D4-12D4-4B05-A981-EA67B482587F}" presName="nodeText" presStyleLbl="bgAccFollowNode1" presStyleIdx="5" presStyleCnt="6">
        <dgm:presLayoutVars>
          <dgm:bulletEnabled val="1"/>
        </dgm:presLayoutVars>
      </dgm:prSet>
      <dgm:spPr/>
    </dgm:pt>
  </dgm:ptLst>
  <dgm:cxnLst>
    <dgm:cxn modelId="{AC946012-B4C3-483F-BFCD-934226DCE433}" srcId="{FF943C2B-8715-4250-855E-EF5EE0FB96AF}" destId="{2C9688C4-905D-42EC-830D-269ADCA9EAD3}" srcOrd="1" destOrd="0" parTransId="{BA871622-E081-4954-9B40-FF2112454617}" sibTransId="{00211429-F24B-4022-922D-6CC12FFDA3C6}"/>
    <dgm:cxn modelId="{EBE27434-6AA7-4C13-87F1-633A7588E7C1}" srcId="{FF943C2B-8715-4250-855E-EF5EE0FB96AF}" destId="{8C961FDD-D86D-4A5E-8BE9-821945B2BD61}" srcOrd="4" destOrd="0" parTransId="{8B145714-8475-41A0-A92C-5EAD6F203D43}" sibTransId="{7C1CCADC-97C0-4ACA-8337-E15DBAA38383}"/>
    <dgm:cxn modelId="{FEBF333F-4D11-4BFB-90A4-455B074333C3}" type="presOf" srcId="{C97D7249-6C34-458A-B83B-0C428DCC0CB3}" destId="{66559178-269D-4E21-B568-67368C4D29C6}" srcOrd="1" destOrd="0" presId="urn:microsoft.com/office/officeart/2016/7/layout/BasicLinearProcessNumbered"/>
    <dgm:cxn modelId="{5D087862-EE30-4E5B-A6E8-63416C5FEC65}" srcId="{FF943C2B-8715-4250-855E-EF5EE0FB96AF}" destId="{C97D7249-6C34-458A-B83B-0C428DCC0CB3}" srcOrd="0" destOrd="0" parTransId="{32C3A060-3573-4203-A369-FF4F4ABA7EE9}" sibTransId="{81136182-F685-4841-AD35-ED14B7C3B3A0}"/>
    <dgm:cxn modelId="{D6703047-DB36-4114-AA6E-FC8E544DDB8A}" type="presOf" srcId="{C97D7249-6C34-458A-B83B-0C428DCC0CB3}" destId="{24FA35B2-5B51-4CB4-8C11-EA859508C38D}" srcOrd="0" destOrd="0" presId="urn:microsoft.com/office/officeart/2016/7/layout/BasicLinearProcessNumbered"/>
    <dgm:cxn modelId="{AD6CD848-8DD1-4EAD-9A36-877F22A6F566}" type="presOf" srcId="{2C9688C4-905D-42EC-830D-269ADCA9EAD3}" destId="{17C86484-725A-4A7A-A95D-0E46D791B8B1}" srcOrd="0" destOrd="0" presId="urn:microsoft.com/office/officeart/2016/7/layout/BasicLinearProcessNumbered"/>
    <dgm:cxn modelId="{96E5334C-2908-4F34-8FD2-2C2301C3D23C}" type="presOf" srcId="{FF943C2B-8715-4250-855E-EF5EE0FB96AF}" destId="{E41BD4A1-204E-46A5-B134-FDD003F46A09}" srcOrd="0" destOrd="0" presId="urn:microsoft.com/office/officeart/2016/7/layout/BasicLinearProcessNumbered"/>
    <dgm:cxn modelId="{4DC29771-4095-496E-9E80-12E109F00C27}" srcId="{FF943C2B-8715-4250-855E-EF5EE0FB96AF}" destId="{A3C63D13-F6A3-4023-B019-1DC04EE236E6}" srcOrd="2" destOrd="0" parTransId="{E5522C90-68DA-41CA-B6CB-534BE96D2DC7}" sibTransId="{469D37DB-E0C4-4097-81A3-EE81F5A64900}"/>
    <dgm:cxn modelId="{BD685452-E380-41CD-BC3C-CA86D80A9EFF}" type="presOf" srcId="{90F308D4-12D4-4B05-A981-EA67B482587F}" destId="{AED6276D-FE0C-4763-90ED-DB1A0F9DFFFD}" srcOrd="0" destOrd="0" presId="urn:microsoft.com/office/officeart/2016/7/layout/BasicLinearProcessNumbered"/>
    <dgm:cxn modelId="{95E6F453-0D53-4589-B73F-AFAF6F496BC7}" type="presOf" srcId="{7C1CCADC-97C0-4ACA-8337-E15DBAA38383}" destId="{8EC16C76-20D0-4ABB-9778-BA3AA2EB00BA}" srcOrd="0" destOrd="0" presId="urn:microsoft.com/office/officeart/2016/7/layout/BasicLinearProcessNumbered"/>
    <dgm:cxn modelId="{67011185-49E9-468E-B060-5AF3C187F5D8}" type="presOf" srcId="{E7744362-0969-4909-8577-6B517BBA5C65}" destId="{8EC920C5-3844-48B3-9863-B7CAD7B395D0}" srcOrd="0" destOrd="0" presId="urn:microsoft.com/office/officeart/2016/7/layout/BasicLinearProcessNumbered"/>
    <dgm:cxn modelId="{8A10C386-106F-4457-A4EB-96054171B397}" type="presOf" srcId="{469D37DB-E0C4-4097-81A3-EE81F5A64900}" destId="{C09B95F2-D2F6-47F4-A54A-C7FF9B1109A7}" srcOrd="0" destOrd="0" presId="urn:microsoft.com/office/officeart/2016/7/layout/BasicLinearProcessNumbered"/>
    <dgm:cxn modelId="{94AA0A90-8EB4-4829-AB55-EF364C264FB9}" srcId="{FF943C2B-8715-4250-855E-EF5EE0FB96AF}" destId="{E7744362-0969-4909-8577-6B517BBA5C65}" srcOrd="3" destOrd="0" parTransId="{9933179F-6098-4918-BD76-E6565E41E747}" sibTransId="{7E95A9FD-44ED-4139-98A8-98B64E88D888}"/>
    <dgm:cxn modelId="{1C7DE79F-93D4-4AD1-A3FE-4A817B4F461F}" type="presOf" srcId="{E7744362-0969-4909-8577-6B517BBA5C65}" destId="{A2510ED9-A81A-4AF1-AE18-C00ACF61FD7C}" srcOrd="1" destOrd="0" presId="urn:microsoft.com/office/officeart/2016/7/layout/BasicLinearProcessNumbered"/>
    <dgm:cxn modelId="{605B1FB3-1AA6-4E78-9FD6-7709E1372AE4}" type="presOf" srcId="{A3C63D13-F6A3-4023-B019-1DC04EE236E6}" destId="{8B1910DD-C1EF-40F2-826D-7048A82A56DB}" srcOrd="0" destOrd="0" presId="urn:microsoft.com/office/officeart/2016/7/layout/BasicLinearProcessNumbered"/>
    <dgm:cxn modelId="{F97D0CBF-CFFF-42A1-AEE2-EBF56640CFE8}" type="presOf" srcId="{2C9688C4-905D-42EC-830D-269ADCA9EAD3}" destId="{5370EFC0-C767-48A2-A58C-CFA3E19E4D0F}" srcOrd="1" destOrd="0" presId="urn:microsoft.com/office/officeart/2016/7/layout/BasicLinearProcessNumbered"/>
    <dgm:cxn modelId="{83B4B6C1-97D2-4D01-BF71-2F9BE968F8DD}" type="presOf" srcId="{00211429-F24B-4022-922D-6CC12FFDA3C6}" destId="{B635F839-2B9A-43F0-B53A-E8C981590DC9}" srcOrd="0" destOrd="0" presId="urn:microsoft.com/office/officeart/2016/7/layout/BasicLinearProcessNumbered"/>
    <dgm:cxn modelId="{B92164C3-6108-4E8E-9540-B4144C67A099}" type="presOf" srcId="{7E95A9FD-44ED-4139-98A8-98B64E88D888}" destId="{855A97A6-F4DA-4332-AA42-FAC2598861F9}" srcOrd="0" destOrd="0" presId="urn:microsoft.com/office/officeart/2016/7/layout/BasicLinearProcessNumbered"/>
    <dgm:cxn modelId="{3AB6B0C5-5876-465E-8630-D5EA44389755}" type="presOf" srcId="{81136182-F685-4841-AD35-ED14B7C3B3A0}" destId="{668E3813-B610-4B57-9FF7-C0F03EC65793}" srcOrd="0" destOrd="0" presId="urn:microsoft.com/office/officeart/2016/7/layout/BasicLinearProcessNumbered"/>
    <dgm:cxn modelId="{EA53B1CA-74F3-4782-A59C-F8068DC7C542}" type="presOf" srcId="{90F308D4-12D4-4B05-A981-EA67B482587F}" destId="{737B8C8B-FAE2-460F-9F69-0BD701982482}" srcOrd="1" destOrd="0" presId="urn:microsoft.com/office/officeart/2016/7/layout/BasicLinearProcessNumbered"/>
    <dgm:cxn modelId="{9E548ED4-9145-4A20-B0A9-FF86463700AA}" type="presOf" srcId="{8C961FDD-D86D-4A5E-8BE9-821945B2BD61}" destId="{FC4E8617-4121-4808-B94A-F61E5D48EC33}" srcOrd="0" destOrd="0" presId="urn:microsoft.com/office/officeart/2016/7/layout/BasicLinearProcessNumbered"/>
    <dgm:cxn modelId="{1BA6D5D5-6224-409A-A493-5F2AA4BCCEDE}" type="presOf" srcId="{801D2E81-B4A9-43E1-A3AD-A7400E3F5C0E}" destId="{302C9969-0C75-4C45-90D0-72830915A7E6}" srcOrd="0" destOrd="0" presId="urn:microsoft.com/office/officeart/2016/7/layout/BasicLinearProcessNumbered"/>
    <dgm:cxn modelId="{443117E0-0266-4B09-A7D5-ECEDA927A9A7}" srcId="{FF943C2B-8715-4250-855E-EF5EE0FB96AF}" destId="{90F308D4-12D4-4B05-A981-EA67B482587F}" srcOrd="5" destOrd="0" parTransId="{8156EC52-044F-45E7-B03A-B791A6DFD52F}" sibTransId="{801D2E81-B4A9-43E1-A3AD-A7400E3F5C0E}"/>
    <dgm:cxn modelId="{B00F52EE-3867-4A1B-AD62-3FDBBE23D0E4}" type="presOf" srcId="{A3C63D13-F6A3-4023-B019-1DC04EE236E6}" destId="{ABD829B0-704A-4041-84D6-EFE6D0259C41}" srcOrd="1" destOrd="0" presId="urn:microsoft.com/office/officeart/2016/7/layout/BasicLinearProcessNumbered"/>
    <dgm:cxn modelId="{3CFA7DF1-D412-4095-9B62-2E02EC8AFB26}" type="presOf" srcId="{8C961FDD-D86D-4A5E-8BE9-821945B2BD61}" destId="{A01D4990-20CB-4F13-A371-F16A9FC95A58}" srcOrd="1" destOrd="0" presId="urn:microsoft.com/office/officeart/2016/7/layout/BasicLinearProcessNumbered"/>
    <dgm:cxn modelId="{CA68E093-F891-469C-A659-DBA6147FD8C6}" type="presParOf" srcId="{E41BD4A1-204E-46A5-B134-FDD003F46A09}" destId="{93DEAF8B-C5CB-4835-810B-6A2E46C6C298}" srcOrd="0" destOrd="0" presId="urn:microsoft.com/office/officeart/2016/7/layout/BasicLinearProcessNumbered"/>
    <dgm:cxn modelId="{C8E7FE85-C205-435C-84CA-A9824E108BFB}" type="presParOf" srcId="{93DEAF8B-C5CB-4835-810B-6A2E46C6C298}" destId="{24FA35B2-5B51-4CB4-8C11-EA859508C38D}" srcOrd="0" destOrd="0" presId="urn:microsoft.com/office/officeart/2016/7/layout/BasicLinearProcessNumbered"/>
    <dgm:cxn modelId="{832F5978-7C93-4BB8-AD85-72A3D7D73960}" type="presParOf" srcId="{93DEAF8B-C5CB-4835-810B-6A2E46C6C298}" destId="{668E3813-B610-4B57-9FF7-C0F03EC65793}" srcOrd="1" destOrd="0" presId="urn:microsoft.com/office/officeart/2016/7/layout/BasicLinearProcessNumbered"/>
    <dgm:cxn modelId="{8E5BB200-ABE8-4D92-B3D3-6EA2EDD81B9C}" type="presParOf" srcId="{93DEAF8B-C5CB-4835-810B-6A2E46C6C298}" destId="{7349D86F-2903-43DB-9230-976E17356D58}" srcOrd="2" destOrd="0" presId="urn:microsoft.com/office/officeart/2016/7/layout/BasicLinearProcessNumbered"/>
    <dgm:cxn modelId="{987F65B9-BBB9-4AFA-9A7F-9D198D0439D4}" type="presParOf" srcId="{93DEAF8B-C5CB-4835-810B-6A2E46C6C298}" destId="{66559178-269D-4E21-B568-67368C4D29C6}" srcOrd="3" destOrd="0" presId="urn:microsoft.com/office/officeart/2016/7/layout/BasicLinearProcessNumbered"/>
    <dgm:cxn modelId="{1F938EBB-3ADE-4E92-BD75-8387CA94AE72}" type="presParOf" srcId="{E41BD4A1-204E-46A5-B134-FDD003F46A09}" destId="{07BBED99-DF5C-4D6C-BA01-EA3EB277E277}" srcOrd="1" destOrd="0" presId="urn:microsoft.com/office/officeart/2016/7/layout/BasicLinearProcessNumbered"/>
    <dgm:cxn modelId="{3297DB96-A5F2-46C9-9A43-81760412FD98}" type="presParOf" srcId="{E41BD4A1-204E-46A5-B134-FDD003F46A09}" destId="{60825559-1C23-4FAC-8656-BA3CEC492279}" srcOrd="2" destOrd="0" presId="urn:microsoft.com/office/officeart/2016/7/layout/BasicLinearProcessNumbered"/>
    <dgm:cxn modelId="{6A4AA33B-139B-4F89-A675-3A8F26EF001D}" type="presParOf" srcId="{60825559-1C23-4FAC-8656-BA3CEC492279}" destId="{17C86484-725A-4A7A-A95D-0E46D791B8B1}" srcOrd="0" destOrd="0" presId="urn:microsoft.com/office/officeart/2016/7/layout/BasicLinearProcessNumbered"/>
    <dgm:cxn modelId="{40C976B3-66AF-4877-BA6C-3C7C920B71DD}" type="presParOf" srcId="{60825559-1C23-4FAC-8656-BA3CEC492279}" destId="{B635F839-2B9A-43F0-B53A-E8C981590DC9}" srcOrd="1" destOrd="0" presId="urn:microsoft.com/office/officeart/2016/7/layout/BasicLinearProcessNumbered"/>
    <dgm:cxn modelId="{FF47BD80-6245-4842-A764-45829DFD565A}" type="presParOf" srcId="{60825559-1C23-4FAC-8656-BA3CEC492279}" destId="{D4D3A2B4-C31F-4B3E-8E56-CB36190971ED}" srcOrd="2" destOrd="0" presId="urn:microsoft.com/office/officeart/2016/7/layout/BasicLinearProcessNumbered"/>
    <dgm:cxn modelId="{7DB03E49-907D-42C8-9017-DCC706854570}" type="presParOf" srcId="{60825559-1C23-4FAC-8656-BA3CEC492279}" destId="{5370EFC0-C767-48A2-A58C-CFA3E19E4D0F}" srcOrd="3" destOrd="0" presId="urn:microsoft.com/office/officeart/2016/7/layout/BasicLinearProcessNumbered"/>
    <dgm:cxn modelId="{785CCE33-2CA9-4556-A09D-1F710F2FA0FE}" type="presParOf" srcId="{E41BD4A1-204E-46A5-B134-FDD003F46A09}" destId="{DB0FF6D3-026B-43F2-B4B2-6E4E36EA501D}" srcOrd="3" destOrd="0" presId="urn:microsoft.com/office/officeart/2016/7/layout/BasicLinearProcessNumbered"/>
    <dgm:cxn modelId="{54DA16FC-52D8-4370-B3F8-A6692C202025}" type="presParOf" srcId="{E41BD4A1-204E-46A5-B134-FDD003F46A09}" destId="{61F19505-BD1C-4BC1-BBF9-23D265448D7C}" srcOrd="4" destOrd="0" presId="urn:microsoft.com/office/officeart/2016/7/layout/BasicLinearProcessNumbered"/>
    <dgm:cxn modelId="{A98F9C99-B99F-481F-98C2-14D6AD55952F}" type="presParOf" srcId="{61F19505-BD1C-4BC1-BBF9-23D265448D7C}" destId="{8B1910DD-C1EF-40F2-826D-7048A82A56DB}" srcOrd="0" destOrd="0" presId="urn:microsoft.com/office/officeart/2016/7/layout/BasicLinearProcessNumbered"/>
    <dgm:cxn modelId="{FA8C299F-36F5-4601-A759-70FE268FEB7A}" type="presParOf" srcId="{61F19505-BD1C-4BC1-BBF9-23D265448D7C}" destId="{C09B95F2-D2F6-47F4-A54A-C7FF9B1109A7}" srcOrd="1" destOrd="0" presId="urn:microsoft.com/office/officeart/2016/7/layout/BasicLinearProcessNumbered"/>
    <dgm:cxn modelId="{ED15BD57-0423-4329-9C7A-6389FB929219}" type="presParOf" srcId="{61F19505-BD1C-4BC1-BBF9-23D265448D7C}" destId="{6F944408-6427-4C45-B216-14BF6D61CBB2}" srcOrd="2" destOrd="0" presId="urn:microsoft.com/office/officeart/2016/7/layout/BasicLinearProcessNumbered"/>
    <dgm:cxn modelId="{DDE6D2E0-959C-4D02-BDA7-C960ABCE66F2}" type="presParOf" srcId="{61F19505-BD1C-4BC1-BBF9-23D265448D7C}" destId="{ABD829B0-704A-4041-84D6-EFE6D0259C41}" srcOrd="3" destOrd="0" presId="urn:microsoft.com/office/officeart/2016/7/layout/BasicLinearProcessNumbered"/>
    <dgm:cxn modelId="{5FCAD216-51A5-4915-9B5A-DF4273CF944C}" type="presParOf" srcId="{E41BD4A1-204E-46A5-B134-FDD003F46A09}" destId="{16520747-BDC1-4DC6-94EB-6DEDB90C6236}" srcOrd="5" destOrd="0" presId="urn:microsoft.com/office/officeart/2016/7/layout/BasicLinearProcessNumbered"/>
    <dgm:cxn modelId="{EF378CA2-733E-4191-8093-329DCECDB462}" type="presParOf" srcId="{E41BD4A1-204E-46A5-B134-FDD003F46A09}" destId="{700E9CBD-451E-4975-A728-460B4D452DF6}" srcOrd="6" destOrd="0" presId="urn:microsoft.com/office/officeart/2016/7/layout/BasicLinearProcessNumbered"/>
    <dgm:cxn modelId="{320CFDBF-7AFB-4BF7-8244-4BCF9A3D093B}" type="presParOf" srcId="{700E9CBD-451E-4975-A728-460B4D452DF6}" destId="{8EC920C5-3844-48B3-9863-B7CAD7B395D0}" srcOrd="0" destOrd="0" presId="urn:microsoft.com/office/officeart/2016/7/layout/BasicLinearProcessNumbered"/>
    <dgm:cxn modelId="{D90FF58F-6B9D-41C5-B351-FBE3936D33FA}" type="presParOf" srcId="{700E9CBD-451E-4975-A728-460B4D452DF6}" destId="{855A97A6-F4DA-4332-AA42-FAC2598861F9}" srcOrd="1" destOrd="0" presId="urn:microsoft.com/office/officeart/2016/7/layout/BasicLinearProcessNumbered"/>
    <dgm:cxn modelId="{278298C8-157F-41B0-9577-D0DFD1D8728A}" type="presParOf" srcId="{700E9CBD-451E-4975-A728-460B4D452DF6}" destId="{F2ACB8D8-CF8D-477A-81B6-B620539F49DC}" srcOrd="2" destOrd="0" presId="urn:microsoft.com/office/officeart/2016/7/layout/BasicLinearProcessNumbered"/>
    <dgm:cxn modelId="{40AF71EF-51C7-4721-AB54-37648FF63028}" type="presParOf" srcId="{700E9CBD-451E-4975-A728-460B4D452DF6}" destId="{A2510ED9-A81A-4AF1-AE18-C00ACF61FD7C}" srcOrd="3" destOrd="0" presId="urn:microsoft.com/office/officeart/2016/7/layout/BasicLinearProcessNumbered"/>
    <dgm:cxn modelId="{E21A5C50-A44B-461A-91A7-0154F3B35C37}" type="presParOf" srcId="{E41BD4A1-204E-46A5-B134-FDD003F46A09}" destId="{45273CE8-BA35-4521-B6EB-337ECEE88009}" srcOrd="7" destOrd="0" presId="urn:microsoft.com/office/officeart/2016/7/layout/BasicLinearProcessNumbered"/>
    <dgm:cxn modelId="{72EE887B-22BB-4764-B061-5F890C957823}" type="presParOf" srcId="{E41BD4A1-204E-46A5-B134-FDD003F46A09}" destId="{5BA17636-D3D0-436B-B3C8-73A7A70237F9}" srcOrd="8" destOrd="0" presId="urn:microsoft.com/office/officeart/2016/7/layout/BasicLinearProcessNumbered"/>
    <dgm:cxn modelId="{BCA64DCE-4635-434F-9DD1-C4F4F18BDF64}" type="presParOf" srcId="{5BA17636-D3D0-436B-B3C8-73A7A70237F9}" destId="{FC4E8617-4121-4808-B94A-F61E5D48EC33}" srcOrd="0" destOrd="0" presId="urn:microsoft.com/office/officeart/2016/7/layout/BasicLinearProcessNumbered"/>
    <dgm:cxn modelId="{04296AB8-A0F5-4184-BA62-52DFD1C72A74}" type="presParOf" srcId="{5BA17636-D3D0-436B-B3C8-73A7A70237F9}" destId="{8EC16C76-20D0-4ABB-9778-BA3AA2EB00BA}" srcOrd="1" destOrd="0" presId="urn:microsoft.com/office/officeart/2016/7/layout/BasicLinearProcessNumbered"/>
    <dgm:cxn modelId="{3EB27182-16EB-4227-8C39-4EC24EE91816}" type="presParOf" srcId="{5BA17636-D3D0-436B-B3C8-73A7A70237F9}" destId="{0872C4C6-E7BC-4860-9C4A-D5FD8146ADCD}" srcOrd="2" destOrd="0" presId="urn:microsoft.com/office/officeart/2016/7/layout/BasicLinearProcessNumbered"/>
    <dgm:cxn modelId="{326527CD-A161-4ED8-9BA8-3664DC95F71A}" type="presParOf" srcId="{5BA17636-D3D0-436B-B3C8-73A7A70237F9}" destId="{A01D4990-20CB-4F13-A371-F16A9FC95A58}" srcOrd="3" destOrd="0" presId="urn:microsoft.com/office/officeart/2016/7/layout/BasicLinearProcessNumbered"/>
    <dgm:cxn modelId="{96937910-3841-47FA-994A-2B27125E1B91}" type="presParOf" srcId="{E41BD4A1-204E-46A5-B134-FDD003F46A09}" destId="{5235BE89-B89A-4A85-AF41-AA9DA9B26FCB}" srcOrd="9" destOrd="0" presId="urn:microsoft.com/office/officeart/2016/7/layout/BasicLinearProcessNumbered"/>
    <dgm:cxn modelId="{B7A4EC08-63E3-46C4-B2F1-E04D08862460}" type="presParOf" srcId="{E41BD4A1-204E-46A5-B134-FDD003F46A09}" destId="{18BD6095-434D-414B-8FBF-50AD30F81004}" srcOrd="10" destOrd="0" presId="urn:microsoft.com/office/officeart/2016/7/layout/BasicLinearProcessNumbered"/>
    <dgm:cxn modelId="{629DFA66-06E3-45CA-8189-354390CC1EC7}" type="presParOf" srcId="{18BD6095-434D-414B-8FBF-50AD30F81004}" destId="{AED6276D-FE0C-4763-90ED-DB1A0F9DFFFD}" srcOrd="0" destOrd="0" presId="urn:microsoft.com/office/officeart/2016/7/layout/BasicLinearProcessNumbered"/>
    <dgm:cxn modelId="{F659C613-08E6-4D95-9413-A58CD0F21F58}" type="presParOf" srcId="{18BD6095-434D-414B-8FBF-50AD30F81004}" destId="{302C9969-0C75-4C45-90D0-72830915A7E6}" srcOrd="1" destOrd="0" presId="urn:microsoft.com/office/officeart/2016/7/layout/BasicLinearProcessNumbered"/>
    <dgm:cxn modelId="{8624A2A1-3812-462E-9ED8-A603E3B1EBE7}" type="presParOf" srcId="{18BD6095-434D-414B-8FBF-50AD30F81004}" destId="{AE47BF86-5725-4C3F-9CBD-37C761247AE9}" srcOrd="2" destOrd="0" presId="urn:microsoft.com/office/officeart/2016/7/layout/BasicLinearProcessNumbered"/>
    <dgm:cxn modelId="{DD68B9B3-EAE6-401F-B42A-0A5825B4C762}" type="presParOf" srcId="{18BD6095-434D-414B-8FBF-50AD30F81004}" destId="{737B8C8B-FAE2-460F-9F69-0BD7019824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dgm:spPr/>
      <dgm:t>
        <a:bodyPr/>
        <a:lstStyle/>
        <a:p>
          <a:r>
            <a:rPr lang="de-AT" dirty="0"/>
            <a:t>Mobile devices: (phone, tablet)</a:t>
          </a:r>
          <a:endParaRPr lang="en-US"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dirty="0"/>
            <a:t>Laptop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optional:</a:t>
          </a:r>
        </a:p>
        <a:p>
          <a:r>
            <a:rPr lang="de-AT" dirty="0"/>
            <a:t>External USB microphones</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FFB042D1-21B1-45F2-A88A-EE4B8E4FD118}">
      <dgm:prSet custT="1"/>
      <dgm:spPr/>
      <dgm:t>
        <a:bodyPr/>
        <a:lstStyle/>
        <a:p>
          <a:r>
            <a:rPr lang="de-AT" sz="1050" b="1" dirty="0"/>
            <a:t>e.g. Blue Nessie: </a:t>
          </a:r>
          <a:r>
            <a:rPr lang="de-AT" sz="1050" b="1" dirty="0">
              <a:hlinkClick xmlns:r="http://schemas.openxmlformats.org/officeDocument/2006/relationships" r:id="rId1"/>
            </a:rPr>
            <a:t>https://www.amazon.de/dp/B00BUIA362</a:t>
          </a:r>
          <a:endParaRPr lang="en-US" sz="1050" b="1" dirty="0"/>
        </a:p>
      </dgm:t>
    </dgm:pt>
    <dgm:pt modelId="{9997C35C-5BAE-491B-AFC9-DC552F375DE1}" type="parTrans" cxnId="{429B5806-23A5-4352-A740-C9B6E47333AA}">
      <dgm:prSet/>
      <dgm:spPr/>
      <dgm:t>
        <a:bodyPr/>
        <a:lstStyle/>
        <a:p>
          <a:endParaRPr lang="en-US"/>
        </a:p>
      </dgm:t>
    </dgm:pt>
    <dgm:pt modelId="{CE03D337-2A26-4EEA-AB46-B294DB6F3D7B}" type="sibTrans" cxnId="{429B5806-23A5-4352-A740-C9B6E47333AA}">
      <dgm:prSet/>
      <dgm:spPr/>
      <dgm:t>
        <a:bodyPr/>
        <a:lstStyle/>
        <a:p>
          <a:endParaRPr lang="en-US"/>
        </a:p>
      </dgm:t>
    </dgm:pt>
    <dgm:pt modelId="{6CCC0BBB-941A-4EB4-8AF9-5CA0B4008166}" type="pres">
      <dgm:prSet presAssocID="{F0508FBE-CC34-4A29-808D-252CFA0DBEE7}" presName="diagram" presStyleCnt="0">
        <dgm:presLayoutVars>
          <dgm:chPref val="1"/>
          <dgm:dir/>
          <dgm:animOne val="branch"/>
          <dgm:animLvl val="lvl"/>
          <dgm:resizeHandles/>
        </dgm:presLayoutVars>
      </dgm:prSet>
      <dgm:spPr/>
    </dgm:pt>
    <dgm:pt modelId="{2F23DF73-D335-4A4C-977C-7D0BE550CA4D}" type="pres">
      <dgm:prSet presAssocID="{5F8C6F91-5A33-48E0-AE49-A39FE0A13B02}" presName="root" presStyleCnt="0"/>
      <dgm:spPr/>
    </dgm:pt>
    <dgm:pt modelId="{0FFC922D-9F5A-433D-B269-F4C38EF2A092}" type="pres">
      <dgm:prSet presAssocID="{5F8C6F91-5A33-48E0-AE49-A39FE0A13B02}" presName="rootComposite" presStyleCnt="0"/>
      <dgm:spPr/>
    </dgm:pt>
    <dgm:pt modelId="{516845A7-FCBE-477A-AE15-7A5A158FE98F}" type="pres">
      <dgm:prSet presAssocID="{5F8C6F91-5A33-48E0-AE49-A39FE0A13B02}" presName="rootText" presStyleLbl="node1" presStyleIdx="0" presStyleCnt="3" custLinFactNeighborX="3216" custLinFactNeighborY="-1072"/>
      <dgm:spPr/>
    </dgm:pt>
    <dgm:pt modelId="{4F62CD8A-777A-41D3-B2C3-984CB29DFCCC}" type="pres">
      <dgm:prSet presAssocID="{5F8C6F91-5A33-48E0-AE49-A39FE0A13B02}" presName="rootConnector" presStyleLbl="node1" presStyleIdx="0" presStyleCnt="3"/>
      <dgm:spPr/>
    </dgm:pt>
    <dgm:pt modelId="{236984C9-1530-4762-849A-40BEDA301405}" type="pres">
      <dgm:prSet presAssocID="{5F8C6F91-5A33-48E0-AE49-A39FE0A13B02}" presName="childShape" presStyleCnt="0"/>
      <dgm:spPr/>
    </dgm:pt>
    <dgm:pt modelId="{6F463C18-7756-452B-AF86-193134261073}" type="pres">
      <dgm:prSet presAssocID="{06C3E10A-6DBF-4154-9D49-6495CFBF5707}" presName="root" presStyleCnt="0"/>
      <dgm:spPr/>
    </dgm:pt>
    <dgm:pt modelId="{B2D81B9B-F25D-428F-8C7E-A34C7020F078}" type="pres">
      <dgm:prSet presAssocID="{06C3E10A-6DBF-4154-9D49-6495CFBF5707}" presName="rootComposite" presStyleCnt="0"/>
      <dgm:spPr/>
    </dgm:pt>
    <dgm:pt modelId="{5E80FA4F-91C1-4301-9E5A-CE4B640E517D}" type="pres">
      <dgm:prSet presAssocID="{06C3E10A-6DBF-4154-9D49-6495CFBF5707}" presName="rootText" presStyleLbl="node1" presStyleIdx="1" presStyleCnt="3"/>
      <dgm:spPr/>
    </dgm:pt>
    <dgm:pt modelId="{7A32CF31-A44F-46CA-824A-F2044C76E988}" type="pres">
      <dgm:prSet presAssocID="{06C3E10A-6DBF-4154-9D49-6495CFBF5707}" presName="rootConnector" presStyleLbl="node1" presStyleIdx="1" presStyleCnt="3"/>
      <dgm:spPr/>
    </dgm:pt>
    <dgm:pt modelId="{ECB381CA-5193-4769-B8B0-336629CE59D7}" type="pres">
      <dgm:prSet presAssocID="{06C3E10A-6DBF-4154-9D49-6495CFBF5707}" presName="childShape" presStyleCnt="0"/>
      <dgm:spPr/>
    </dgm:pt>
    <dgm:pt modelId="{5FAFEBC8-0C07-4B48-BCBC-EAA9EE7F2EAE}" type="pres">
      <dgm:prSet presAssocID="{FDEB0310-39F5-4336-9048-917EEEDD9CBE}" presName="root" presStyleCnt="0"/>
      <dgm:spPr/>
    </dgm:pt>
    <dgm:pt modelId="{6E90978C-9A0F-4B2C-8CEB-0F18CD15F6EF}" type="pres">
      <dgm:prSet presAssocID="{FDEB0310-39F5-4336-9048-917EEEDD9CBE}" presName="rootComposite" presStyleCnt="0"/>
      <dgm:spPr/>
    </dgm:pt>
    <dgm:pt modelId="{3D624702-C89B-4D84-9DA5-08175CBCEFF2}" type="pres">
      <dgm:prSet presAssocID="{FDEB0310-39F5-4336-9048-917EEEDD9CBE}" presName="rootText" presStyleLbl="node1" presStyleIdx="2" presStyleCnt="3"/>
      <dgm:spPr/>
    </dgm:pt>
    <dgm:pt modelId="{5CF7D450-00B3-40CF-8F29-70BF73D26581}" type="pres">
      <dgm:prSet presAssocID="{FDEB0310-39F5-4336-9048-917EEEDD9CBE}" presName="rootConnector" presStyleLbl="node1" presStyleIdx="2" presStyleCnt="3"/>
      <dgm:spPr/>
    </dgm:pt>
    <dgm:pt modelId="{9939F88D-C652-4D8E-9C1E-A570D6F591E8}" type="pres">
      <dgm:prSet presAssocID="{FDEB0310-39F5-4336-9048-917EEEDD9CBE}" presName="childShape" presStyleCnt="0"/>
      <dgm:spPr/>
    </dgm:pt>
    <dgm:pt modelId="{F74FD7B9-06D8-487E-B69C-36C84575FA70}" type="pres">
      <dgm:prSet presAssocID="{9997C35C-5BAE-491B-AFC9-DC552F375DE1}" presName="Name13" presStyleLbl="parChTrans1D2" presStyleIdx="0" presStyleCnt="1"/>
      <dgm:spPr/>
    </dgm:pt>
    <dgm:pt modelId="{F3D47527-09E0-41E7-8017-84544E630491}" type="pres">
      <dgm:prSet presAssocID="{FFB042D1-21B1-45F2-A88A-EE4B8E4FD118}" presName="childText" presStyleLbl="bgAcc1" presStyleIdx="0" presStyleCnt="1">
        <dgm:presLayoutVars>
          <dgm:bulletEnabled val="1"/>
        </dgm:presLayoutVars>
      </dgm:prSet>
      <dgm:spPr/>
    </dgm:pt>
  </dgm:ptLst>
  <dgm:cxnLst>
    <dgm:cxn modelId="{429B5806-23A5-4352-A740-C9B6E47333AA}" srcId="{FDEB0310-39F5-4336-9048-917EEEDD9CBE}" destId="{FFB042D1-21B1-45F2-A88A-EE4B8E4FD118}" srcOrd="0" destOrd="0" parTransId="{9997C35C-5BAE-491B-AFC9-DC552F375DE1}" sibTransId="{CE03D337-2A26-4EEA-AB46-B294DB6F3D7B}"/>
    <dgm:cxn modelId="{DE723129-3F7E-44CB-9FD7-8A0CE76DA62E}" type="presOf" srcId="{FDEB0310-39F5-4336-9048-917EEEDD9CBE}" destId="{5CF7D450-00B3-40CF-8F29-70BF73D26581}"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5A94584C-3A20-48E0-B70B-B593BBBA629A}" type="presOf" srcId="{06C3E10A-6DBF-4154-9D49-6495CFBF5707}" destId="{5E80FA4F-91C1-4301-9E5A-CE4B640E517D}" srcOrd="0" destOrd="0" presId="urn:microsoft.com/office/officeart/2005/8/layout/hierarchy3"/>
    <dgm:cxn modelId="{E7C6DA6D-624A-40B3-ABEE-3C8A8051CB43}" type="presOf" srcId="{FFB042D1-21B1-45F2-A88A-EE4B8E4FD118}" destId="{F3D47527-09E0-41E7-8017-84544E630491}" srcOrd="0" destOrd="0" presId="urn:microsoft.com/office/officeart/2005/8/layout/hierarchy3"/>
    <dgm:cxn modelId="{83B43752-7712-4CB3-8DF4-C313722CAE20}" type="presOf" srcId="{FDEB0310-39F5-4336-9048-917EEEDD9CBE}" destId="{3D624702-C89B-4D84-9DA5-08175CBCEFF2}" srcOrd="0" destOrd="0" presId="urn:microsoft.com/office/officeart/2005/8/layout/hierarchy3"/>
    <dgm:cxn modelId="{B4114552-9481-478D-8F82-D218DC14C5A9}" srcId="{F0508FBE-CC34-4A29-808D-252CFA0DBEE7}" destId="{FDEB0310-39F5-4336-9048-917EEEDD9CBE}" srcOrd="2" destOrd="0" parTransId="{0AD8F3EC-6B64-4B73-ADF1-D20818A3496A}" sibTransId="{5283DFCB-5EA0-4C78-99A8-34EF603227F1}"/>
    <dgm:cxn modelId="{B351C95A-AE2A-4FB0-B422-D2B4E2309EA9}" type="presOf" srcId="{F0508FBE-CC34-4A29-808D-252CFA0DBEE7}" destId="{6CCC0BBB-941A-4EB4-8AF9-5CA0B4008166}" srcOrd="0"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5B4517A4-3A7E-44BF-A719-8A7526DF9BE6}" type="presOf" srcId="{5F8C6F91-5A33-48E0-AE49-A39FE0A13B02}" destId="{4F62CD8A-777A-41D3-B2C3-984CB29DFCCC}" srcOrd="1" destOrd="0" presId="urn:microsoft.com/office/officeart/2005/8/layout/hierarchy3"/>
    <dgm:cxn modelId="{1F0802AE-598F-47E0-8762-E7192FCCF1E9}" type="presOf" srcId="{06C3E10A-6DBF-4154-9D49-6495CFBF5707}" destId="{7A32CF31-A44F-46CA-824A-F2044C76E988}" srcOrd="1" destOrd="0" presId="urn:microsoft.com/office/officeart/2005/8/layout/hierarchy3"/>
    <dgm:cxn modelId="{4C6030B1-4605-4A2C-9C9B-00CA7616833B}" type="presOf" srcId="{5F8C6F91-5A33-48E0-AE49-A39FE0A13B02}" destId="{516845A7-FCBE-477A-AE15-7A5A158FE98F}" srcOrd="0" destOrd="0" presId="urn:microsoft.com/office/officeart/2005/8/layout/hierarchy3"/>
    <dgm:cxn modelId="{106890DE-D681-4687-95DC-A09CA5699B51}" type="presOf" srcId="{9997C35C-5BAE-491B-AFC9-DC552F375DE1}" destId="{F74FD7B9-06D8-487E-B69C-36C84575FA70}" srcOrd="0" destOrd="0" presId="urn:microsoft.com/office/officeart/2005/8/layout/hierarchy3"/>
    <dgm:cxn modelId="{08AD7210-5510-4A57-9064-1124DAC7ABE5}" type="presParOf" srcId="{6CCC0BBB-941A-4EB4-8AF9-5CA0B4008166}" destId="{2F23DF73-D335-4A4C-977C-7D0BE550CA4D}" srcOrd="0" destOrd="0" presId="urn:microsoft.com/office/officeart/2005/8/layout/hierarchy3"/>
    <dgm:cxn modelId="{8E9A10F4-BB9E-4FE6-94CD-49E72AB21DBD}" type="presParOf" srcId="{2F23DF73-D335-4A4C-977C-7D0BE550CA4D}" destId="{0FFC922D-9F5A-433D-B269-F4C38EF2A092}" srcOrd="0" destOrd="0" presId="urn:microsoft.com/office/officeart/2005/8/layout/hierarchy3"/>
    <dgm:cxn modelId="{D13EE395-7768-477A-BD25-F68F1AD1F045}" type="presParOf" srcId="{0FFC922D-9F5A-433D-B269-F4C38EF2A092}" destId="{516845A7-FCBE-477A-AE15-7A5A158FE98F}" srcOrd="0" destOrd="0" presId="urn:microsoft.com/office/officeart/2005/8/layout/hierarchy3"/>
    <dgm:cxn modelId="{8199E8A1-EF06-43BE-90A7-62F0440AA4E4}" type="presParOf" srcId="{0FFC922D-9F5A-433D-B269-F4C38EF2A092}" destId="{4F62CD8A-777A-41D3-B2C3-984CB29DFCCC}" srcOrd="1" destOrd="0" presId="urn:microsoft.com/office/officeart/2005/8/layout/hierarchy3"/>
    <dgm:cxn modelId="{E679352D-9352-43FA-92F2-B1A49562538D}" type="presParOf" srcId="{2F23DF73-D335-4A4C-977C-7D0BE550CA4D}" destId="{236984C9-1530-4762-849A-40BEDA301405}" srcOrd="1" destOrd="0" presId="urn:microsoft.com/office/officeart/2005/8/layout/hierarchy3"/>
    <dgm:cxn modelId="{42366D33-1A82-4F3F-9A11-895BA466AEC8}" type="presParOf" srcId="{6CCC0BBB-941A-4EB4-8AF9-5CA0B4008166}" destId="{6F463C18-7756-452B-AF86-193134261073}" srcOrd="1" destOrd="0" presId="urn:microsoft.com/office/officeart/2005/8/layout/hierarchy3"/>
    <dgm:cxn modelId="{06DBABA7-99D6-412D-86EC-8D4EBC4DA04E}" type="presParOf" srcId="{6F463C18-7756-452B-AF86-193134261073}" destId="{B2D81B9B-F25D-428F-8C7E-A34C7020F078}" srcOrd="0" destOrd="0" presId="urn:microsoft.com/office/officeart/2005/8/layout/hierarchy3"/>
    <dgm:cxn modelId="{60B7008E-8E9F-4098-A61B-3E19DD761A65}" type="presParOf" srcId="{B2D81B9B-F25D-428F-8C7E-A34C7020F078}" destId="{5E80FA4F-91C1-4301-9E5A-CE4B640E517D}" srcOrd="0" destOrd="0" presId="urn:microsoft.com/office/officeart/2005/8/layout/hierarchy3"/>
    <dgm:cxn modelId="{9189EC40-5FD0-4259-A264-C751716ED394}" type="presParOf" srcId="{B2D81B9B-F25D-428F-8C7E-A34C7020F078}" destId="{7A32CF31-A44F-46CA-824A-F2044C76E988}" srcOrd="1" destOrd="0" presId="urn:microsoft.com/office/officeart/2005/8/layout/hierarchy3"/>
    <dgm:cxn modelId="{18695EA5-03A3-4F71-A755-7C9BA983B67F}" type="presParOf" srcId="{6F463C18-7756-452B-AF86-193134261073}" destId="{ECB381CA-5193-4769-B8B0-336629CE59D7}" srcOrd="1" destOrd="0" presId="urn:microsoft.com/office/officeart/2005/8/layout/hierarchy3"/>
    <dgm:cxn modelId="{972EA7EE-FB82-4282-BD0F-3D64152FFD00}" type="presParOf" srcId="{6CCC0BBB-941A-4EB4-8AF9-5CA0B4008166}" destId="{5FAFEBC8-0C07-4B48-BCBC-EAA9EE7F2EAE}" srcOrd="2" destOrd="0" presId="urn:microsoft.com/office/officeart/2005/8/layout/hierarchy3"/>
    <dgm:cxn modelId="{CF43E318-87C8-4C6B-BB16-CA1E96F444FD}" type="presParOf" srcId="{5FAFEBC8-0C07-4B48-BCBC-EAA9EE7F2EAE}" destId="{6E90978C-9A0F-4B2C-8CEB-0F18CD15F6EF}" srcOrd="0" destOrd="0" presId="urn:microsoft.com/office/officeart/2005/8/layout/hierarchy3"/>
    <dgm:cxn modelId="{A19D31CE-4699-43D2-AAB9-191CCD8A4AC7}" type="presParOf" srcId="{6E90978C-9A0F-4B2C-8CEB-0F18CD15F6EF}" destId="{3D624702-C89B-4D84-9DA5-08175CBCEFF2}" srcOrd="0" destOrd="0" presId="urn:microsoft.com/office/officeart/2005/8/layout/hierarchy3"/>
    <dgm:cxn modelId="{E5853B8B-6CE6-42D6-9B1B-7037720A920D}" type="presParOf" srcId="{6E90978C-9A0F-4B2C-8CEB-0F18CD15F6EF}" destId="{5CF7D450-00B3-40CF-8F29-70BF73D26581}" srcOrd="1" destOrd="0" presId="urn:microsoft.com/office/officeart/2005/8/layout/hierarchy3"/>
    <dgm:cxn modelId="{5606D497-D55D-45CB-8104-E5A8DE4C9FB4}" type="presParOf" srcId="{5FAFEBC8-0C07-4B48-BCBC-EAA9EE7F2EAE}" destId="{9939F88D-C652-4D8E-9C1E-A570D6F591E8}" srcOrd="1" destOrd="0" presId="urn:microsoft.com/office/officeart/2005/8/layout/hierarchy3"/>
    <dgm:cxn modelId="{C8884F02-ECDF-4173-AA1D-E4A03A7F92DA}" type="presParOf" srcId="{9939F88D-C652-4D8E-9C1E-A570D6F591E8}" destId="{F74FD7B9-06D8-487E-B69C-36C84575FA70}" srcOrd="0" destOrd="0" presId="urn:microsoft.com/office/officeart/2005/8/layout/hierarchy3"/>
    <dgm:cxn modelId="{002A22AE-6324-4BAB-A707-FA40FF1ED2B9}" type="presParOf" srcId="{9939F88D-C652-4D8E-9C1E-A570D6F591E8}" destId="{F3D47527-09E0-41E7-8017-84544E63049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custT="1"/>
      <dgm:spPr/>
      <dgm:t>
        <a:bodyPr/>
        <a:lstStyle/>
        <a:p>
          <a:r>
            <a:rPr lang="de-AT" sz="4000" b="1" dirty="0"/>
            <a:t>Knovio.com</a:t>
          </a:r>
        </a:p>
        <a:p>
          <a:r>
            <a:rPr lang="en-US" sz="1900" dirty="0">
              <a:hlinkClick xmlns:r="http://schemas.openxmlformats.org/officeDocument/2006/relationships" r:id="rId1"/>
            </a:rPr>
            <a:t>https://www.knovio.com</a:t>
          </a:r>
          <a:endParaRPr lang="en-US" sz="1900"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b="1" dirty="0"/>
            <a:t>Com phone </a:t>
          </a:r>
          <a:r>
            <a:rPr lang="de-AT" dirty="0"/>
            <a:t>(Android app)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Shotcut (PC)</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DFE7A2D2-9236-4F30-A797-08852B833CC3}" type="pres">
      <dgm:prSet presAssocID="{F0508FBE-CC34-4A29-808D-252CFA0DBEE7}" presName="diagram" presStyleCnt="0">
        <dgm:presLayoutVars>
          <dgm:chPref val="1"/>
          <dgm:dir/>
          <dgm:animOne val="branch"/>
          <dgm:animLvl val="lvl"/>
          <dgm:resizeHandles/>
        </dgm:presLayoutVars>
      </dgm:prSet>
      <dgm:spPr/>
    </dgm:pt>
    <dgm:pt modelId="{CADFC49F-1E31-4EF4-B6F7-BA1E2BF95177}" type="pres">
      <dgm:prSet presAssocID="{5F8C6F91-5A33-48E0-AE49-A39FE0A13B02}" presName="root" presStyleCnt="0"/>
      <dgm:spPr/>
    </dgm:pt>
    <dgm:pt modelId="{17FABE3A-D30A-468A-82DC-97629C8553D3}" type="pres">
      <dgm:prSet presAssocID="{5F8C6F91-5A33-48E0-AE49-A39FE0A13B02}" presName="rootComposite" presStyleCnt="0"/>
      <dgm:spPr/>
    </dgm:pt>
    <dgm:pt modelId="{9A305828-F6F2-47EE-95B7-6ABFFDEC47F0}" type="pres">
      <dgm:prSet presAssocID="{5F8C6F91-5A33-48E0-AE49-A39FE0A13B02}" presName="rootText" presStyleLbl="node1" presStyleIdx="0" presStyleCnt="3"/>
      <dgm:spPr/>
    </dgm:pt>
    <dgm:pt modelId="{D51AC65A-5DAA-446D-8B4C-8CA95E0338E8}" type="pres">
      <dgm:prSet presAssocID="{5F8C6F91-5A33-48E0-AE49-A39FE0A13B02}" presName="rootConnector" presStyleLbl="node1" presStyleIdx="0" presStyleCnt="3"/>
      <dgm:spPr/>
    </dgm:pt>
    <dgm:pt modelId="{EC34ED6D-09ED-49FC-8B65-F48B77256AAD}" type="pres">
      <dgm:prSet presAssocID="{5F8C6F91-5A33-48E0-AE49-A39FE0A13B02}" presName="childShape" presStyleCnt="0"/>
      <dgm:spPr/>
    </dgm:pt>
    <dgm:pt modelId="{ECFB779F-0606-40C9-AE6A-7B77BC146D43}" type="pres">
      <dgm:prSet presAssocID="{06C3E10A-6DBF-4154-9D49-6495CFBF5707}" presName="root" presStyleCnt="0"/>
      <dgm:spPr/>
    </dgm:pt>
    <dgm:pt modelId="{00DAFBDB-5149-4BD7-896C-69620F6C035E}" type="pres">
      <dgm:prSet presAssocID="{06C3E10A-6DBF-4154-9D49-6495CFBF5707}" presName="rootComposite" presStyleCnt="0"/>
      <dgm:spPr/>
    </dgm:pt>
    <dgm:pt modelId="{F9218F07-C0A7-439E-94EB-50E661A76C9F}" type="pres">
      <dgm:prSet presAssocID="{06C3E10A-6DBF-4154-9D49-6495CFBF5707}" presName="rootText" presStyleLbl="node1" presStyleIdx="1" presStyleCnt="3" custLinFactNeighborY="2238"/>
      <dgm:spPr/>
    </dgm:pt>
    <dgm:pt modelId="{8C8EFB43-C33E-4778-88FC-5527EE48E6A0}" type="pres">
      <dgm:prSet presAssocID="{06C3E10A-6DBF-4154-9D49-6495CFBF5707}" presName="rootConnector" presStyleLbl="node1" presStyleIdx="1" presStyleCnt="3"/>
      <dgm:spPr/>
    </dgm:pt>
    <dgm:pt modelId="{66839852-9783-46E8-8A66-C2CB51CA354A}" type="pres">
      <dgm:prSet presAssocID="{06C3E10A-6DBF-4154-9D49-6495CFBF5707}" presName="childShape" presStyleCnt="0"/>
      <dgm:spPr/>
    </dgm:pt>
    <dgm:pt modelId="{D76214E6-7495-44FE-B765-96F79EF8A016}" type="pres">
      <dgm:prSet presAssocID="{FDEB0310-39F5-4336-9048-917EEEDD9CBE}" presName="root" presStyleCnt="0"/>
      <dgm:spPr/>
    </dgm:pt>
    <dgm:pt modelId="{715E1740-CF2D-4AE9-B2A0-03F2D942E685}" type="pres">
      <dgm:prSet presAssocID="{FDEB0310-39F5-4336-9048-917EEEDD9CBE}" presName="rootComposite" presStyleCnt="0"/>
      <dgm:spPr/>
    </dgm:pt>
    <dgm:pt modelId="{281482AF-4A6F-4948-B9B3-CBB1D5F3430E}" type="pres">
      <dgm:prSet presAssocID="{FDEB0310-39F5-4336-9048-917EEEDD9CBE}" presName="rootText" presStyleLbl="node1" presStyleIdx="2" presStyleCnt="3"/>
      <dgm:spPr/>
    </dgm:pt>
    <dgm:pt modelId="{85098BE8-7B29-46EA-8D53-10DDC39AD248}" type="pres">
      <dgm:prSet presAssocID="{FDEB0310-39F5-4336-9048-917EEEDD9CBE}" presName="rootConnector" presStyleLbl="node1" presStyleIdx="2" presStyleCnt="3"/>
      <dgm:spPr/>
    </dgm:pt>
    <dgm:pt modelId="{0866B7F3-15BA-48E8-8E32-6ECADB5EA5DA}" type="pres">
      <dgm:prSet presAssocID="{FDEB0310-39F5-4336-9048-917EEEDD9CBE}" presName="childShape" presStyleCnt="0"/>
      <dgm:spPr/>
    </dgm:pt>
  </dgm:ptLst>
  <dgm:cxnLst>
    <dgm:cxn modelId="{BCA5D22A-0B87-488A-8EC5-C4C148EA1D70}" type="presOf" srcId="{FDEB0310-39F5-4336-9048-917EEEDD9CBE}" destId="{281482AF-4A6F-4948-B9B3-CBB1D5F3430E}" srcOrd="0" destOrd="0" presId="urn:microsoft.com/office/officeart/2005/8/layout/hierarchy3"/>
    <dgm:cxn modelId="{C37F7462-DFF0-46D1-B657-14DEE7401740}" type="presOf" srcId="{5F8C6F91-5A33-48E0-AE49-A39FE0A13B02}" destId="{9A305828-F6F2-47EE-95B7-6ABFFDEC47F0}" srcOrd="0" destOrd="0" presId="urn:microsoft.com/office/officeart/2005/8/layout/hierarchy3"/>
    <dgm:cxn modelId="{BFD02B47-6065-4EEF-9781-55DF8794CE3E}" type="presOf" srcId="{5F8C6F91-5A33-48E0-AE49-A39FE0A13B02}" destId="{D51AC65A-5DAA-446D-8B4C-8CA95E0338E8}"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B4114552-9481-478D-8F82-D218DC14C5A9}" srcId="{F0508FBE-CC34-4A29-808D-252CFA0DBEE7}" destId="{FDEB0310-39F5-4336-9048-917EEEDD9CBE}" srcOrd="2" destOrd="0" parTransId="{0AD8F3EC-6B64-4B73-ADF1-D20818A3496A}" sibTransId="{5283DFCB-5EA0-4C78-99A8-34EF603227F1}"/>
    <dgm:cxn modelId="{E3173458-B988-49A6-BDB8-55B6E3478A39}" type="presOf" srcId="{FDEB0310-39F5-4336-9048-917EEEDD9CBE}" destId="{85098BE8-7B29-46EA-8D53-10DDC39AD248}" srcOrd="1"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8331E08B-C569-416F-BB33-B155D94CDE25}" type="presOf" srcId="{06C3E10A-6DBF-4154-9D49-6495CFBF5707}" destId="{F9218F07-C0A7-439E-94EB-50E661A76C9F}" srcOrd="0" destOrd="0" presId="urn:microsoft.com/office/officeart/2005/8/layout/hierarchy3"/>
    <dgm:cxn modelId="{A710B3AC-4ECD-4ACD-BFBE-97A0850BCD80}" type="presOf" srcId="{F0508FBE-CC34-4A29-808D-252CFA0DBEE7}" destId="{DFE7A2D2-9236-4F30-A797-08852B833CC3}" srcOrd="0" destOrd="0" presId="urn:microsoft.com/office/officeart/2005/8/layout/hierarchy3"/>
    <dgm:cxn modelId="{438CC1FA-19AC-4502-830F-123BE05D3F82}" type="presOf" srcId="{06C3E10A-6DBF-4154-9D49-6495CFBF5707}" destId="{8C8EFB43-C33E-4778-88FC-5527EE48E6A0}" srcOrd="1" destOrd="0" presId="urn:microsoft.com/office/officeart/2005/8/layout/hierarchy3"/>
    <dgm:cxn modelId="{ACE5CF79-2931-41DB-A619-4E40C5FB6555}" type="presParOf" srcId="{DFE7A2D2-9236-4F30-A797-08852B833CC3}" destId="{CADFC49F-1E31-4EF4-B6F7-BA1E2BF95177}" srcOrd="0" destOrd="0" presId="urn:microsoft.com/office/officeart/2005/8/layout/hierarchy3"/>
    <dgm:cxn modelId="{68279ACA-8AD7-4218-8B00-BE879C3CA717}" type="presParOf" srcId="{CADFC49F-1E31-4EF4-B6F7-BA1E2BF95177}" destId="{17FABE3A-D30A-468A-82DC-97629C8553D3}" srcOrd="0" destOrd="0" presId="urn:microsoft.com/office/officeart/2005/8/layout/hierarchy3"/>
    <dgm:cxn modelId="{B4BFE2A6-C24B-441D-97F7-14156981CECD}" type="presParOf" srcId="{17FABE3A-D30A-468A-82DC-97629C8553D3}" destId="{9A305828-F6F2-47EE-95B7-6ABFFDEC47F0}" srcOrd="0" destOrd="0" presId="urn:microsoft.com/office/officeart/2005/8/layout/hierarchy3"/>
    <dgm:cxn modelId="{967AE700-9C1D-426D-90FC-9FEFFD0285D2}" type="presParOf" srcId="{17FABE3A-D30A-468A-82DC-97629C8553D3}" destId="{D51AC65A-5DAA-446D-8B4C-8CA95E0338E8}" srcOrd="1" destOrd="0" presId="urn:microsoft.com/office/officeart/2005/8/layout/hierarchy3"/>
    <dgm:cxn modelId="{6D5F6F4E-C5E5-4129-9EB9-20A96E26C99D}" type="presParOf" srcId="{CADFC49F-1E31-4EF4-B6F7-BA1E2BF95177}" destId="{EC34ED6D-09ED-49FC-8B65-F48B77256AAD}" srcOrd="1" destOrd="0" presId="urn:microsoft.com/office/officeart/2005/8/layout/hierarchy3"/>
    <dgm:cxn modelId="{985A1EC9-7815-4303-B8AE-45ACFE41632F}" type="presParOf" srcId="{DFE7A2D2-9236-4F30-A797-08852B833CC3}" destId="{ECFB779F-0606-40C9-AE6A-7B77BC146D43}" srcOrd="1" destOrd="0" presId="urn:microsoft.com/office/officeart/2005/8/layout/hierarchy3"/>
    <dgm:cxn modelId="{10380D79-8338-4185-8AA1-321E319D2AF3}" type="presParOf" srcId="{ECFB779F-0606-40C9-AE6A-7B77BC146D43}" destId="{00DAFBDB-5149-4BD7-896C-69620F6C035E}" srcOrd="0" destOrd="0" presId="urn:microsoft.com/office/officeart/2005/8/layout/hierarchy3"/>
    <dgm:cxn modelId="{22B74C9B-EE20-4D12-B2B3-41E37D19EDA5}" type="presParOf" srcId="{00DAFBDB-5149-4BD7-896C-69620F6C035E}" destId="{F9218F07-C0A7-439E-94EB-50E661A76C9F}" srcOrd="0" destOrd="0" presId="urn:microsoft.com/office/officeart/2005/8/layout/hierarchy3"/>
    <dgm:cxn modelId="{E42CAFE9-6F54-4AE3-A5EA-5616208D2742}" type="presParOf" srcId="{00DAFBDB-5149-4BD7-896C-69620F6C035E}" destId="{8C8EFB43-C33E-4778-88FC-5527EE48E6A0}" srcOrd="1" destOrd="0" presId="urn:microsoft.com/office/officeart/2005/8/layout/hierarchy3"/>
    <dgm:cxn modelId="{9CCD62D9-6532-4A3A-847F-9F8B89ED6DBB}" type="presParOf" srcId="{ECFB779F-0606-40C9-AE6A-7B77BC146D43}" destId="{66839852-9783-46E8-8A66-C2CB51CA354A}" srcOrd="1" destOrd="0" presId="urn:microsoft.com/office/officeart/2005/8/layout/hierarchy3"/>
    <dgm:cxn modelId="{B2C5B217-CC5F-40F4-9663-2BCF50EA87A5}" type="presParOf" srcId="{DFE7A2D2-9236-4F30-A797-08852B833CC3}" destId="{D76214E6-7495-44FE-B765-96F79EF8A016}" srcOrd="2" destOrd="0" presId="urn:microsoft.com/office/officeart/2005/8/layout/hierarchy3"/>
    <dgm:cxn modelId="{634C95EC-D4B0-426A-A414-C9BBA37E3512}" type="presParOf" srcId="{D76214E6-7495-44FE-B765-96F79EF8A016}" destId="{715E1740-CF2D-4AE9-B2A0-03F2D942E685}" srcOrd="0" destOrd="0" presId="urn:microsoft.com/office/officeart/2005/8/layout/hierarchy3"/>
    <dgm:cxn modelId="{84359DF4-396D-42F3-94C4-B545A09F9C3E}" type="presParOf" srcId="{715E1740-CF2D-4AE9-B2A0-03F2D942E685}" destId="{281482AF-4A6F-4948-B9B3-CBB1D5F3430E}" srcOrd="0" destOrd="0" presId="urn:microsoft.com/office/officeart/2005/8/layout/hierarchy3"/>
    <dgm:cxn modelId="{08949DCD-1CEC-4A92-B3DD-063FAAD03005}" type="presParOf" srcId="{715E1740-CF2D-4AE9-B2A0-03F2D942E685}" destId="{85098BE8-7B29-46EA-8D53-10DDC39AD248}" srcOrd="1" destOrd="0" presId="urn:microsoft.com/office/officeart/2005/8/layout/hierarchy3"/>
    <dgm:cxn modelId="{665A153B-7F46-4667-96F6-D650B1B4C7FB}" type="presParOf" srcId="{D76214E6-7495-44FE-B765-96F79EF8A016}" destId="{0866B7F3-15BA-48E8-8E32-6ECADB5EA5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A35B2-5B51-4CB4-8C11-EA859508C38D}">
      <dsp:nvSpPr>
        <dsp:cNvPr id="0" name=""/>
        <dsp:cNvSpPr/>
      </dsp:nvSpPr>
      <dsp:spPr>
        <a:xfrm>
          <a:off x="824" y="1103672"/>
          <a:ext cx="1039007" cy="14546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Brainstorm some ideas (handout)</a:t>
          </a:r>
          <a:endParaRPr lang="en-US" sz="1100" kern="1200"/>
        </a:p>
      </dsp:txBody>
      <dsp:txXfrm>
        <a:off x="824" y="1656424"/>
        <a:ext cx="1039007" cy="872766"/>
      </dsp:txXfrm>
    </dsp:sp>
    <dsp:sp modelId="{668E3813-B610-4B57-9FF7-C0F03EC65793}">
      <dsp:nvSpPr>
        <dsp:cNvPr id="0" name=""/>
        <dsp:cNvSpPr/>
      </dsp:nvSpPr>
      <dsp:spPr>
        <a:xfrm>
          <a:off x="302136" y="1249133"/>
          <a:ext cx="436383" cy="43638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366043" y="1313040"/>
        <a:ext cx="308569" cy="308569"/>
      </dsp:txXfrm>
    </dsp:sp>
    <dsp:sp modelId="{7349D86F-2903-43DB-9230-976E17356D58}">
      <dsp:nvSpPr>
        <dsp:cNvPr id="0" name=""/>
        <dsp:cNvSpPr/>
      </dsp:nvSpPr>
      <dsp:spPr>
        <a:xfrm>
          <a:off x="824" y="2558210"/>
          <a:ext cx="1039007" cy="72"/>
        </a:xfrm>
        <a:prstGeom prst="rect">
          <a:avLst/>
        </a:prstGeom>
        <a:solidFill>
          <a:schemeClr val="accent5">
            <a:hueOff val="462981"/>
            <a:satOff val="2924"/>
            <a:lumOff val="-1497"/>
            <a:alphaOff val="0"/>
          </a:schemeClr>
        </a:solidFill>
        <a:ln w="12700" cap="flat" cmpd="sng" algn="ctr">
          <a:solidFill>
            <a:schemeClr val="accent5">
              <a:hueOff val="462981"/>
              <a:satOff val="2924"/>
              <a:lumOff val="-14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7C86484-725A-4A7A-A95D-0E46D791B8B1}">
      <dsp:nvSpPr>
        <dsp:cNvPr id="0" name=""/>
        <dsp:cNvSpPr/>
      </dsp:nvSpPr>
      <dsp:spPr>
        <a:xfrm>
          <a:off x="1143733" y="1103672"/>
          <a:ext cx="1039007" cy="1454610"/>
        </a:xfrm>
        <a:prstGeom prst="rect">
          <a:avLst/>
        </a:prstGeom>
        <a:solidFill>
          <a:schemeClr val="accent5">
            <a:tint val="40000"/>
            <a:alpha val="90000"/>
            <a:hueOff val="1043995"/>
            <a:satOff val="988"/>
            <a:lumOff val="-466"/>
            <a:alphaOff val="0"/>
          </a:schemeClr>
        </a:solidFill>
        <a:ln w="12700" cap="flat" cmpd="sng" algn="ctr">
          <a:solidFill>
            <a:schemeClr val="accent5">
              <a:tint val="40000"/>
              <a:alpha val="90000"/>
              <a:hueOff val="1043995"/>
              <a:satOff val="988"/>
              <a:lumOff val="-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Develop 2-3 story ideas (index cards)</a:t>
          </a:r>
          <a:endParaRPr lang="en-US" sz="1100" kern="1200"/>
        </a:p>
      </dsp:txBody>
      <dsp:txXfrm>
        <a:off x="1143733" y="1656424"/>
        <a:ext cx="1039007" cy="872766"/>
      </dsp:txXfrm>
    </dsp:sp>
    <dsp:sp modelId="{B635F839-2B9A-43F0-B53A-E8C981590DC9}">
      <dsp:nvSpPr>
        <dsp:cNvPr id="0" name=""/>
        <dsp:cNvSpPr/>
      </dsp:nvSpPr>
      <dsp:spPr>
        <a:xfrm>
          <a:off x="1445045" y="1249133"/>
          <a:ext cx="436383" cy="436383"/>
        </a:xfrm>
        <a:prstGeom prst="ellipse">
          <a:avLst/>
        </a:prstGeom>
        <a:solidFill>
          <a:schemeClr val="accent5">
            <a:hueOff val="925962"/>
            <a:satOff val="5848"/>
            <a:lumOff val="-2995"/>
            <a:alphaOff val="0"/>
          </a:schemeClr>
        </a:solidFill>
        <a:ln w="12700" cap="flat" cmpd="sng" algn="ctr">
          <a:solidFill>
            <a:schemeClr val="accent5">
              <a:hueOff val="925962"/>
              <a:satOff val="5848"/>
              <a:lumOff val="-299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508952" y="1313040"/>
        <a:ext cx="308569" cy="308569"/>
      </dsp:txXfrm>
    </dsp:sp>
    <dsp:sp modelId="{D4D3A2B4-C31F-4B3E-8E56-CB36190971ED}">
      <dsp:nvSpPr>
        <dsp:cNvPr id="0" name=""/>
        <dsp:cNvSpPr/>
      </dsp:nvSpPr>
      <dsp:spPr>
        <a:xfrm>
          <a:off x="1143733" y="2558210"/>
          <a:ext cx="1039007" cy="72"/>
        </a:xfrm>
        <a:prstGeom prst="rect">
          <a:avLst/>
        </a:prstGeom>
        <a:solidFill>
          <a:schemeClr val="accent5">
            <a:hueOff val="1388943"/>
            <a:satOff val="8772"/>
            <a:lumOff val="-4492"/>
            <a:alphaOff val="0"/>
          </a:schemeClr>
        </a:solidFill>
        <a:ln w="12700" cap="flat" cmpd="sng" algn="ctr">
          <a:solidFill>
            <a:schemeClr val="accent5">
              <a:hueOff val="1388943"/>
              <a:satOff val="8772"/>
              <a:lumOff val="-44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1910DD-C1EF-40F2-826D-7048A82A56DB}">
      <dsp:nvSpPr>
        <dsp:cNvPr id="0" name=""/>
        <dsp:cNvSpPr/>
      </dsp:nvSpPr>
      <dsp:spPr>
        <a:xfrm>
          <a:off x="2286641" y="1103672"/>
          <a:ext cx="1039007" cy="1454610"/>
        </a:xfrm>
        <a:prstGeom prst="rect">
          <a:avLst/>
        </a:prstGeom>
        <a:solidFill>
          <a:schemeClr val="accent5">
            <a:tint val="40000"/>
            <a:alpha val="90000"/>
            <a:hueOff val="2087990"/>
            <a:satOff val="1976"/>
            <a:lumOff val="-932"/>
            <a:alphaOff val="0"/>
          </a:schemeClr>
        </a:solidFill>
        <a:ln w="12700" cap="flat" cmpd="sng" algn="ctr">
          <a:solidFill>
            <a:schemeClr val="accent5">
              <a:tint val="40000"/>
              <a:alpha val="90000"/>
              <a:hueOff val="2087990"/>
              <a:satOff val="1976"/>
              <a:lumOff val="-9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Choose the best story, write a script</a:t>
          </a:r>
          <a:endParaRPr lang="en-US" sz="1100" kern="1200"/>
        </a:p>
      </dsp:txBody>
      <dsp:txXfrm>
        <a:off x="2286641" y="1656424"/>
        <a:ext cx="1039007" cy="872766"/>
      </dsp:txXfrm>
    </dsp:sp>
    <dsp:sp modelId="{C09B95F2-D2F6-47F4-A54A-C7FF9B1109A7}">
      <dsp:nvSpPr>
        <dsp:cNvPr id="0" name=""/>
        <dsp:cNvSpPr/>
      </dsp:nvSpPr>
      <dsp:spPr>
        <a:xfrm>
          <a:off x="2587953" y="1249133"/>
          <a:ext cx="436383" cy="436383"/>
        </a:xfrm>
        <a:prstGeom prst="ellipse">
          <a:avLst/>
        </a:prstGeom>
        <a:solidFill>
          <a:schemeClr val="accent5">
            <a:hueOff val="1851924"/>
            <a:satOff val="11696"/>
            <a:lumOff val="-5990"/>
            <a:alphaOff val="0"/>
          </a:schemeClr>
        </a:solidFill>
        <a:ln w="12700" cap="flat" cmpd="sng" algn="ctr">
          <a:solidFill>
            <a:schemeClr val="accent5">
              <a:hueOff val="1851924"/>
              <a:satOff val="11696"/>
              <a:lumOff val="-599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2651860" y="1313040"/>
        <a:ext cx="308569" cy="308569"/>
      </dsp:txXfrm>
    </dsp:sp>
    <dsp:sp modelId="{6F944408-6427-4C45-B216-14BF6D61CBB2}">
      <dsp:nvSpPr>
        <dsp:cNvPr id="0" name=""/>
        <dsp:cNvSpPr/>
      </dsp:nvSpPr>
      <dsp:spPr>
        <a:xfrm>
          <a:off x="2286641" y="2558210"/>
          <a:ext cx="1039007" cy="72"/>
        </a:xfrm>
        <a:prstGeom prst="rect">
          <a:avLst/>
        </a:prstGeom>
        <a:solidFill>
          <a:schemeClr val="accent5">
            <a:hueOff val="2314905"/>
            <a:satOff val="14620"/>
            <a:lumOff val="-7487"/>
            <a:alphaOff val="0"/>
          </a:schemeClr>
        </a:solidFill>
        <a:ln w="12700" cap="flat" cmpd="sng" algn="ctr">
          <a:solidFill>
            <a:schemeClr val="accent5">
              <a:hueOff val="2314905"/>
              <a:satOff val="14620"/>
              <a:lumOff val="-74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EC920C5-3844-48B3-9863-B7CAD7B395D0}">
      <dsp:nvSpPr>
        <dsp:cNvPr id="0" name=""/>
        <dsp:cNvSpPr/>
      </dsp:nvSpPr>
      <dsp:spPr>
        <a:xfrm>
          <a:off x="3429549" y="1103672"/>
          <a:ext cx="1039007" cy="1454610"/>
        </a:xfrm>
        <a:prstGeom prst="rect">
          <a:avLst/>
        </a:prstGeom>
        <a:solidFill>
          <a:schemeClr val="accent5">
            <a:tint val="40000"/>
            <a:alpha val="90000"/>
            <a:hueOff val="3131985"/>
            <a:satOff val="2964"/>
            <a:lumOff val="-1398"/>
            <a:alphaOff val="0"/>
          </a:schemeClr>
        </a:solidFill>
        <a:ln w="12700" cap="flat" cmpd="sng" algn="ctr">
          <a:solidFill>
            <a:schemeClr val="accent5">
              <a:tint val="40000"/>
              <a:alpha val="90000"/>
              <a:hueOff val="3131985"/>
              <a:satOff val="2964"/>
              <a:lumOff val="-13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Select (personal) images, record voice-over</a:t>
          </a:r>
          <a:endParaRPr lang="en-US" sz="1100" kern="1200"/>
        </a:p>
      </dsp:txBody>
      <dsp:txXfrm>
        <a:off x="3429549" y="1656424"/>
        <a:ext cx="1039007" cy="872766"/>
      </dsp:txXfrm>
    </dsp:sp>
    <dsp:sp modelId="{855A97A6-F4DA-4332-AA42-FAC2598861F9}">
      <dsp:nvSpPr>
        <dsp:cNvPr id="0" name=""/>
        <dsp:cNvSpPr/>
      </dsp:nvSpPr>
      <dsp:spPr>
        <a:xfrm>
          <a:off x="3730862" y="1249133"/>
          <a:ext cx="436383" cy="436383"/>
        </a:xfrm>
        <a:prstGeom prst="ellipse">
          <a:avLst/>
        </a:prstGeom>
        <a:solidFill>
          <a:schemeClr val="accent5">
            <a:hueOff val="2777886"/>
            <a:satOff val="17543"/>
            <a:lumOff val="-8985"/>
            <a:alphaOff val="0"/>
          </a:schemeClr>
        </a:solidFill>
        <a:ln w="12700" cap="flat" cmpd="sng" algn="ctr">
          <a:solidFill>
            <a:schemeClr val="accent5">
              <a:hueOff val="2777886"/>
              <a:satOff val="17543"/>
              <a:lumOff val="-898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3794769" y="1313040"/>
        <a:ext cx="308569" cy="308569"/>
      </dsp:txXfrm>
    </dsp:sp>
    <dsp:sp modelId="{F2ACB8D8-CF8D-477A-81B6-B620539F49DC}">
      <dsp:nvSpPr>
        <dsp:cNvPr id="0" name=""/>
        <dsp:cNvSpPr/>
      </dsp:nvSpPr>
      <dsp:spPr>
        <a:xfrm>
          <a:off x="3429549" y="2558210"/>
          <a:ext cx="1039007" cy="72"/>
        </a:xfrm>
        <a:prstGeom prst="rect">
          <a:avLst/>
        </a:prstGeom>
        <a:solidFill>
          <a:schemeClr val="accent5">
            <a:hueOff val="3240867"/>
            <a:satOff val="20467"/>
            <a:lumOff val="-10482"/>
            <a:alphaOff val="0"/>
          </a:schemeClr>
        </a:solidFill>
        <a:ln w="12700" cap="flat" cmpd="sng" algn="ctr">
          <a:solidFill>
            <a:schemeClr val="accent5">
              <a:hueOff val="3240867"/>
              <a:satOff val="20467"/>
              <a:lumOff val="-1048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C4E8617-4121-4808-B94A-F61E5D48EC33}">
      <dsp:nvSpPr>
        <dsp:cNvPr id="0" name=""/>
        <dsp:cNvSpPr/>
      </dsp:nvSpPr>
      <dsp:spPr>
        <a:xfrm>
          <a:off x="4572458" y="1103672"/>
          <a:ext cx="1039007" cy="1454610"/>
        </a:xfrm>
        <a:prstGeom prst="rect">
          <a:avLst/>
        </a:prstGeom>
        <a:solidFill>
          <a:schemeClr val="accent5">
            <a:tint val="40000"/>
            <a:alpha val="90000"/>
            <a:hueOff val="4175980"/>
            <a:satOff val="3952"/>
            <a:lumOff val="-1864"/>
            <a:alphaOff val="0"/>
          </a:schemeClr>
        </a:solidFill>
        <a:ln w="12700" cap="flat" cmpd="sng" algn="ctr">
          <a:solidFill>
            <a:schemeClr val="accent5">
              <a:tint val="40000"/>
              <a:alpha val="90000"/>
              <a:hueOff val="4175980"/>
              <a:satOff val="3952"/>
              <a:lumOff val="-1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Edit video and finalize it</a:t>
          </a:r>
          <a:endParaRPr lang="en-US" sz="1100" kern="1200"/>
        </a:p>
      </dsp:txBody>
      <dsp:txXfrm>
        <a:off x="4572458" y="1656424"/>
        <a:ext cx="1039007" cy="872766"/>
      </dsp:txXfrm>
    </dsp:sp>
    <dsp:sp modelId="{8EC16C76-20D0-4ABB-9778-BA3AA2EB00BA}">
      <dsp:nvSpPr>
        <dsp:cNvPr id="0" name=""/>
        <dsp:cNvSpPr/>
      </dsp:nvSpPr>
      <dsp:spPr>
        <a:xfrm>
          <a:off x="4873770" y="1249133"/>
          <a:ext cx="436383" cy="436383"/>
        </a:xfrm>
        <a:prstGeom prst="ellipse">
          <a:avLst/>
        </a:prstGeom>
        <a:solidFill>
          <a:schemeClr val="accent5">
            <a:hueOff val="3703848"/>
            <a:satOff val="23391"/>
            <a:lumOff val="-11980"/>
            <a:alphaOff val="0"/>
          </a:schemeClr>
        </a:solidFill>
        <a:ln w="12700" cap="flat" cmpd="sng" algn="ctr">
          <a:solidFill>
            <a:schemeClr val="accent5">
              <a:hueOff val="3703848"/>
              <a:satOff val="23391"/>
              <a:lumOff val="-1198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a:off x="4937677" y="1313040"/>
        <a:ext cx="308569" cy="308569"/>
      </dsp:txXfrm>
    </dsp:sp>
    <dsp:sp modelId="{0872C4C6-E7BC-4860-9C4A-D5FD8146ADCD}">
      <dsp:nvSpPr>
        <dsp:cNvPr id="0" name=""/>
        <dsp:cNvSpPr/>
      </dsp:nvSpPr>
      <dsp:spPr>
        <a:xfrm>
          <a:off x="4572458" y="2558210"/>
          <a:ext cx="1039007" cy="72"/>
        </a:xfrm>
        <a:prstGeom prst="rect">
          <a:avLst/>
        </a:prstGeom>
        <a:solidFill>
          <a:schemeClr val="accent5">
            <a:hueOff val="4166830"/>
            <a:satOff val="26315"/>
            <a:lumOff val="-13477"/>
            <a:alphaOff val="0"/>
          </a:schemeClr>
        </a:solidFill>
        <a:ln w="12700" cap="flat" cmpd="sng" algn="ctr">
          <a:solidFill>
            <a:schemeClr val="accent5">
              <a:hueOff val="4166830"/>
              <a:satOff val="26315"/>
              <a:lumOff val="-1347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ED6276D-FE0C-4763-90ED-DB1A0F9DFFFD}">
      <dsp:nvSpPr>
        <dsp:cNvPr id="0" name=""/>
        <dsp:cNvSpPr/>
      </dsp:nvSpPr>
      <dsp:spPr>
        <a:xfrm>
          <a:off x="5715366" y="1103672"/>
          <a:ext cx="1039007" cy="1454610"/>
        </a:xfrm>
        <a:prstGeom prst="rect">
          <a:avLst/>
        </a:prstGeom>
        <a:solidFill>
          <a:schemeClr val="accent5">
            <a:tint val="40000"/>
            <a:alpha val="90000"/>
            <a:hueOff val="5219975"/>
            <a:satOff val="4940"/>
            <a:lumOff val="-2330"/>
            <a:alphaOff val="0"/>
          </a:schemeClr>
        </a:solidFill>
        <a:ln w="12700" cap="flat" cmpd="sng" algn="ctr">
          <a:solidFill>
            <a:schemeClr val="accent5">
              <a:tint val="40000"/>
              <a:alpha val="90000"/>
              <a:hueOff val="5219975"/>
              <a:satOff val="4940"/>
              <a:lumOff val="-2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Show to friends and family!</a:t>
          </a:r>
          <a:endParaRPr lang="en-US" sz="1100" kern="1200"/>
        </a:p>
      </dsp:txBody>
      <dsp:txXfrm>
        <a:off x="5715366" y="1656424"/>
        <a:ext cx="1039007" cy="872766"/>
      </dsp:txXfrm>
    </dsp:sp>
    <dsp:sp modelId="{302C9969-0C75-4C45-90D0-72830915A7E6}">
      <dsp:nvSpPr>
        <dsp:cNvPr id="0" name=""/>
        <dsp:cNvSpPr/>
      </dsp:nvSpPr>
      <dsp:spPr>
        <a:xfrm>
          <a:off x="6016678" y="1249133"/>
          <a:ext cx="436383" cy="436383"/>
        </a:xfrm>
        <a:prstGeom prst="ellipse">
          <a:avLst/>
        </a:prstGeom>
        <a:solidFill>
          <a:schemeClr val="accent5">
            <a:hueOff val="4629811"/>
            <a:satOff val="29239"/>
            <a:lumOff val="-14975"/>
            <a:alphaOff val="0"/>
          </a:schemeClr>
        </a:solidFill>
        <a:ln w="12700" cap="flat" cmpd="sng" algn="ctr">
          <a:solidFill>
            <a:schemeClr val="accent5">
              <a:hueOff val="4629811"/>
              <a:satOff val="29239"/>
              <a:lumOff val="-149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a:off x="6080585" y="1313040"/>
        <a:ext cx="308569" cy="308569"/>
      </dsp:txXfrm>
    </dsp:sp>
    <dsp:sp modelId="{AE47BF86-5725-4C3F-9CBD-37C761247AE9}">
      <dsp:nvSpPr>
        <dsp:cNvPr id="0" name=""/>
        <dsp:cNvSpPr/>
      </dsp:nvSpPr>
      <dsp:spPr>
        <a:xfrm>
          <a:off x="5715366" y="2558210"/>
          <a:ext cx="1039007" cy="72"/>
        </a:xfrm>
        <a:prstGeom prst="rect">
          <a:avLst/>
        </a:prstGeom>
        <a:solidFill>
          <a:schemeClr val="accent5">
            <a:hueOff val="5092792"/>
            <a:satOff val="32163"/>
            <a:lumOff val="-16472"/>
            <a:alphaOff val="0"/>
          </a:schemeClr>
        </a:solidFill>
        <a:ln w="12700" cap="flat" cmpd="sng" algn="ctr">
          <a:solidFill>
            <a:schemeClr val="accent5">
              <a:hueOff val="5092792"/>
              <a:satOff val="32163"/>
              <a:lumOff val="-1647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45A7-FCBE-477A-AE15-7A5A158FE98F}">
      <dsp:nvSpPr>
        <dsp:cNvPr id="0" name=""/>
        <dsp:cNvSpPr/>
      </dsp:nvSpPr>
      <dsp:spPr>
        <a:xfrm>
          <a:off x="238956" y="0"/>
          <a:ext cx="2710593" cy="13552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Mobile devices: (phone, tablet)</a:t>
          </a:r>
          <a:endParaRPr lang="en-US" sz="2500" kern="1200" dirty="0"/>
        </a:p>
      </dsp:txBody>
      <dsp:txXfrm>
        <a:off x="278651" y="39695"/>
        <a:ext cx="2631203" cy="1275906"/>
      </dsp:txXfrm>
    </dsp:sp>
    <dsp:sp modelId="{5E80FA4F-91C1-4301-9E5A-CE4B640E517D}">
      <dsp:nvSpPr>
        <dsp:cNvPr id="0" name=""/>
        <dsp:cNvSpPr/>
      </dsp:nvSpPr>
      <dsp:spPr>
        <a:xfrm>
          <a:off x="3540025" y="2362"/>
          <a:ext cx="2710593" cy="1355296"/>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Laptop</a:t>
          </a:r>
          <a:endParaRPr lang="en-US" sz="2500" kern="1200" dirty="0"/>
        </a:p>
      </dsp:txBody>
      <dsp:txXfrm>
        <a:off x="3579720" y="42057"/>
        <a:ext cx="2631203" cy="1275906"/>
      </dsp:txXfrm>
    </dsp:sp>
    <dsp:sp modelId="{3D624702-C89B-4D84-9DA5-08175CBCEFF2}">
      <dsp:nvSpPr>
        <dsp:cNvPr id="0" name=""/>
        <dsp:cNvSpPr/>
      </dsp:nvSpPr>
      <dsp:spPr>
        <a:xfrm>
          <a:off x="6928267" y="2362"/>
          <a:ext cx="2710593" cy="1355296"/>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optional:</a:t>
          </a:r>
        </a:p>
        <a:p>
          <a:pPr marL="0" lvl="0" indent="0" algn="ctr" defTabSz="1111250">
            <a:lnSpc>
              <a:spcPct val="90000"/>
            </a:lnSpc>
            <a:spcBef>
              <a:spcPct val="0"/>
            </a:spcBef>
            <a:spcAft>
              <a:spcPct val="35000"/>
            </a:spcAft>
            <a:buNone/>
          </a:pPr>
          <a:r>
            <a:rPr lang="de-AT" sz="2500" kern="1200" dirty="0"/>
            <a:t>External USB microphones</a:t>
          </a:r>
          <a:endParaRPr lang="en-US" sz="2500" kern="1200" dirty="0"/>
        </a:p>
      </dsp:txBody>
      <dsp:txXfrm>
        <a:off x="6967962" y="42057"/>
        <a:ext cx="2631203" cy="1275906"/>
      </dsp:txXfrm>
    </dsp:sp>
    <dsp:sp modelId="{F74FD7B9-06D8-487E-B69C-36C84575FA70}">
      <dsp:nvSpPr>
        <dsp:cNvPr id="0" name=""/>
        <dsp:cNvSpPr/>
      </dsp:nvSpPr>
      <dsp:spPr>
        <a:xfrm>
          <a:off x="7199327" y="1357658"/>
          <a:ext cx="271059" cy="1016472"/>
        </a:xfrm>
        <a:custGeom>
          <a:avLst/>
          <a:gdLst/>
          <a:ahLst/>
          <a:cxnLst/>
          <a:rect l="0" t="0" r="0" b="0"/>
          <a:pathLst>
            <a:path>
              <a:moveTo>
                <a:pt x="0" y="0"/>
              </a:moveTo>
              <a:lnTo>
                <a:pt x="0" y="1016472"/>
              </a:lnTo>
              <a:lnTo>
                <a:pt x="271059" y="101647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47527-09E0-41E7-8017-84544E630491}">
      <dsp:nvSpPr>
        <dsp:cNvPr id="0" name=""/>
        <dsp:cNvSpPr/>
      </dsp:nvSpPr>
      <dsp:spPr>
        <a:xfrm>
          <a:off x="7470386" y="1696483"/>
          <a:ext cx="2168474" cy="135529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AT" sz="1050" b="1" kern="1200" dirty="0"/>
            <a:t>e.g. Blue Nessie: </a:t>
          </a:r>
          <a:r>
            <a:rPr lang="de-AT" sz="1050" b="1" kern="1200" dirty="0">
              <a:hlinkClick xmlns:r="http://schemas.openxmlformats.org/officeDocument/2006/relationships" r:id="rId1"/>
            </a:rPr>
            <a:t>https://www.amazon.de/dp/B00BUIA362</a:t>
          </a:r>
          <a:endParaRPr lang="en-US" sz="1050" b="1" kern="1200" dirty="0"/>
        </a:p>
      </dsp:txBody>
      <dsp:txXfrm>
        <a:off x="7510081" y="1736178"/>
        <a:ext cx="2089084" cy="1275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05828-F6F2-47EE-95B7-6ABFFDEC47F0}">
      <dsp:nvSpPr>
        <dsp:cNvPr id="0" name=""/>
        <dsp:cNvSpPr/>
      </dsp:nvSpPr>
      <dsp:spPr>
        <a:xfrm>
          <a:off x="1184" y="1132797"/>
          <a:ext cx="2771309" cy="13856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de-AT" sz="4000" b="1" kern="1200" dirty="0"/>
            <a:t>Knovio.com</a:t>
          </a:r>
        </a:p>
        <a:p>
          <a:pPr marL="0" lvl="0" indent="0" algn="ctr" defTabSz="1778000">
            <a:lnSpc>
              <a:spcPct val="90000"/>
            </a:lnSpc>
            <a:spcBef>
              <a:spcPct val="0"/>
            </a:spcBef>
            <a:spcAft>
              <a:spcPct val="35000"/>
            </a:spcAft>
            <a:buNone/>
          </a:pPr>
          <a:r>
            <a:rPr lang="en-US" sz="1900" kern="1200" dirty="0">
              <a:hlinkClick xmlns:r="http://schemas.openxmlformats.org/officeDocument/2006/relationships" r:id="rId1"/>
            </a:rPr>
            <a:t>https://www.knovio.com</a:t>
          </a:r>
          <a:endParaRPr lang="en-US" sz="1900" kern="1200" dirty="0"/>
        </a:p>
      </dsp:txBody>
      <dsp:txXfrm>
        <a:off x="41768" y="1173381"/>
        <a:ext cx="2690141" cy="1304486"/>
      </dsp:txXfrm>
    </dsp:sp>
    <dsp:sp modelId="{F9218F07-C0A7-439E-94EB-50E661A76C9F}">
      <dsp:nvSpPr>
        <dsp:cNvPr id="0" name=""/>
        <dsp:cNvSpPr/>
      </dsp:nvSpPr>
      <dsp:spPr>
        <a:xfrm>
          <a:off x="3465321" y="1163808"/>
          <a:ext cx="2771309" cy="1385654"/>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b="1" kern="1200" dirty="0"/>
            <a:t>Com phone </a:t>
          </a:r>
          <a:r>
            <a:rPr lang="de-AT" sz="3500" kern="1200" dirty="0"/>
            <a:t>(Android app)</a:t>
          </a:r>
          <a:endParaRPr lang="en-US" sz="3500" kern="1200" dirty="0"/>
        </a:p>
      </dsp:txBody>
      <dsp:txXfrm>
        <a:off x="3505905" y="1204392"/>
        <a:ext cx="2690141" cy="1304486"/>
      </dsp:txXfrm>
    </dsp:sp>
    <dsp:sp modelId="{281482AF-4A6F-4948-B9B3-CBB1D5F3430E}">
      <dsp:nvSpPr>
        <dsp:cNvPr id="0" name=""/>
        <dsp:cNvSpPr/>
      </dsp:nvSpPr>
      <dsp:spPr>
        <a:xfrm>
          <a:off x="6929458" y="1132797"/>
          <a:ext cx="2771309" cy="1385654"/>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kern="1200" dirty="0"/>
            <a:t>Shotcut (PC)</a:t>
          </a:r>
          <a:endParaRPr lang="en-US" sz="3500" kern="1200" dirty="0"/>
        </a:p>
      </dsp:txBody>
      <dsp:txXfrm>
        <a:off x="6970042" y="1173381"/>
        <a:ext cx="2690141" cy="130448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DD067-3D64-49FD-8863-A2754E3CFAA7}" type="datetimeFigureOut">
              <a:rPr lang="de-AT" smtClean="0"/>
              <a:t>08.09.2018</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C1D35-3AD9-4765-AD7C-FB137CB38B99}" type="slidenum">
              <a:rPr lang="de-AT" smtClean="0"/>
              <a:t>‹#›</a:t>
            </a:fld>
            <a:endParaRPr lang="de-AT"/>
          </a:p>
        </p:txBody>
      </p:sp>
    </p:spTree>
    <p:extLst>
      <p:ext uri="{BB962C8B-B14F-4D97-AF65-F5344CB8AC3E}">
        <p14:creationId xmlns:p14="http://schemas.microsoft.com/office/powerpoint/2010/main" val="202724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der zweite Pfeil bei „creative stories…“ bedeutet: das hat die Klasse vorher schon gemacht – in einem anderen Projekt. </a:t>
            </a:r>
            <a:r>
              <a:rPr lang="de-AT"/>
              <a:t>(Vorerfahrung)</a:t>
            </a:r>
            <a:endParaRPr lang="en-US"/>
          </a:p>
        </p:txBody>
      </p:sp>
      <p:sp>
        <p:nvSpPr>
          <p:cNvPr id="4" name="Slide Number Placeholder 3"/>
          <p:cNvSpPr>
            <a:spLocks noGrp="1"/>
          </p:cNvSpPr>
          <p:nvPr>
            <p:ph type="sldNum" sz="quarter" idx="10"/>
          </p:nvPr>
        </p:nvSpPr>
        <p:spPr/>
        <p:txBody>
          <a:bodyPr/>
          <a:lstStyle/>
          <a:p>
            <a:fld id="{2F3C1D35-3AD9-4765-AD7C-FB137CB38B99}" type="slidenum">
              <a:rPr lang="de-AT" smtClean="0"/>
              <a:t>5</a:t>
            </a:fld>
            <a:endParaRPr lang="de-AT"/>
          </a:p>
        </p:txBody>
      </p:sp>
    </p:spTree>
    <p:extLst>
      <p:ext uri="{BB962C8B-B14F-4D97-AF65-F5344CB8AC3E}">
        <p14:creationId xmlns:p14="http://schemas.microsoft.com/office/powerpoint/2010/main" val="365562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F3C1D35-3AD9-4765-AD7C-FB137CB38B99}" type="slidenum">
              <a:rPr lang="de-AT" smtClean="0"/>
              <a:t>7</a:t>
            </a:fld>
            <a:endParaRPr lang="de-AT"/>
          </a:p>
        </p:txBody>
      </p:sp>
    </p:spTree>
    <p:extLst>
      <p:ext uri="{BB962C8B-B14F-4D97-AF65-F5344CB8AC3E}">
        <p14:creationId xmlns:p14="http://schemas.microsoft.com/office/powerpoint/2010/main" val="399705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C1D35-3AD9-4765-AD7C-FB137CB38B99}" type="slidenum">
              <a:rPr lang="de-AT" smtClean="0"/>
              <a:t>17</a:t>
            </a:fld>
            <a:endParaRPr lang="de-AT"/>
          </a:p>
        </p:txBody>
      </p:sp>
    </p:spTree>
    <p:extLst>
      <p:ext uri="{BB962C8B-B14F-4D97-AF65-F5344CB8AC3E}">
        <p14:creationId xmlns:p14="http://schemas.microsoft.com/office/powerpoint/2010/main" val="4823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BC998E8-B8B6-4611-966A-C9C5656617BE}" type="datetimeFigureOut">
              <a:rPr lang="de-AT" smtClean="0"/>
              <a:t>08.09.2018</a:t>
            </a:fld>
            <a:endParaRPr lang="de-AT"/>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de-AT"/>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B2F9E11-3459-483F-B725-7691AE9D984E}" type="slidenum">
              <a:rPr lang="de-AT" smtClean="0"/>
              <a:t>‹#›</a:t>
            </a:fld>
            <a:endParaRPr lang="de-AT"/>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5922878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08.09.2018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58080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BC998E8-B8B6-4611-966A-C9C5656617BE}" type="datetimeFigureOut">
              <a:rPr lang="de-AT" smtClean="0"/>
              <a:t>08.09.2018</a:t>
            </a:fld>
            <a:endParaRPr lang="de-AT"/>
          </a:p>
        </p:txBody>
      </p:sp>
      <p:sp>
        <p:nvSpPr>
          <p:cNvPr id="5" name="Footer Placeholder 4"/>
          <p:cNvSpPr>
            <a:spLocks noGrp="1"/>
          </p:cNvSpPr>
          <p:nvPr>
            <p:ph type="ftr" sz="quarter" idx="11"/>
          </p:nvPr>
        </p:nvSpPr>
        <p:spPr>
          <a:xfrm>
            <a:off x="2933699" y="6296615"/>
            <a:ext cx="5959577" cy="365125"/>
          </a:xfrm>
        </p:spPr>
        <p:txBody>
          <a:bodyPr/>
          <a:lstStyle/>
          <a:p>
            <a:endParaRPr lang="de-AT"/>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B2F9E11-3459-483F-B725-7691AE9D984E}" type="slidenum">
              <a:rPr lang="de-AT" smtClean="0"/>
              <a:t>‹#›</a:t>
            </a:fld>
            <a:endParaRPr lang="de-AT"/>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1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08.09.2018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dirty="0"/>
          </a:p>
        </p:txBody>
      </p:sp>
    </p:spTree>
    <p:extLst>
      <p:ext uri="{BB962C8B-B14F-4D97-AF65-F5344CB8AC3E}">
        <p14:creationId xmlns:p14="http://schemas.microsoft.com/office/powerpoint/2010/main" val="92987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BC998E8-B8B6-4611-966A-C9C5656617BE}" type="datetimeFigureOut">
              <a:rPr lang="de-AT" smtClean="0"/>
              <a:t>08.09.2018</a:t>
            </a:fld>
            <a:endParaRPr lang="de-AT"/>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de-AT"/>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B2F9E11-3459-483F-B725-7691AE9D984E}" type="slidenum">
              <a:rPr lang="de-AT" smtClean="0"/>
              <a:t>‹#›</a:t>
            </a:fld>
            <a:endParaRPr lang="de-AT"/>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346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998E8-B8B6-4611-966A-C9C5656617BE}" type="datetimeFigureOut">
              <a:rPr lang="de-AT" smtClean="0"/>
              <a:t>08.09.2018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29119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998E8-B8B6-4611-966A-C9C5656617BE}" type="datetimeFigureOut">
              <a:rPr lang="de-AT" smtClean="0"/>
              <a:t>08.09.2018</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261155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998E8-B8B6-4611-966A-C9C5656617BE}" type="datetimeFigureOut">
              <a:rPr lang="de-AT" smtClean="0"/>
              <a:t>08.09.2018</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316281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BC998E8-B8B6-4611-966A-C9C5656617BE}" type="datetimeFigureOut">
              <a:rPr lang="de-AT" smtClean="0"/>
              <a:t>08.09.2018</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84788514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BC998E8-B8B6-4611-966A-C9C5656617BE}" type="datetimeFigureOut">
              <a:rPr lang="de-AT" smtClean="0"/>
              <a:t>08.09.2018</a:t>
            </a:fld>
            <a:endParaRPr lang="de-AT"/>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272385447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BC998E8-B8B6-4611-966A-C9C5656617BE}" type="datetimeFigureOut">
              <a:rPr lang="de-AT" smtClean="0"/>
              <a:t>08.09.2018</a:t>
            </a:fld>
            <a:endParaRPr lang="de-AT"/>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10526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BC998E8-B8B6-4611-966A-C9C5656617BE}" type="datetimeFigureOut">
              <a:rPr lang="de-AT" smtClean="0"/>
              <a:t>08.09.2018</a:t>
            </a:fld>
            <a:endParaRPr lang="de-AT"/>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de-AT"/>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B2F9E11-3459-483F-B725-7691AE9D984E}" type="slidenum">
              <a:rPr lang="de-AT" smtClean="0"/>
              <a:t>‹#›</a:t>
            </a:fld>
            <a:endParaRPr lang="de-AT"/>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616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mysty.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edu.glogster.com/glog/everybody-has-a-story-to-tell/2u0ieqovrsv"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www.dropbox.com/sh/u6bmkuvc1fjxblj/AABBKz1Avmxm8TsZa-Yzl-Pta?dl=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polzleitner.com/epep/Gibs/Erasmus-mysty/mysty-user-guides/MYSTYUserGuideMASTERfinal2.pdf" TargetMode="External"/><Relationship Id="rId4" Type="http://schemas.openxmlformats.org/officeDocument/2006/relationships/hyperlink" Target="https://mysty.e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633863" y="162105"/>
            <a:ext cx="4841717" cy="4351338"/>
          </a:xfrm>
        </p:spPr>
      </p:pic>
      <p:sp>
        <p:nvSpPr>
          <p:cNvPr id="6" name="TextBox 5">
            <a:extLst>
              <a:ext uri="{FF2B5EF4-FFF2-40B4-BE49-F238E27FC236}">
                <a16:creationId xmlns:a16="http://schemas.microsoft.com/office/drawing/2014/main" id="{801C89C1-1373-4AA4-81E7-F14D43D33907}"/>
              </a:ext>
            </a:extLst>
          </p:cNvPr>
          <p:cNvSpPr txBox="1"/>
          <p:nvPr/>
        </p:nvSpPr>
        <p:spPr>
          <a:xfrm>
            <a:off x="1531303" y="5578614"/>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extLst>
              <a:ext uri="{FF2B5EF4-FFF2-40B4-BE49-F238E27FC236}">
                <a16:creationId xmlns:a16="http://schemas.microsoft.com/office/drawing/2014/main" id="{CD98F9E0-EB9B-4BD1-99AB-3EF7EBA6D5B1}"/>
              </a:ext>
            </a:extLst>
          </p:cNvPr>
          <p:cNvPicPr>
            <a:picLocks noChangeAspect="1"/>
          </p:cNvPicPr>
          <p:nvPr/>
        </p:nvPicPr>
        <p:blipFill>
          <a:blip r:embed="rId5"/>
          <a:stretch>
            <a:fillRect/>
          </a:stretch>
        </p:blipFill>
        <p:spPr>
          <a:xfrm>
            <a:off x="6500494" y="162105"/>
            <a:ext cx="4514666" cy="6372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83347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5D124A-6C6B-40BF-92CF-899CD5AA6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B410A-54C9-4016-B0CE-EF85BD31CFCD}"/>
              </a:ext>
            </a:extLst>
          </p:cNvPr>
          <p:cNvSpPr>
            <a:spLocks noGrp="1"/>
          </p:cNvSpPr>
          <p:nvPr>
            <p:ph type="title"/>
          </p:nvPr>
        </p:nvSpPr>
        <p:spPr>
          <a:xfrm>
            <a:off x="4949072" y="568345"/>
            <a:ext cx="6755199" cy="1560716"/>
          </a:xfrm>
        </p:spPr>
        <p:txBody>
          <a:bodyPr>
            <a:normAutofit/>
          </a:bodyPr>
          <a:lstStyle/>
          <a:p>
            <a:r>
              <a:rPr lang="de-AT" dirty="0"/>
              <a:t>Step 2: Finding your stories</a:t>
            </a:r>
            <a:endParaRPr lang="en-US" dirty="0"/>
          </a:p>
        </p:txBody>
      </p:sp>
      <p:pic>
        <p:nvPicPr>
          <p:cNvPr id="7" name="Content Placeholder 3">
            <a:extLst>
              <a:ext uri="{FF2B5EF4-FFF2-40B4-BE49-F238E27FC236}">
                <a16:creationId xmlns:a16="http://schemas.microsoft.com/office/drawing/2014/main" id="{9649672B-5E71-4169-97E8-EAB8BD78597F}"/>
              </a:ext>
            </a:extLst>
          </p:cNvPr>
          <p:cNvPicPr>
            <a:picLocks noChangeAspect="1"/>
          </p:cNvPicPr>
          <p:nvPr/>
        </p:nvPicPr>
        <p:blipFill rotWithShape="1">
          <a:blip r:embed="rId2"/>
          <a:srcRect t="1471" r="-3" b="2425"/>
          <a:stretch/>
        </p:blipFill>
        <p:spPr>
          <a:xfrm>
            <a:off x="633999" y="640081"/>
            <a:ext cx="4001315" cy="5340702"/>
          </a:xfrm>
          <a:prstGeom prst="rect">
            <a:avLst/>
          </a:prstGeom>
        </p:spPr>
      </p:pic>
      <p:cxnSp>
        <p:nvCxnSpPr>
          <p:cNvPr id="14" name="Straight Connector 13">
            <a:extLst>
              <a:ext uri="{FF2B5EF4-FFF2-40B4-BE49-F238E27FC236}">
                <a16:creationId xmlns:a16="http://schemas.microsoft.com/office/drawing/2014/main" id="{60A8A3AC-012D-4669-AA1B-ED4593A030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798ED8C-92BB-4380-92B8-F28FAC2D3A1A}"/>
              </a:ext>
            </a:extLst>
          </p:cNvPr>
          <p:cNvSpPr>
            <a:spLocks noGrp="1"/>
          </p:cNvSpPr>
          <p:nvPr>
            <p:ph idx="1"/>
          </p:nvPr>
        </p:nvSpPr>
        <p:spPr>
          <a:xfrm>
            <a:off x="4949072" y="2438399"/>
            <a:ext cx="6755199" cy="3661955"/>
          </a:xfrm>
        </p:spPr>
        <p:txBody>
          <a:bodyPr>
            <a:normAutofit/>
          </a:bodyPr>
          <a:lstStyle/>
          <a:p>
            <a:pPr>
              <a:buFont typeface="Wingdings" panose="05000000000000000000" pitchFamily="2" charset="2"/>
              <a:buChar char="v"/>
            </a:pPr>
            <a:r>
              <a:rPr lang="de-AT" sz="2800" b="1" dirty="0"/>
              <a:t>Brainstorming special moments</a:t>
            </a:r>
          </a:p>
          <a:p>
            <a:pPr>
              <a:buFont typeface="Wingdings" panose="05000000000000000000" pitchFamily="2" charset="2"/>
              <a:buChar char="v"/>
            </a:pPr>
            <a:r>
              <a:rPr lang="de-AT" sz="2800" b="1" dirty="0"/>
              <a:t>Finding memory props</a:t>
            </a:r>
          </a:p>
          <a:p>
            <a:pPr>
              <a:buFont typeface="Wingdings" panose="05000000000000000000" pitchFamily="2" charset="2"/>
              <a:buChar char="v"/>
            </a:pPr>
            <a:r>
              <a:rPr lang="de-AT" sz="2800" b="1" dirty="0"/>
              <a:t>Writing story seeds on index cards</a:t>
            </a:r>
          </a:p>
          <a:p>
            <a:endParaRPr lang="en-US" dirty="0"/>
          </a:p>
        </p:txBody>
      </p:sp>
      <p:pic>
        <p:nvPicPr>
          <p:cNvPr id="5" name="Picture 4">
            <a:extLst>
              <a:ext uri="{FF2B5EF4-FFF2-40B4-BE49-F238E27FC236}">
                <a16:creationId xmlns:a16="http://schemas.microsoft.com/office/drawing/2014/main" id="{1F27231B-0D68-4A3D-90A3-99D6EA961009}"/>
              </a:ext>
            </a:extLst>
          </p:cNvPr>
          <p:cNvPicPr>
            <a:picLocks noChangeAspect="1"/>
          </p:cNvPicPr>
          <p:nvPr/>
        </p:nvPicPr>
        <p:blipFill>
          <a:blip r:embed="rId3"/>
          <a:stretch>
            <a:fillRect/>
          </a:stretch>
        </p:blipFill>
        <p:spPr>
          <a:xfrm>
            <a:off x="9497290" y="4048010"/>
            <a:ext cx="1899483" cy="2636499"/>
          </a:xfrm>
          <a:prstGeom prst="rect">
            <a:avLst/>
          </a:prstGeom>
        </p:spPr>
      </p:pic>
    </p:spTree>
    <p:extLst>
      <p:ext uri="{BB962C8B-B14F-4D97-AF65-F5344CB8AC3E}">
        <p14:creationId xmlns:p14="http://schemas.microsoft.com/office/powerpoint/2010/main" val="253360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4016-EF49-4A7A-AD23-27C790460CE4}"/>
              </a:ext>
            </a:extLst>
          </p:cNvPr>
          <p:cNvSpPr>
            <a:spLocks noGrp="1"/>
          </p:cNvSpPr>
          <p:nvPr>
            <p:ph type="title"/>
          </p:nvPr>
        </p:nvSpPr>
        <p:spPr>
          <a:xfrm>
            <a:off x="768928" y="568345"/>
            <a:ext cx="10935344" cy="1560716"/>
          </a:xfrm>
        </p:spPr>
        <p:txBody>
          <a:bodyPr/>
          <a:lstStyle/>
          <a:p>
            <a:r>
              <a:rPr lang="de-AT" dirty="0"/>
              <a:t>Step 3: Choosing the best stories</a:t>
            </a:r>
            <a:endParaRPr lang="en-US" dirty="0"/>
          </a:p>
        </p:txBody>
      </p:sp>
      <p:sp>
        <p:nvSpPr>
          <p:cNvPr id="3" name="Content Placeholder 2">
            <a:extLst>
              <a:ext uri="{FF2B5EF4-FFF2-40B4-BE49-F238E27FC236}">
                <a16:creationId xmlns:a16="http://schemas.microsoft.com/office/drawing/2014/main" id="{8B54B982-E0B8-423C-AED9-EE61B8C5B9BD}"/>
              </a:ext>
            </a:extLst>
          </p:cNvPr>
          <p:cNvSpPr>
            <a:spLocks noGrp="1"/>
          </p:cNvSpPr>
          <p:nvPr>
            <p:ph idx="1"/>
          </p:nvPr>
        </p:nvSpPr>
        <p:spPr>
          <a:xfrm>
            <a:off x="665018" y="2438400"/>
            <a:ext cx="11039253" cy="3651504"/>
          </a:xfrm>
        </p:spPr>
        <p:txBody>
          <a:bodyPr/>
          <a:lstStyle/>
          <a:p>
            <a:pPr lvl="0">
              <a:buFont typeface="Wingdings" panose="05000000000000000000" pitchFamily="2" charset="2"/>
              <a:buChar char="v"/>
            </a:pPr>
            <a:r>
              <a:rPr lang="en-AU" sz="2800" dirty="0"/>
              <a:t>What do you think the story means? What is it really about?</a:t>
            </a:r>
            <a:endParaRPr lang="en-US" sz="2800" dirty="0"/>
          </a:p>
          <a:p>
            <a:pPr lvl="0">
              <a:buFont typeface="Wingdings" panose="05000000000000000000" pitchFamily="2" charset="2"/>
              <a:buChar char="v"/>
            </a:pPr>
            <a:r>
              <a:rPr lang="en-AU" sz="2800" dirty="0"/>
              <a:t>What is the most important moment in the story? What is this moment about? Did anything change? Did you learn or realize anything new? Can you describe the moment in more detail?</a:t>
            </a:r>
            <a:endParaRPr lang="en-US" sz="2800" dirty="0"/>
          </a:p>
          <a:p>
            <a:pPr lvl="0">
              <a:buFont typeface="Wingdings" panose="05000000000000000000" pitchFamily="2" charset="2"/>
              <a:buChar char="v"/>
            </a:pPr>
            <a:r>
              <a:rPr lang="en-AU" sz="2800" dirty="0"/>
              <a:t>What emotions are connected to this story?</a:t>
            </a:r>
            <a:endParaRPr lang="en-US" sz="2800" dirty="0"/>
          </a:p>
          <a:p>
            <a:endParaRPr lang="de-AT" dirty="0"/>
          </a:p>
          <a:p>
            <a:endParaRPr lang="en-US" dirty="0"/>
          </a:p>
        </p:txBody>
      </p:sp>
      <p:pic>
        <p:nvPicPr>
          <p:cNvPr id="5" name="Picture 4" descr="A drawing of a cartoon character&#10;&#10;Description generated with high confidence">
            <a:extLst>
              <a:ext uri="{FF2B5EF4-FFF2-40B4-BE49-F238E27FC236}">
                <a16:creationId xmlns:a16="http://schemas.microsoft.com/office/drawing/2014/main" id="{1AF1BC28-4F8E-4C74-9EB7-7429E7EF7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826" y="4261255"/>
            <a:ext cx="2371148" cy="1828649"/>
          </a:xfrm>
          <a:prstGeom prst="rect">
            <a:avLst/>
          </a:prstGeom>
        </p:spPr>
      </p:pic>
      <p:sp>
        <p:nvSpPr>
          <p:cNvPr id="6" name="Speech Bubble: Oval 5">
            <a:extLst>
              <a:ext uri="{FF2B5EF4-FFF2-40B4-BE49-F238E27FC236}">
                <a16:creationId xmlns:a16="http://schemas.microsoft.com/office/drawing/2014/main" id="{FCA17D56-71A1-4A73-A593-C7B4186CFC8B}"/>
              </a:ext>
            </a:extLst>
          </p:cNvPr>
          <p:cNvSpPr/>
          <p:nvPr/>
        </p:nvSpPr>
        <p:spPr>
          <a:xfrm>
            <a:off x="7734926" y="1558977"/>
            <a:ext cx="4297748" cy="2702278"/>
          </a:xfrm>
          <a:prstGeom prst="wedgeEllipseCallout">
            <a:avLst>
              <a:gd name="adj1" fmla="val -21879"/>
              <a:gd name="adj2" fmla="val 75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First, I didn‘t know what to write. I thought my life would be very boring but then I understood that the little things make my life out. [sic]</a:t>
            </a:r>
            <a:endParaRPr lang="en-US" sz="2000" dirty="0"/>
          </a:p>
        </p:txBody>
      </p:sp>
    </p:spTree>
    <p:extLst>
      <p:ext uri="{BB962C8B-B14F-4D97-AF65-F5344CB8AC3E}">
        <p14:creationId xmlns:p14="http://schemas.microsoft.com/office/powerpoint/2010/main" val="36630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679C-5146-4747-B93A-D034CB9F0CB4}"/>
              </a:ext>
            </a:extLst>
          </p:cNvPr>
          <p:cNvSpPr>
            <a:spLocks noGrp="1"/>
          </p:cNvSpPr>
          <p:nvPr>
            <p:ph type="title"/>
          </p:nvPr>
        </p:nvSpPr>
        <p:spPr>
          <a:xfrm>
            <a:off x="704537" y="155603"/>
            <a:ext cx="10999734" cy="1563624"/>
          </a:xfrm>
        </p:spPr>
        <p:txBody>
          <a:bodyPr/>
          <a:lstStyle/>
          <a:p>
            <a:r>
              <a:rPr lang="de-AT" dirty="0"/>
              <a:t>Step 4: Writing the stories</a:t>
            </a:r>
            <a:endParaRPr lang="en-US" dirty="0"/>
          </a:p>
        </p:txBody>
      </p:sp>
      <p:sp>
        <p:nvSpPr>
          <p:cNvPr id="6" name="Text Placeholder 5">
            <a:extLst>
              <a:ext uri="{FF2B5EF4-FFF2-40B4-BE49-F238E27FC236}">
                <a16:creationId xmlns:a16="http://schemas.microsoft.com/office/drawing/2014/main" id="{BCEE97F3-0D73-46A0-A7A7-441C5C148450}"/>
              </a:ext>
            </a:extLst>
          </p:cNvPr>
          <p:cNvSpPr>
            <a:spLocks noGrp="1"/>
          </p:cNvSpPr>
          <p:nvPr>
            <p:ph type="body" idx="1"/>
          </p:nvPr>
        </p:nvSpPr>
        <p:spPr>
          <a:xfrm>
            <a:off x="1004341" y="2302165"/>
            <a:ext cx="5091659" cy="583442"/>
          </a:xfrm>
        </p:spPr>
        <p:txBody>
          <a:bodyPr>
            <a:normAutofit lnSpcReduction="10000"/>
          </a:bodyPr>
          <a:lstStyle/>
          <a:p>
            <a:r>
              <a:rPr lang="de-AT" dirty="0"/>
              <a:t>Questions for revising the stories</a:t>
            </a:r>
            <a:endParaRPr lang="en-US" dirty="0"/>
          </a:p>
        </p:txBody>
      </p:sp>
      <p:sp>
        <p:nvSpPr>
          <p:cNvPr id="3" name="Content Placeholder 2">
            <a:extLst>
              <a:ext uri="{FF2B5EF4-FFF2-40B4-BE49-F238E27FC236}">
                <a16:creationId xmlns:a16="http://schemas.microsoft.com/office/drawing/2014/main" id="{AA4FFA52-DB50-4DAC-9071-D6C6CD893F96}"/>
              </a:ext>
            </a:extLst>
          </p:cNvPr>
          <p:cNvSpPr>
            <a:spLocks noGrp="1"/>
          </p:cNvSpPr>
          <p:nvPr>
            <p:ph sz="half" idx="2"/>
          </p:nvPr>
        </p:nvSpPr>
        <p:spPr>
          <a:xfrm>
            <a:off x="921895" y="3057221"/>
            <a:ext cx="5174105" cy="3038780"/>
          </a:xfrm>
        </p:spPr>
        <p:txBody>
          <a:bodyPr>
            <a:normAutofit fontScale="92500" lnSpcReduction="10000"/>
          </a:bodyPr>
          <a:lstStyle/>
          <a:p>
            <a:pPr lvl="0">
              <a:buFont typeface="Wingdings" panose="05000000000000000000" pitchFamily="2" charset="2"/>
              <a:buChar char="v"/>
            </a:pPr>
            <a:r>
              <a:rPr lang="en-AU" sz="2600" dirty="0"/>
              <a:t>Have I managed to get my emotions across?</a:t>
            </a:r>
            <a:endParaRPr lang="en-US" sz="2600" dirty="0"/>
          </a:p>
          <a:p>
            <a:pPr lvl="0">
              <a:buFont typeface="Wingdings" panose="05000000000000000000" pitchFamily="2" charset="2"/>
              <a:buChar char="v"/>
            </a:pPr>
            <a:r>
              <a:rPr lang="en-AU" sz="2600" dirty="0"/>
              <a:t>Am I focusing on the right things?</a:t>
            </a:r>
            <a:endParaRPr lang="en-US" sz="2600" dirty="0"/>
          </a:p>
          <a:p>
            <a:pPr lvl="0">
              <a:buFont typeface="Wingdings" panose="05000000000000000000" pitchFamily="2" charset="2"/>
              <a:buChar char="v"/>
            </a:pPr>
            <a:r>
              <a:rPr lang="en-AU" sz="2600" dirty="0"/>
              <a:t>Is anything unclear or confusing?</a:t>
            </a:r>
            <a:endParaRPr lang="en-US" sz="2600" dirty="0"/>
          </a:p>
          <a:p>
            <a:pPr lvl="0">
              <a:buFont typeface="Wingdings" panose="05000000000000000000" pitchFamily="2" charset="2"/>
              <a:buChar char="v"/>
            </a:pPr>
            <a:r>
              <a:rPr lang="en-AU" sz="2600" dirty="0"/>
              <a:t>How could I restructure my story in order to make it more interesting and effective?</a:t>
            </a:r>
            <a:endParaRPr lang="en-US" sz="2600" dirty="0"/>
          </a:p>
          <a:p>
            <a:endParaRPr lang="en-US" dirty="0"/>
          </a:p>
        </p:txBody>
      </p:sp>
      <p:sp>
        <p:nvSpPr>
          <p:cNvPr id="7" name="Text Placeholder 6">
            <a:extLst>
              <a:ext uri="{FF2B5EF4-FFF2-40B4-BE49-F238E27FC236}">
                <a16:creationId xmlns:a16="http://schemas.microsoft.com/office/drawing/2014/main" id="{25D7CC7D-6912-4378-88C2-9D89C38B44C9}"/>
              </a:ext>
            </a:extLst>
          </p:cNvPr>
          <p:cNvSpPr>
            <a:spLocks noGrp="1"/>
          </p:cNvSpPr>
          <p:nvPr>
            <p:ph type="body" sz="quarter" idx="3"/>
          </p:nvPr>
        </p:nvSpPr>
        <p:spPr>
          <a:xfrm>
            <a:off x="6917961" y="2456408"/>
            <a:ext cx="4786310" cy="429199"/>
          </a:xfrm>
        </p:spPr>
        <p:txBody>
          <a:bodyPr>
            <a:normAutofit lnSpcReduction="10000"/>
          </a:bodyPr>
          <a:lstStyle/>
          <a:p>
            <a:r>
              <a:rPr lang="de-AT" dirty="0"/>
              <a:t>Problem areas</a:t>
            </a:r>
            <a:endParaRPr lang="en-US" dirty="0"/>
          </a:p>
        </p:txBody>
      </p:sp>
      <p:sp>
        <p:nvSpPr>
          <p:cNvPr id="8" name="Content Placeholder 7">
            <a:extLst>
              <a:ext uri="{FF2B5EF4-FFF2-40B4-BE49-F238E27FC236}">
                <a16:creationId xmlns:a16="http://schemas.microsoft.com/office/drawing/2014/main" id="{6E6F9C46-B8DE-443D-B079-841AF73734D9}"/>
              </a:ext>
            </a:extLst>
          </p:cNvPr>
          <p:cNvSpPr>
            <a:spLocks noGrp="1"/>
          </p:cNvSpPr>
          <p:nvPr>
            <p:ph sz="quarter" idx="4"/>
          </p:nvPr>
        </p:nvSpPr>
        <p:spPr>
          <a:xfrm>
            <a:off x="6910390" y="3057221"/>
            <a:ext cx="4786310" cy="2779361"/>
          </a:xfrm>
        </p:spPr>
        <p:txBody>
          <a:bodyPr>
            <a:noAutofit/>
          </a:bodyPr>
          <a:lstStyle/>
          <a:p>
            <a:pPr>
              <a:buFont typeface="Wingdings" panose="05000000000000000000" pitchFamily="2" charset="2"/>
              <a:buChar char="v"/>
            </a:pPr>
            <a:r>
              <a:rPr lang="de-AT" sz="2400" dirty="0"/>
              <a:t>tone and register</a:t>
            </a:r>
            <a:r>
              <a:rPr lang="en-US" sz="2400" dirty="0"/>
              <a:t> (writing for oral delivery)</a:t>
            </a:r>
          </a:p>
          <a:p>
            <a:pPr>
              <a:buFont typeface="Wingdings" panose="05000000000000000000" pitchFamily="2" charset="2"/>
              <a:buChar char="v"/>
            </a:pPr>
            <a:r>
              <a:rPr lang="de-AT" sz="2400" dirty="0"/>
              <a:t>e</a:t>
            </a:r>
            <a:r>
              <a:rPr lang="en-US" sz="2400" dirty="0" err="1"/>
              <a:t>xpressing</a:t>
            </a:r>
            <a:r>
              <a:rPr lang="en-US" sz="2400" dirty="0"/>
              <a:t>  emotions (showing rather than telling)</a:t>
            </a:r>
            <a:endParaRPr lang="de-AT" sz="2400" dirty="0"/>
          </a:p>
        </p:txBody>
      </p:sp>
      <p:pic>
        <p:nvPicPr>
          <p:cNvPr id="4" name="Picture 3">
            <a:extLst>
              <a:ext uri="{FF2B5EF4-FFF2-40B4-BE49-F238E27FC236}">
                <a16:creationId xmlns:a16="http://schemas.microsoft.com/office/drawing/2014/main" id="{46416105-DB9C-437C-A55F-14968D55BFDE}"/>
              </a:ext>
            </a:extLst>
          </p:cNvPr>
          <p:cNvPicPr>
            <a:picLocks noChangeAspect="1"/>
          </p:cNvPicPr>
          <p:nvPr/>
        </p:nvPicPr>
        <p:blipFill rotWithShape="1">
          <a:blip r:embed="rId2"/>
          <a:srcRect t="8014" b="14335"/>
          <a:stretch/>
        </p:blipFill>
        <p:spPr>
          <a:xfrm>
            <a:off x="5314637" y="978684"/>
            <a:ext cx="6382063" cy="1109134"/>
          </a:xfrm>
          <a:prstGeom prst="rect">
            <a:avLst/>
          </a:prstGeom>
        </p:spPr>
      </p:pic>
    </p:spTree>
    <p:extLst>
      <p:ext uri="{BB962C8B-B14F-4D97-AF65-F5344CB8AC3E}">
        <p14:creationId xmlns:p14="http://schemas.microsoft.com/office/powerpoint/2010/main" val="122622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064302" y="568345"/>
            <a:ext cx="10639970" cy="1560716"/>
          </a:xfrm>
        </p:spPr>
        <p:txBody>
          <a:bodyPr>
            <a:normAutofit/>
          </a:bodyPr>
          <a:lstStyle/>
          <a:p>
            <a:r>
              <a:rPr lang="de-AT" dirty="0"/>
              <a:t>Step 5: Producing the stories</a:t>
            </a:r>
            <a:br>
              <a:rPr lang="en-US" dirty="0"/>
            </a:br>
            <a:endParaRPr lang="en-US" dirty="0"/>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1932790455"/>
              </p:ext>
            </p:extLst>
          </p:nvPr>
        </p:nvGraphicFramePr>
        <p:xfrm>
          <a:off x="1200677" y="3588604"/>
          <a:ext cx="9790645" cy="3054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A488CD1-411E-440B-A7A3-9F849CB5B906}"/>
              </a:ext>
            </a:extLst>
          </p:cNvPr>
          <p:cNvSpPr txBox="1"/>
          <p:nvPr/>
        </p:nvSpPr>
        <p:spPr>
          <a:xfrm>
            <a:off x="1248377" y="2287566"/>
            <a:ext cx="10377566" cy="1077218"/>
          </a:xfrm>
          <a:prstGeom prst="rect">
            <a:avLst/>
          </a:prstGeom>
          <a:noFill/>
        </p:spPr>
        <p:txBody>
          <a:bodyPr wrap="square" rtlCol="0">
            <a:spAutoFit/>
          </a:bodyPr>
          <a:lstStyle/>
          <a:p>
            <a:pPr marL="285750" indent="-285750">
              <a:buFont typeface="Wingdings" panose="05000000000000000000" pitchFamily="2" charset="2"/>
              <a:buChar char="v"/>
            </a:pPr>
            <a:r>
              <a:rPr lang="de-AT" sz="3200" dirty="0"/>
              <a:t>Storyboarding</a:t>
            </a:r>
          </a:p>
          <a:p>
            <a:pPr marL="285750" indent="-285750">
              <a:buFont typeface="Wingdings" panose="05000000000000000000" pitchFamily="2" charset="2"/>
              <a:buChar char="v"/>
            </a:pPr>
            <a:r>
              <a:rPr lang="de-AT" sz="3200" dirty="0"/>
              <a:t>Voicerecording</a:t>
            </a:r>
            <a:endParaRPr lang="en-US" sz="2400" dirty="0"/>
          </a:p>
        </p:txBody>
      </p:sp>
    </p:spTree>
    <p:extLst>
      <p:ext uri="{BB962C8B-B14F-4D97-AF65-F5344CB8AC3E}">
        <p14:creationId xmlns:p14="http://schemas.microsoft.com/office/powerpoint/2010/main" val="221519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64051-31FF-4D5B-A09F-5844B6B8F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A3E23B-D22F-4E7C-B490-F6CA780C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846580" y="568345"/>
            <a:ext cx="9701953" cy="1560716"/>
          </a:xfrm>
        </p:spPr>
        <p:txBody>
          <a:bodyPr>
            <a:normAutofit/>
          </a:bodyPr>
          <a:lstStyle/>
          <a:p>
            <a:r>
              <a:rPr lang="en-US" dirty="0"/>
              <a:t>Some software options</a:t>
            </a:r>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138646290"/>
              </p:ext>
            </p:extLst>
          </p:nvPr>
        </p:nvGraphicFramePr>
        <p:xfrm>
          <a:off x="1541780" y="2176009"/>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9FC7A77-BA36-4CF4-9EF0-7335700B1266}"/>
              </a:ext>
            </a:extLst>
          </p:cNvPr>
          <p:cNvPicPr>
            <a:picLocks noChangeAspect="1"/>
          </p:cNvPicPr>
          <p:nvPr/>
        </p:nvPicPr>
        <p:blipFill>
          <a:blip r:embed="rId7"/>
          <a:stretch>
            <a:fillRect/>
          </a:stretch>
        </p:blipFill>
        <p:spPr>
          <a:xfrm>
            <a:off x="5934269" y="4741148"/>
            <a:ext cx="1122297" cy="1601481"/>
          </a:xfrm>
          <a:prstGeom prst="rect">
            <a:avLst/>
          </a:prstGeom>
        </p:spPr>
      </p:pic>
    </p:spTree>
    <p:extLst>
      <p:ext uri="{BB962C8B-B14F-4D97-AF65-F5344CB8AC3E}">
        <p14:creationId xmlns:p14="http://schemas.microsoft.com/office/powerpoint/2010/main" val="245766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F9D2-1229-4B42-9CDF-449B1C28D785}"/>
              </a:ext>
            </a:extLst>
          </p:cNvPr>
          <p:cNvSpPr>
            <a:spLocks noGrp="1"/>
          </p:cNvSpPr>
          <p:nvPr>
            <p:ph type="title"/>
          </p:nvPr>
        </p:nvSpPr>
        <p:spPr>
          <a:xfrm>
            <a:off x="682052" y="568345"/>
            <a:ext cx="11022219" cy="1560716"/>
          </a:xfrm>
        </p:spPr>
        <p:txBody>
          <a:bodyPr/>
          <a:lstStyle/>
          <a:p>
            <a:r>
              <a:rPr lang="de-AT" dirty="0"/>
              <a:t>Step 6: Writing the pupil user guides</a:t>
            </a:r>
            <a:endParaRPr lang="en-US" dirty="0"/>
          </a:p>
        </p:txBody>
      </p:sp>
      <p:sp>
        <p:nvSpPr>
          <p:cNvPr id="3" name="Content Placeholder 2">
            <a:extLst>
              <a:ext uri="{FF2B5EF4-FFF2-40B4-BE49-F238E27FC236}">
                <a16:creationId xmlns:a16="http://schemas.microsoft.com/office/drawing/2014/main" id="{07C32E90-5EB5-4F29-AD44-CC4DF607A093}"/>
              </a:ext>
            </a:extLst>
          </p:cNvPr>
          <p:cNvSpPr>
            <a:spLocks noGrp="1"/>
          </p:cNvSpPr>
          <p:nvPr>
            <p:ph idx="1"/>
          </p:nvPr>
        </p:nvSpPr>
        <p:spPr>
          <a:xfrm>
            <a:off x="682052" y="2438400"/>
            <a:ext cx="11250118" cy="3651504"/>
          </a:xfrm>
        </p:spPr>
        <p:txBody>
          <a:bodyPr/>
          <a:lstStyle/>
          <a:p>
            <a:pPr lvl="0">
              <a:buFont typeface="Wingdings" panose="05000000000000000000" pitchFamily="2" charset="2"/>
              <a:buChar char="v"/>
            </a:pPr>
            <a:r>
              <a:rPr lang="en-AU" sz="3200" dirty="0"/>
              <a:t>How to come up with a good story idea</a:t>
            </a:r>
            <a:endParaRPr lang="en-US" sz="3200" dirty="0"/>
          </a:p>
          <a:p>
            <a:pPr lvl="0">
              <a:buFont typeface="Wingdings" panose="05000000000000000000" pitchFamily="2" charset="2"/>
              <a:buChar char="v"/>
            </a:pPr>
            <a:r>
              <a:rPr lang="en-AU" sz="3200" dirty="0"/>
              <a:t>How to find the right pictures</a:t>
            </a:r>
            <a:endParaRPr lang="en-US" sz="3200" dirty="0"/>
          </a:p>
          <a:p>
            <a:pPr lvl="0">
              <a:buFont typeface="Wingdings" panose="05000000000000000000" pitchFamily="2" charset="2"/>
              <a:buChar char="v"/>
            </a:pPr>
            <a:r>
              <a:rPr lang="en-AU" sz="3200" dirty="0"/>
              <a:t>Choosing the right software (pros and cons of the programs they had used)</a:t>
            </a:r>
            <a:endParaRPr lang="en-US" sz="3200" dirty="0"/>
          </a:p>
          <a:p>
            <a:pPr lvl="0">
              <a:buFont typeface="Wingdings" panose="05000000000000000000" pitchFamily="2" charset="2"/>
              <a:buChar char="v"/>
            </a:pPr>
            <a:r>
              <a:rPr lang="en-AU" sz="3200" dirty="0"/>
              <a:t>Personal thoughts about the project</a:t>
            </a:r>
            <a:endParaRPr lang="en-US" sz="3200" dirty="0"/>
          </a:p>
          <a:p>
            <a:pPr marL="0" indent="0">
              <a:buNone/>
            </a:pPr>
            <a:endParaRPr lang="en-US" dirty="0"/>
          </a:p>
        </p:txBody>
      </p:sp>
    </p:spTree>
    <p:extLst>
      <p:ext uri="{BB962C8B-B14F-4D97-AF65-F5344CB8AC3E}">
        <p14:creationId xmlns:p14="http://schemas.microsoft.com/office/powerpoint/2010/main" val="138551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039D-CAD0-4444-A416-D0DE08B75154}"/>
              </a:ext>
            </a:extLst>
          </p:cNvPr>
          <p:cNvSpPr>
            <a:spLocks noGrp="1"/>
          </p:cNvSpPr>
          <p:nvPr>
            <p:ph type="title"/>
          </p:nvPr>
        </p:nvSpPr>
        <p:spPr>
          <a:xfrm>
            <a:off x="622093" y="571500"/>
            <a:ext cx="11032248" cy="1560716"/>
          </a:xfrm>
        </p:spPr>
        <p:txBody>
          <a:bodyPr>
            <a:normAutofit/>
          </a:bodyPr>
          <a:lstStyle/>
          <a:p>
            <a:r>
              <a:rPr lang="de-AT" dirty="0"/>
              <a:t>… personal thoughts about the project</a:t>
            </a:r>
            <a:endParaRPr lang="en-US" dirty="0"/>
          </a:p>
        </p:txBody>
      </p:sp>
      <p:pic>
        <p:nvPicPr>
          <p:cNvPr id="4" name="Content Placeholder 3">
            <a:extLst>
              <a:ext uri="{FF2B5EF4-FFF2-40B4-BE49-F238E27FC236}">
                <a16:creationId xmlns:a16="http://schemas.microsoft.com/office/drawing/2014/main" id="{EC916E41-E28A-4AD6-ACAE-C105B16A6EF0}"/>
              </a:ext>
            </a:extLst>
          </p:cNvPr>
          <p:cNvPicPr>
            <a:picLocks noGrp="1" noChangeAspect="1"/>
          </p:cNvPicPr>
          <p:nvPr>
            <p:ph idx="1"/>
          </p:nvPr>
        </p:nvPicPr>
        <p:blipFill>
          <a:blip r:embed="rId2"/>
          <a:stretch>
            <a:fillRect/>
          </a:stretch>
        </p:blipFill>
        <p:spPr>
          <a:xfrm>
            <a:off x="381000" y="3942998"/>
            <a:ext cx="3850512" cy="244620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E291016-265A-476F-9536-F7407EA47496}"/>
              </a:ext>
            </a:extLst>
          </p:cNvPr>
          <p:cNvPicPr>
            <a:picLocks noChangeAspect="1"/>
          </p:cNvPicPr>
          <p:nvPr/>
        </p:nvPicPr>
        <p:blipFill>
          <a:blip r:embed="rId3"/>
          <a:stretch>
            <a:fillRect/>
          </a:stretch>
        </p:blipFill>
        <p:spPr>
          <a:xfrm>
            <a:off x="2816569" y="1813631"/>
            <a:ext cx="3625345" cy="220274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8D17D9E-8CB6-4298-BCA4-907C78D7AFE2}"/>
              </a:ext>
            </a:extLst>
          </p:cNvPr>
          <p:cNvPicPr>
            <a:picLocks noChangeAspect="1"/>
          </p:cNvPicPr>
          <p:nvPr/>
        </p:nvPicPr>
        <p:blipFill>
          <a:blip r:embed="rId4"/>
          <a:stretch>
            <a:fillRect/>
          </a:stretch>
        </p:blipFill>
        <p:spPr>
          <a:xfrm>
            <a:off x="4516658" y="3530148"/>
            <a:ext cx="3850512" cy="34567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E20E10A-5183-4B28-BD13-2B827772C581}"/>
              </a:ext>
            </a:extLst>
          </p:cNvPr>
          <p:cNvPicPr>
            <a:picLocks noChangeAspect="1"/>
          </p:cNvPicPr>
          <p:nvPr/>
        </p:nvPicPr>
        <p:blipFill>
          <a:blip r:embed="rId5"/>
          <a:stretch>
            <a:fillRect/>
          </a:stretch>
        </p:blipFill>
        <p:spPr>
          <a:xfrm>
            <a:off x="8367170" y="2405743"/>
            <a:ext cx="3625344" cy="2559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143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4D393B5-91B5-41F0-9F26-32ABFB5F4F92}"/>
              </a:ext>
            </a:extLst>
          </p:cNvPr>
          <p:cNvSpPr/>
          <p:nvPr/>
        </p:nvSpPr>
        <p:spPr>
          <a:xfrm>
            <a:off x="886109" y="308883"/>
            <a:ext cx="5270504" cy="3650053"/>
          </a:xfrm>
          <a:prstGeom prst="wedgeRoundRectCallout">
            <a:avLst>
              <a:gd name="adj1" fmla="val -46538"/>
              <a:gd name="adj2" fmla="val -54815"/>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dirty="0">
                <a:ln w="0"/>
                <a:effectLst>
                  <a:outerShdw blurRad="38100" dist="25400" dir="5400000" algn="ctr" rotWithShape="0">
                    <a:srgbClr val="6E747A">
                      <a:alpha val="43000"/>
                    </a:srgbClr>
                  </a:outerShdw>
                </a:effectLst>
                <a:latin typeface="Baskerville Old Face" panose="02020602080505020303" pitchFamily="18" charset="0"/>
                <a:ea typeface="Times New Roman" panose="02020603050405020304" pitchFamily="18" charset="0"/>
                <a:cs typeface="Arial" panose="020B0604020202020204" pitchFamily="34" charset="0"/>
              </a:rPr>
              <a:t>I personally really liked this project, and the fact that I like telling stories is not the only reason for that. Coming up with a good story idea was like exploring my memories and going through all these awesome moments I have spent with my family. This was probably the part of the project that took up the most time for me. However, when I finally had some ideas it was quite obvious which of the ideas I would choose to make a good story. I took the story that had most to do with my relation to my family. The story that is very important for me in my life.                                   </a:t>
            </a:r>
            <a:endParaRPr lang="en-US" dirty="0">
              <a:ln w="0"/>
              <a:effectLst>
                <a:outerShdw blurRad="38100" dist="25400" dir="5400000" algn="ctr" rotWithShape="0">
                  <a:srgbClr val="6E747A">
                    <a:alpha val="43000"/>
                  </a:srgbClr>
                </a:outerShdw>
              </a:effectLst>
              <a:ea typeface="Times New Roman" panose="02020603050405020304" pitchFamily="18" charset="0"/>
              <a:cs typeface="Times New Roman" panose="02020603050405020304" pitchFamily="18" charset="0"/>
            </a:endParaRPr>
          </a:p>
          <a:p>
            <a:pPr algn="ctr">
              <a:lnSpc>
                <a:spcPct val="107000"/>
              </a:lnSpc>
              <a:spcAft>
                <a:spcPts val="800"/>
              </a:spcAft>
            </a:pPr>
            <a:r>
              <a:rPr lang="en-GB" sz="11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089A1D47-4BA8-4109-A154-9C689B86A9F2}"/>
              </a:ext>
            </a:extLst>
          </p:cNvPr>
          <p:cNvSpPr/>
          <p:nvPr/>
        </p:nvSpPr>
        <p:spPr>
          <a:xfrm>
            <a:off x="6760074" y="182103"/>
            <a:ext cx="4698471" cy="3776833"/>
          </a:xfrm>
          <a:prstGeom prst="wedgeRoundRectCallout">
            <a:avLst>
              <a:gd name="adj1" fmla="val -59002"/>
              <a:gd name="adj2" fmla="val -47133"/>
              <a:gd name="adj3" fmla="val 16667"/>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b="1" dirty="0">
                <a:effectLst/>
                <a:latin typeface="Baskerville Old Face" panose="02020602080505020303" pitchFamily="18" charset="0"/>
                <a:ea typeface="Times New Roman" panose="02020603050405020304" pitchFamily="18" charset="0"/>
                <a:cs typeface="Arial" panose="020B0604020202020204" pitchFamily="34" charset="0"/>
              </a:rPr>
              <a:t>I specifically liked this project, because it really had to do with one’s personal opinions and stories, but also because I could choose the story I would later work on, on my own. And this was actually the hardest part of the whole project: Finding a personal story which is interesting and still not too personal. As a matter of fact, for me this wasn’t very easy, but as soon as I had an idea that fit, the project became quite simple and also fun, except for a few technical issues you’ll read about later…</a:t>
            </a:r>
            <a:endParaRPr lang="en-US" sz="1100" dirty="0">
              <a:effectLst/>
              <a:ea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48B339EB-386A-4973-BA18-4AE8E2CC5F1F}"/>
              </a:ext>
            </a:extLst>
          </p:cNvPr>
          <p:cNvSpPr/>
          <p:nvPr/>
        </p:nvSpPr>
        <p:spPr>
          <a:xfrm>
            <a:off x="1506962" y="4052455"/>
            <a:ext cx="9064486" cy="2650971"/>
          </a:xfrm>
          <a:prstGeom prst="wedgeRoundRectCallout">
            <a:avLst>
              <a:gd name="adj1" fmla="val -61586"/>
              <a:gd name="adj2" fmla="val -38884"/>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b="1" dirty="0">
                <a:effectLst/>
                <a:latin typeface="Baskerville Old Face" panose="02020602080505020303" pitchFamily="18" charset="0"/>
                <a:ea typeface="Times New Roman" panose="02020603050405020304" pitchFamily="18" charset="0"/>
                <a:cs typeface="Arial" panose="020B0604020202020204" pitchFamily="34" charset="0"/>
              </a:rPr>
              <a:t>For me it was pretty hard to come up with a good idea for my story. When I first started thinking about what would fit to the topic “family” I thought to write about my grandfather in World War II because it is a very important aspect in my family and I wasn’t sure if I had anything else to tell which would be really interesting. Then I realized that it wasn’t about a great plot but about something that I could really tell others because I can identify with the story. So I asked my parents for advice and together we came up with an idea for my final story. Finding the right pictures for my story was hard as well and I’m still not quite satisfied with my choice. Mainly I took my own photos of objects that have something to do with my story, because it makes the story more personal if you have your own pictures.</a:t>
            </a:r>
            <a:endParaRPr lang="en-US"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7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onal liegende Ecken des Rechtecks abrunden 5">
            <a:extLst>
              <a:ext uri="{FF2B5EF4-FFF2-40B4-BE49-F238E27FC236}">
                <a16:creationId xmlns:a16="http://schemas.microsoft.com/office/drawing/2014/main" id="{23DCBB42-FD1F-42FA-A55D-AE76B0E5C8D7}"/>
              </a:ext>
            </a:extLst>
          </p:cNvPr>
          <p:cNvSpPr/>
          <p:nvPr/>
        </p:nvSpPr>
        <p:spPr>
          <a:xfrm>
            <a:off x="968829" y="571501"/>
            <a:ext cx="4315736" cy="28575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I personally really liked this project. Coming up with a good story idea was like exploring my memories and going through all these awesome moments I have spent with my family.  </a:t>
            </a:r>
          </a:p>
        </p:txBody>
      </p:sp>
      <p:sp>
        <p:nvSpPr>
          <p:cNvPr id="10" name="Speech Bubble: Rectangle with Corners Rounded 9">
            <a:extLst>
              <a:ext uri="{FF2B5EF4-FFF2-40B4-BE49-F238E27FC236}">
                <a16:creationId xmlns:a16="http://schemas.microsoft.com/office/drawing/2014/main" id="{704B1A9A-1CA9-46B3-9C99-BD9E51A6CD3E}"/>
              </a:ext>
            </a:extLst>
          </p:cNvPr>
          <p:cNvSpPr/>
          <p:nvPr/>
        </p:nvSpPr>
        <p:spPr>
          <a:xfrm>
            <a:off x="179614" y="4136572"/>
            <a:ext cx="6134100" cy="2409870"/>
          </a:xfrm>
          <a:prstGeom prst="wedgeRoundRectCallout">
            <a:avLst>
              <a:gd name="adj1" fmla="val -39589"/>
              <a:gd name="adj2" fmla="val -7711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Here’s what I loved about this very project: not only thinking about it, or giving it small thoughts all the time, speaking loud and clearly while recording and then editing my story, but also the memories that came to my mind while producing it.</a:t>
            </a:r>
            <a:endParaRPr lang="de-AT" sz="2400" dirty="0"/>
          </a:p>
          <a:p>
            <a:r>
              <a:rPr lang="de-AT" sz="2400" dirty="0"/>
              <a:t>							</a:t>
            </a:r>
            <a:r>
              <a:rPr lang="de-AT" sz="2400" i="1" dirty="0"/>
              <a:t>Matteo</a:t>
            </a:r>
          </a:p>
        </p:txBody>
      </p:sp>
      <p:sp>
        <p:nvSpPr>
          <p:cNvPr id="11" name="Speech Bubble: Rectangle with Corners Rounded 10">
            <a:extLst>
              <a:ext uri="{FF2B5EF4-FFF2-40B4-BE49-F238E27FC236}">
                <a16:creationId xmlns:a16="http://schemas.microsoft.com/office/drawing/2014/main" id="{30C6EA6A-0C17-4D61-9AE5-BB0A580AD180}"/>
              </a:ext>
            </a:extLst>
          </p:cNvPr>
          <p:cNvSpPr/>
          <p:nvPr/>
        </p:nvSpPr>
        <p:spPr>
          <a:xfrm>
            <a:off x="6569529" y="463959"/>
            <a:ext cx="5442857" cy="5693229"/>
          </a:xfrm>
          <a:prstGeom prst="wedgeRoundRectCallout">
            <a:avLst>
              <a:gd name="adj1" fmla="val -65433"/>
              <a:gd name="adj2" fmla="val -5050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sz="2400" dirty="0">
                <a:solidFill>
                  <a:schemeClr val="tx1"/>
                </a:solidFill>
              </a:rPr>
              <a:t>I think this project was very different to everything we‘ve ever done before, but it was a great new experience. I really liked the idea behind htis project because I think as the point was to share a personal story you could relate to really well which is definitely interesting.</a:t>
            </a:r>
          </a:p>
          <a:p>
            <a:pPr algn="ctr"/>
            <a:r>
              <a:rPr lang="de-AT" sz="2400" dirty="0">
                <a:solidFill>
                  <a:schemeClr val="tx1"/>
                </a:solidFill>
              </a:rPr>
              <a:t>Overall, I liked this project very much, although it was quite tough and time consuming to produce the stories. Additionally, I think you can also learn quite a lot about your classmates because these are stories you wouldn‘t just talk about in school.</a:t>
            </a:r>
            <a:endParaRPr lang="en-US" sz="2400" dirty="0">
              <a:solidFill>
                <a:schemeClr val="tx1"/>
              </a:solidFill>
            </a:endParaRPr>
          </a:p>
        </p:txBody>
      </p:sp>
    </p:spTree>
    <p:extLst>
      <p:ext uri="{BB962C8B-B14F-4D97-AF65-F5344CB8AC3E}">
        <p14:creationId xmlns:p14="http://schemas.microsoft.com/office/powerpoint/2010/main" val="417045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B2001-4B2C-4375-870A-BD5B5FA9D888}"/>
              </a:ext>
            </a:extLst>
          </p:cNvPr>
          <p:cNvSpPr txBox="1"/>
          <p:nvPr/>
        </p:nvSpPr>
        <p:spPr>
          <a:xfrm>
            <a:off x="744015" y="248334"/>
            <a:ext cx="4799179" cy="707886"/>
          </a:xfrm>
          <a:prstGeom prst="rect">
            <a:avLst/>
          </a:prstGeom>
          <a:noFill/>
        </p:spPr>
        <p:txBody>
          <a:bodyPr wrap="square" rtlCol="0">
            <a:spAutoFit/>
          </a:bodyPr>
          <a:lstStyle/>
          <a:p>
            <a:r>
              <a:rPr lang="de-AT" sz="4000" b="1" dirty="0">
                <a:ln w="22225">
                  <a:solidFill>
                    <a:schemeClr val="accent2"/>
                  </a:solidFill>
                  <a:prstDash val="solid"/>
                </a:ln>
                <a:solidFill>
                  <a:schemeClr val="accent2">
                    <a:lumMod val="40000"/>
                    <a:lumOff val="60000"/>
                  </a:schemeClr>
                </a:solidFill>
              </a:rPr>
              <a:t>Some of the stories…</a:t>
            </a:r>
            <a:endParaRPr lang="en-US" sz="4000" b="1" dirty="0">
              <a:ln w="22225">
                <a:solidFill>
                  <a:schemeClr val="accent2"/>
                </a:solidFill>
                <a:prstDash val="solid"/>
              </a:ln>
              <a:solidFill>
                <a:schemeClr val="accent2">
                  <a:lumMod val="40000"/>
                  <a:lumOff val="60000"/>
                </a:schemeClr>
              </a:solidFill>
            </a:endParaRPr>
          </a:p>
        </p:txBody>
      </p:sp>
      <p:pic>
        <p:nvPicPr>
          <p:cNvPr id="5" name="Picture 4" descr="A bunch of different items that are on display&#10;&#10;Description generated with high confidence">
            <a:hlinkClick r:id="rId2"/>
            <a:extLst>
              <a:ext uri="{FF2B5EF4-FFF2-40B4-BE49-F238E27FC236}">
                <a16:creationId xmlns:a16="http://schemas.microsoft.com/office/drawing/2014/main" id="{EA442BEE-DCA7-4400-ACBB-E9A0D8DD4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52" y="397565"/>
            <a:ext cx="4489862" cy="6062870"/>
          </a:xfrm>
          <a:prstGeom prst="rect">
            <a:avLst/>
          </a:prstGeom>
          <a:ln>
            <a:noFill/>
          </a:ln>
          <a:effectLst>
            <a:outerShdw blurRad="292100" dist="139700" dir="2700000" algn="tl" rotWithShape="0">
              <a:srgbClr val="333333">
                <a:alpha val="65000"/>
              </a:srgbClr>
            </a:outerShdw>
          </a:effectLst>
        </p:spPr>
      </p:pic>
      <p:pic>
        <p:nvPicPr>
          <p:cNvPr id="2" name="Picture 1">
            <a:hlinkClick r:id="rId4"/>
            <a:extLst>
              <a:ext uri="{FF2B5EF4-FFF2-40B4-BE49-F238E27FC236}">
                <a16:creationId xmlns:a16="http://schemas.microsoft.com/office/drawing/2014/main" id="{84DD4B2F-876E-49FF-B771-4FBB1402C2F0}"/>
              </a:ext>
            </a:extLst>
          </p:cNvPr>
          <p:cNvPicPr>
            <a:picLocks noChangeAspect="1"/>
          </p:cNvPicPr>
          <p:nvPr/>
        </p:nvPicPr>
        <p:blipFill rotWithShape="1">
          <a:blip r:embed="rId5"/>
          <a:srcRect r="2876"/>
          <a:stretch/>
        </p:blipFill>
        <p:spPr>
          <a:xfrm>
            <a:off x="142102" y="4218309"/>
            <a:ext cx="6868298" cy="1691051"/>
          </a:xfrm>
          <a:prstGeom prst="rect">
            <a:avLst/>
          </a:prstGeom>
        </p:spPr>
      </p:pic>
    </p:spTree>
    <p:extLst>
      <p:ext uri="{BB962C8B-B14F-4D97-AF65-F5344CB8AC3E}">
        <p14:creationId xmlns:p14="http://schemas.microsoft.com/office/powerpoint/2010/main" val="259474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4D53-DFF1-47D8-9849-6572A9D24A14}"/>
              </a:ext>
            </a:extLst>
          </p:cNvPr>
          <p:cNvSpPr>
            <a:spLocks noGrp="1"/>
          </p:cNvSpPr>
          <p:nvPr>
            <p:ph type="title"/>
          </p:nvPr>
        </p:nvSpPr>
        <p:spPr>
          <a:xfrm>
            <a:off x="792092" y="568345"/>
            <a:ext cx="10912179" cy="1560716"/>
          </a:xfrm>
        </p:spPr>
        <p:txBody>
          <a:bodyPr/>
          <a:lstStyle/>
          <a:p>
            <a:r>
              <a:rPr lang="de-AT" dirty="0"/>
              <a:t>Overview: What to expect…</a:t>
            </a:r>
            <a:endParaRPr lang="en-US" dirty="0"/>
          </a:p>
        </p:txBody>
      </p:sp>
      <p:sp>
        <p:nvSpPr>
          <p:cNvPr id="11" name="Content Placeholder 10">
            <a:extLst>
              <a:ext uri="{FF2B5EF4-FFF2-40B4-BE49-F238E27FC236}">
                <a16:creationId xmlns:a16="http://schemas.microsoft.com/office/drawing/2014/main" id="{FD8A6B46-2BF5-42D1-AA5F-2CA21567C027}"/>
              </a:ext>
            </a:extLst>
          </p:cNvPr>
          <p:cNvSpPr>
            <a:spLocks noGrp="1"/>
          </p:cNvSpPr>
          <p:nvPr>
            <p:ph idx="1"/>
          </p:nvPr>
        </p:nvSpPr>
        <p:spPr>
          <a:xfrm>
            <a:off x="901700" y="2540000"/>
            <a:ext cx="10735408" cy="3651504"/>
          </a:xfrm>
        </p:spPr>
        <p:txBody>
          <a:bodyPr/>
          <a:lstStyle/>
          <a:p>
            <a:endParaRPr lang="en-US" dirty="0"/>
          </a:p>
        </p:txBody>
      </p:sp>
      <p:sp>
        <p:nvSpPr>
          <p:cNvPr id="13" name="Arrow: Notched Right 12">
            <a:extLst>
              <a:ext uri="{FF2B5EF4-FFF2-40B4-BE49-F238E27FC236}">
                <a16:creationId xmlns:a16="http://schemas.microsoft.com/office/drawing/2014/main" id="{5674A075-29FF-45C5-9847-4C83BCF07212}"/>
              </a:ext>
            </a:extLst>
          </p:cNvPr>
          <p:cNvSpPr/>
          <p:nvPr/>
        </p:nvSpPr>
        <p:spPr>
          <a:xfrm>
            <a:off x="93785" y="2850913"/>
            <a:ext cx="2904879" cy="1774659"/>
          </a:xfrm>
          <a:prstGeom prst="notch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t>Concepts and theoretical aspects of DS in education</a:t>
            </a:r>
            <a:endParaRPr lang="en-US" b="1" dirty="0"/>
          </a:p>
        </p:txBody>
      </p:sp>
      <p:sp>
        <p:nvSpPr>
          <p:cNvPr id="14" name="Arrow: Notched Right 13">
            <a:extLst>
              <a:ext uri="{FF2B5EF4-FFF2-40B4-BE49-F238E27FC236}">
                <a16:creationId xmlns:a16="http://schemas.microsoft.com/office/drawing/2014/main" id="{19A9684F-4F82-4CE2-B531-D45DA8223CE3}"/>
              </a:ext>
            </a:extLst>
          </p:cNvPr>
          <p:cNvSpPr/>
          <p:nvPr/>
        </p:nvSpPr>
        <p:spPr>
          <a:xfrm>
            <a:off x="4892213" y="2802318"/>
            <a:ext cx="2711936" cy="1823254"/>
          </a:xfrm>
          <a:prstGeom prst="notchedRightArrow">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a:solidFill>
                  <a:schemeClr val="tx1"/>
                </a:solidFill>
              </a:rPr>
              <a:t>Methods used in class</a:t>
            </a:r>
          </a:p>
          <a:p>
            <a:pPr algn="ctr"/>
            <a:r>
              <a:rPr lang="de-AT" b="1" dirty="0">
                <a:solidFill>
                  <a:schemeClr val="tx1"/>
                </a:solidFill>
              </a:rPr>
              <a:t>Step-by-step</a:t>
            </a:r>
            <a:r>
              <a:rPr lang="de-AT" dirty="0">
                <a:solidFill>
                  <a:schemeClr val="tx1"/>
                </a:solidFill>
              </a:rPr>
              <a:t> </a:t>
            </a:r>
            <a:endParaRPr lang="en-US" dirty="0">
              <a:solidFill>
                <a:schemeClr val="tx1"/>
              </a:solidFill>
            </a:endParaRPr>
          </a:p>
        </p:txBody>
      </p:sp>
      <p:sp>
        <p:nvSpPr>
          <p:cNvPr id="15" name="Arrow: Notched Right 14">
            <a:extLst>
              <a:ext uri="{FF2B5EF4-FFF2-40B4-BE49-F238E27FC236}">
                <a16:creationId xmlns:a16="http://schemas.microsoft.com/office/drawing/2014/main" id="{0B0AA569-2FDC-4EFB-B7F7-AA68670FD427}"/>
              </a:ext>
            </a:extLst>
          </p:cNvPr>
          <p:cNvSpPr/>
          <p:nvPr/>
        </p:nvSpPr>
        <p:spPr>
          <a:xfrm>
            <a:off x="2847189" y="2834715"/>
            <a:ext cx="2208823" cy="1758461"/>
          </a:xfrm>
          <a:prstGeom prst="notchedRightArrow">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b="1" dirty="0"/>
              <a:t>Project goals</a:t>
            </a:r>
            <a:endParaRPr lang="en-US" b="1" dirty="0"/>
          </a:p>
        </p:txBody>
      </p:sp>
      <p:sp>
        <p:nvSpPr>
          <p:cNvPr id="16" name="Arrow: Notched Right 15">
            <a:extLst>
              <a:ext uri="{FF2B5EF4-FFF2-40B4-BE49-F238E27FC236}">
                <a16:creationId xmlns:a16="http://schemas.microsoft.com/office/drawing/2014/main" id="{EAF4CA04-1006-4351-BE5C-7590FCC4F389}"/>
              </a:ext>
            </a:extLst>
          </p:cNvPr>
          <p:cNvSpPr/>
          <p:nvPr/>
        </p:nvSpPr>
        <p:spPr>
          <a:xfrm>
            <a:off x="7428633" y="2802318"/>
            <a:ext cx="2450013" cy="1790858"/>
          </a:xfrm>
          <a:prstGeom prst="notchedRightArrow">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b="1" dirty="0">
                <a:solidFill>
                  <a:schemeClr val="tx1"/>
                </a:solidFill>
              </a:rPr>
              <a:t>Student reactions and</a:t>
            </a:r>
          </a:p>
          <a:p>
            <a:pPr algn="ctr"/>
            <a:r>
              <a:rPr lang="de-AT" b="1" dirty="0">
                <a:solidFill>
                  <a:schemeClr val="tx1"/>
                </a:solidFill>
              </a:rPr>
              <a:t>Conclusion</a:t>
            </a:r>
            <a:r>
              <a:rPr lang="de-AT" dirty="0">
                <a:solidFill>
                  <a:schemeClr val="tx1"/>
                </a:solidFill>
              </a:rPr>
              <a:t> </a:t>
            </a:r>
            <a:endParaRPr lang="en-US" dirty="0">
              <a:solidFill>
                <a:schemeClr val="tx1"/>
              </a:solidFill>
            </a:endParaRPr>
          </a:p>
        </p:txBody>
      </p:sp>
      <p:sp>
        <p:nvSpPr>
          <p:cNvPr id="17" name="Arrow: Notched Right 16">
            <a:extLst>
              <a:ext uri="{FF2B5EF4-FFF2-40B4-BE49-F238E27FC236}">
                <a16:creationId xmlns:a16="http://schemas.microsoft.com/office/drawing/2014/main" id="{6A2AB163-05EF-4AF4-BBBB-C54C79A86BB6}"/>
              </a:ext>
            </a:extLst>
          </p:cNvPr>
          <p:cNvSpPr/>
          <p:nvPr/>
        </p:nvSpPr>
        <p:spPr>
          <a:xfrm>
            <a:off x="9710616" y="2802318"/>
            <a:ext cx="2203938" cy="1823254"/>
          </a:xfrm>
          <a:prstGeom prst="notchedRightArrow">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b="1" dirty="0"/>
              <a:t>Screening of sample videos</a:t>
            </a:r>
            <a:endParaRPr lang="en-US" b="1" dirty="0"/>
          </a:p>
        </p:txBody>
      </p:sp>
    </p:spTree>
    <p:extLst>
      <p:ext uri="{BB962C8B-B14F-4D97-AF65-F5344CB8AC3E}">
        <p14:creationId xmlns:p14="http://schemas.microsoft.com/office/powerpoint/2010/main" val="23286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1005272" y="2090754"/>
            <a:ext cx="3759200" cy="3378200"/>
          </a:xfrm>
        </p:spPr>
      </p:pic>
      <p:sp>
        <p:nvSpPr>
          <p:cNvPr id="6" name="TextBox 5">
            <a:extLst>
              <a:ext uri="{FF2B5EF4-FFF2-40B4-BE49-F238E27FC236}">
                <a16:creationId xmlns:a16="http://schemas.microsoft.com/office/drawing/2014/main" id="{801C89C1-1373-4AA4-81E7-F14D43D33907}"/>
              </a:ext>
            </a:extLst>
          </p:cNvPr>
          <p:cNvSpPr txBox="1"/>
          <p:nvPr/>
        </p:nvSpPr>
        <p:spPr>
          <a:xfrm>
            <a:off x="930222" y="5508303"/>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hlinkClick r:id="rId5"/>
            <a:extLst>
              <a:ext uri="{FF2B5EF4-FFF2-40B4-BE49-F238E27FC236}">
                <a16:creationId xmlns:a16="http://schemas.microsoft.com/office/drawing/2014/main" id="{CD98F9E0-EB9B-4BD1-99AB-3EF7EBA6D5B1}"/>
              </a:ext>
            </a:extLst>
          </p:cNvPr>
          <p:cNvPicPr>
            <a:picLocks noChangeAspect="1"/>
          </p:cNvPicPr>
          <p:nvPr/>
        </p:nvPicPr>
        <p:blipFill>
          <a:blip r:embed="rId6"/>
          <a:stretch>
            <a:fillRect/>
          </a:stretch>
        </p:blipFill>
        <p:spPr>
          <a:xfrm>
            <a:off x="6580007" y="190503"/>
            <a:ext cx="4514666" cy="637234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411097C-DFB2-444D-BD9A-9F3E7853EDF0}"/>
              </a:ext>
            </a:extLst>
          </p:cNvPr>
          <p:cNvSpPr txBox="1"/>
          <p:nvPr/>
        </p:nvSpPr>
        <p:spPr>
          <a:xfrm>
            <a:off x="1414196" y="482757"/>
            <a:ext cx="4469769" cy="1569660"/>
          </a:xfrm>
          <a:prstGeom prst="rect">
            <a:avLst/>
          </a:prstGeom>
          <a:noFill/>
        </p:spPr>
        <p:txBody>
          <a:bodyPr wrap="square" rtlCol="0">
            <a:spAutoFit/>
          </a:bodyPr>
          <a:lstStyle/>
          <a:p>
            <a:r>
              <a:rPr lang="de-AT" sz="3200" b="1" dirty="0">
                <a:ln w="22225">
                  <a:solidFill>
                    <a:schemeClr val="accent2"/>
                  </a:solidFill>
                  <a:prstDash val="solid"/>
                </a:ln>
                <a:solidFill>
                  <a:schemeClr val="accent2">
                    <a:lumMod val="40000"/>
                    <a:lumOff val="60000"/>
                  </a:schemeClr>
                </a:solidFill>
              </a:rPr>
              <a:t>For more info read our USER GUIDE or explore the project website</a:t>
            </a:r>
            <a:endParaRPr lang="en-US" sz="3200" b="1" dirty="0">
              <a:ln w="22225">
                <a:solidFill>
                  <a:schemeClr val="accent2"/>
                </a:solidFill>
                <a:prstDash val="solid"/>
              </a:ln>
              <a:solidFill>
                <a:schemeClr val="accent2">
                  <a:lumMod val="40000"/>
                  <a:lumOff val="60000"/>
                </a:schemeClr>
              </a:solidFill>
            </a:endParaRPr>
          </a:p>
        </p:txBody>
      </p:sp>
      <p:sp>
        <p:nvSpPr>
          <p:cNvPr id="4" name="Thought Bubble: Cloud 3">
            <a:extLst>
              <a:ext uri="{FF2B5EF4-FFF2-40B4-BE49-F238E27FC236}">
                <a16:creationId xmlns:a16="http://schemas.microsoft.com/office/drawing/2014/main" id="{8F1D60E3-B9D8-4AAB-81CC-6E03E5A7042F}"/>
              </a:ext>
            </a:extLst>
          </p:cNvPr>
          <p:cNvSpPr/>
          <p:nvPr/>
        </p:nvSpPr>
        <p:spPr>
          <a:xfrm>
            <a:off x="4574905" y="783771"/>
            <a:ext cx="4906551" cy="4060372"/>
          </a:xfrm>
          <a:prstGeom prst="cloudCallout">
            <a:avLst>
              <a:gd name="adj1" fmla="val -65715"/>
              <a:gd name="adj2" fmla="val 6834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4400" b="1" dirty="0"/>
              <a:t>Any questions?</a:t>
            </a:r>
            <a:endParaRPr lang="en-US" sz="4400" b="1" dirty="0"/>
          </a:p>
        </p:txBody>
      </p:sp>
    </p:spTree>
    <p:extLst>
      <p:ext uri="{BB962C8B-B14F-4D97-AF65-F5344CB8AC3E}">
        <p14:creationId xmlns:p14="http://schemas.microsoft.com/office/powerpoint/2010/main" val="2517261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703CE-9996-4DF6-8F51-A5D2152901B8}"/>
              </a:ext>
            </a:extLst>
          </p:cNvPr>
          <p:cNvPicPr>
            <a:picLocks noChangeAspect="1"/>
          </p:cNvPicPr>
          <p:nvPr/>
        </p:nvPicPr>
        <p:blipFill rotWithShape="1">
          <a:blip r:embed="rId2"/>
          <a:srcRect t="20495"/>
          <a:stretch/>
        </p:blipFill>
        <p:spPr>
          <a:xfrm>
            <a:off x="20" y="10"/>
            <a:ext cx="12191980" cy="6857990"/>
          </a:xfrm>
          <a:prstGeom prst="rect">
            <a:avLst/>
          </a:prstGeom>
        </p:spPr>
      </p:pic>
    </p:spTree>
    <p:extLst>
      <p:ext uri="{BB962C8B-B14F-4D97-AF65-F5344CB8AC3E}">
        <p14:creationId xmlns:p14="http://schemas.microsoft.com/office/powerpoint/2010/main" val="406300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AD08-E140-4006-8FD4-12B6D160A2A9}"/>
              </a:ext>
            </a:extLst>
          </p:cNvPr>
          <p:cNvSpPr>
            <a:spLocks noGrp="1"/>
          </p:cNvSpPr>
          <p:nvPr>
            <p:ph type="title" idx="4294967295"/>
          </p:nvPr>
        </p:nvSpPr>
        <p:spPr>
          <a:xfrm>
            <a:off x="1049483" y="308552"/>
            <a:ext cx="11012632" cy="824057"/>
          </a:xfrm>
        </p:spPr>
        <p:txBody>
          <a:bodyPr/>
          <a:lstStyle/>
          <a:p>
            <a:r>
              <a:rPr lang="de-AT" dirty="0"/>
              <a:t>References</a:t>
            </a:r>
            <a:endParaRPr lang="en-US" dirty="0"/>
          </a:p>
        </p:txBody>
      </p:sp>
      <p:sp>
        <p:nvSpPr>
          <p:cNvPr id="3" name="Content Placeholder 2">
            <a:extLst>
              <a:ext uri="{FF2B5EF4-FFF2-40B4-BE49-F238E27FC236}">
                <a16:creationId xmlns:a16="http://schemas.microsoft.com/office/drawing/2014/main" id="{646B9721-073A-46E8-8732-63E404C1D4B9}"/>
              </a:ext>
            </a:extLst>
          </p:cNvPr>
          <p:cNvSpPr>
            <a:spLocks noGrp="1"/>
          </p:cNvSpPr>
          <p:nvPr>
            <p:ph idx="4294967295"/>
          </p:nvPr>
        </p:nvSpPr>
        <p:spPr>
          <a:xfrm>
            <a:off x="696191" y="1184564"/>
            <a:ext cx="11495809" cy="5364884"/>
          </a:xfrm>
        </p:spPr>
        <p:txBody>
          <a:bodyPr>
            <a:normAutofit fontScale="92500"/>
          </a:bodyPr>
          <a:lstStyle/>
          <a:p>
            <a:r>
              <a:rPr lang="en-GB" sz="1000" b="1" dirty="0" err="1"/>
              <a:t>Bruchac</a:t>
            </a:r>
            <a:r>
              <a:rPr lang="en-GB" sz="1000" b="1" dirty="0"/>
              <a:t>, J. (1983). The Ship. In E. </a:t>
            </a:r>
            <a:r>
              <a:rPr lang="en-GB" sz="1000" b="1" dirty="0" err="1"/>
              <a:t>Nischik</a:t>
            </a:r>
            <a:r>
              <a:rPr lang="en-GB" sz="1000" b="1" dirty="0"/>
              <a:t> </a:t>
            </a:r>
            <a:r>
              <a:rPr lang="en-GB" sz="1000" b="1" dirty="0" err="1"/>
              <a:t>Reingard</a:t>
            </a:r>
            <a:r>
              <a:rPr lang="en-GB" sz="1000" b="1" dirty="0"/>
              <a:t>, </a:t>
            </a:r>
            <a:r>
              <a:rPr lang="en-GB" sz="1000" b="1" i="1" dirty="0"/>
              <a:t>Short </a:t>
            </a:r>
            <a:r>
              <a:rPr lang="en-GB" sz="1000" b="1" i="1" dirty="0" err="1"/>
              <a:t>Short</a:t>
            </a:r>
            <a:r>
              <a:rPr lang="en-GB" sz="1000" b="1" i="1" dirty="0"/>
              <a:t> Stories</a:t>
            </a:r>
            <a:r>
              <a:rPr lang="en-GB" sz="1000" b="1" dirty="0"/>
              <a:t> (pp. 59-60). Paderborn: </a:t>
            </a:r>
            <a:r>
              <a:rPr lang="en-GB" sz="1000" b="1" dirty="0" err="1"/>
              <a:t>Schöninghbuch</a:t>
            </a:r>
            <a:r>
              <a:rPr lang="en-GB" sz="1000" b="1" dirty="0"/>
              <a:t>.</a:t>
            </a:r>
            <a:endParaRPr lang="en-US" sz="1000" b="1" dirty="0"/>
          </a:p>
          <a:p>
            <a:r>
              <a:rPr lang="en-GB" sz="1000" b="1" dirty="0"/>
              <a:t>Byram, M. (1997). </a:t>
            </a:r>
            <a:r>
              <a:rPr lang="en-GB" sz="1000" b="1" i="1" dirty="0"/>
              <a:t>Teaching and Assessing Intercultural Communicative Competence</a:t>
            </a:r>
            <a:r>
              <a:rPr lang="en-GB" sz="1000" b="1" dirty="0"/>
              <a:t>. Clevedon: Multilingual Matters.</a:t>
            </a:r>
            <a:endParaRPr lang="en-US" sz="1000" b="1" dirty="0"/>
          </a:p>
          <a:p>
            <a:r>
              <a:rPr lang="en-GB" sz="1000" b="1" dirty="0"/>
              <a:t>Byram, M. (2000). </a:t>
            </a:r>
            <a:r>
              <a:rPr lang="en-GB" sz="1000" b="1" i="1" dirty="0"/>
              <a:t>Assessing Intercultural Competence in Language Teaching</a:t>
            </a:r>
            <a:r>
              <a:rPr lang="en-GB" sz="1000" b="1" dirty="0"/>
              <a:t>. </a:t>
            </a:r>
            <a:r>
              <a:rPr lang="en-GB" sz="1000" b="1" dirty="0" err="1"/>
              <a:t>Sprogforum</a:t>
            </a:r>
            <a:r>
              <a:rPr lang="en-GB" sz="1000" b="1" dirty="0"/>
              <a:t>, 8-13. Retrieved 04 13, 2011, from Retrieved from: http://library.au.dk/fileadmin/www.bibliotek.au.dk/Campus_Emdrup/Sprogforum_arkiv/SPROGFORUM_NO._18_Interkulturel_kompetence.pdf </a:t>
            </a:r>
            <a:endParaRPr lang="en-US" sz="1000" b="1" dirty="0"/>
          </a:p>
          <a:p>
            <a:r>
              <a:rPr lang="en-GB" sz="1000" b="1" dirty="0"/>
              <a:t>Council of Europe. (2001). </a:t>
            </a:r>
            <a:r>
              <a:rPr lang="en-GB" sz="1000" b="1" i="1" dirty="0"/>
              <a:t>Common European Framework of Reference for Languages</a:t>
            </a:r>
            <a:r>
              <a:rPr lang="en-GB" sz="1000" b="1" dirty="0"/>
              <a:t>. Retrieved </a:t>
            </a:r>
            <a:r>
              <a:rPr lang="en-GB" sz="1000" b="1" dirty="0" err="1"/>
              <a:t>Juli</a:t>
            </a:r>
            <a:r>
              <a:rPr lang="en-GB" sz="1000" b="1" dirty="0"/>
              <a:t> 19, 2011, from Council of Europe: https://www.coe.int/en/web/common-european-framework-reference-languages/?</a:t>
            </a:r>
            <a:endParaRPr lang="en-US" sz="1000" b="1" dirty="0"/>
          </a:p>
          <a:p>
            <a:r>
              <a:rPr lang="de-AT" sz="1000" b="1" dirty="0"/>
              <a:t>Gardner, A., Maierhofer R., &amp; Penz, H. (in print). </a:t>
            </a:r>
            <a:r>
              <a:rPr lang="en-GB" sz="1000" b="1" dirty="0" err="1"/>
              <a:t>MyStory</a:t>
            </a:r>
            <a:r>
              <a:rPr lang="en-GB" sz="1000" b="1" dirty="0"/>
              <a:t>: The tale of an Erasmus+ storytelling project. </a:t>
            </a:r>
            <a:r>
              <a:rPr lang="en-GB" sz="1000" b="1" i="1" dirty="0" err="1"/>
              <a:t>Arbeiten</a:t>
            </a:r>
            <a:r>
              <a:rPr lang="en-GB" sz="1000" b="1" i="1" dirty="0"/>
              <a:t> </a:t>
            </a:r>
            <a:r>
              <a:rPr lang="en-GB" sz="1000" b="1" i="1" dirty="0" err="1"/>
              <a:t>aus</a:t>
            </a:r>
            <a:r>
              <a:rPr lang="en-GB" sz="1000" b="1" i="1" dirty="0"/>
              <a:t> </a:t>
            </a:r>
            <a:r>
              <a:rPr lang="en-GB" sz="1000" b="1" i="1" dirty="0" err="1"/>
              <a:t>Anglistik</a:t>
            </a:r>
            <a:r>
              <a:rPr lang="en-GB" sz="1000" b="1" i="1" dirty="0"/>
              <a:t> und </a:t>
            </a:r>
            <a:r>
              <a:rPr lang="en-GB" sz="1000" b="1" i="1" dirty="0" err="1"/>
              <a:t>Amerikanistik</a:t>
            </a:r>
            <a:r>
              <a:rPr lang="en-GB" sz="1000" b="1" dirty="0"/>
              <a:t> 43(2).</a:t>
            </a:r>
            <a:endParaRPr lang="en-US" sz="1000" b="1" dirty="0"/>
          </a:p>
          <a:p>
            <a:r>
              <a:rPr lang="en-GB" sz="1000" b="1" dirty="0"/>
              <a:t>Hartley, J., &amp; McWilliam, K. (2009). Computational Power Meets Human contact. In J. Hartley, &amp; K. McWilliam, (Eds.). </a:t>
            </a:r>
            <a:r>
              <a:rPr lang="en-GB" sz="1000" b="1" i="1" dirty="0"/>
              <a:t>Story Circle. Digital Storytelling Around the World</a:t>
            </a:r>
            <a:r>
              <a:rPr lang="en-GB" sz="1000" b="1" dirty="0"/>
              <a:t> (pp. 3-15). Oxford-Wiley Blackwell. </a:t>
            </a:r>
            <a:endParaRPr lang="en-US" sz="1000" b="1" dirty="0"/>
          </a:p>
          <a:p>
            <a:r>
              <a:rPr lang="en-GB" sz="1000" b="1" dirty="0"/>
              <a:t>Kidd, D. C. (2018, October 18). Reading Literary Fiction Improves Theory of Mind. </a:t>
            </a:r>
            <a:r>
              <a:rPr lang="en-GB" sz="1000" b="1" i="1" dirty="0"/>
              <a:t>Science</a:t>
            </a:r>
            <a:r>
              <a:rPr lang="en-GB" sz="1000" b="1" dirty="0"/>
              <a:t>, 344(6156), 377-380.</a:t>
            </a:r>
            <a:endParaRPr lang="en-US" sz="1000" b="1" dirty="0"/>
          </a:p>
          <a:p>
            <a:r>
              <a:rPr lang="en-GB" sz="1000" b="1" dirty="0"/>
              <a:t>Lambert, J. (2010). </a:t>
            </a:r>
            <a:r>
              <a:rPr lang="en-GB" sz="1000" b="1" i="1" dirty="0"/>
              <a:t>Digital Storytelling Cookbook</a:t>
            </a:r>
            <a:r>
              <a:rPr lang="en-GB" sz="1000" b="1" dirty="0"/>
              <a:t>. (J. Lambert, Ed.) Retrieved 05 11, 2018, from https://www.storycenter.org/inventory/digital-storytelling-cookbook</a:t>
            </a:r>
            <a:endParaRPr lang="en-US" sz="1000" b="1" dirty="0"/>
          </a:p>
          <a:p>
            <a:r>
              <a:rPr lang="en-GB" sz="1000" b="1" dirty="0"/>
              <a:t>Lambert, J. (2013). </a:t>
            </a:r>
            <a:r>
              <a:rPr lang="en-GB" sz="1000" b="1" i="1" dirty="0"/>
              <a:t>Digital storytelling: Capturing lives, creating community</a:t>
            </a:r>
            <a:r>
              <a:rPr lang="en-GB" sz="1000" b="1" dirty="0"/>
              <a:t>. New York: Routledge.</a:t>
            </a:r>
            <a:endParaRPr lang="en-US" sz="1000" b="1" dirty="0"/>
          </a:p>
          <a:p>
            <a:r>
              <a:rPr lang="en-GB" sz="1000" b="1" dirty="0" err="1"/>
              <a:t>Lundby</a:t>
            </a:r>
            <a:r>
              <a:rPr lang="en-GB" sz="1000" b="1" dirty="0"/>
              <a:t>, K. (Ed.) (2008). </a:t>
            </a:r>
            <a:r>
              <a:rPr lang="en-GB" sz="1000" b="1" i="1" dirty="0"/>
              <a:t>Digital Storytelling, Mediatized Stories. Self-representation in New Media</a:t>
            </a:r>
            <a:r>
              <a:rPr lang="en-GB" sz="1000" b="1" dirty="0"/>
              <a:t>. New York, etc.: Peter Lang.</a:t>
            </a:r>
            <a:endParaRPr lang="en-US" sz="1000" b="1" dirty="0"/>
          </a:p>
          <a:p>
            <a:r>
              <a:rPr lang="en-GB" sz="1000" b="1" dirty="0"/>
              <a:t>McWilliam, K. (2009). The Global diffusion of a Community Media Practice. Digital Storytelling Online. In J. Hartley, &amp; K. McWilliam, (Eds.). </a:t>
            </a:r>
            <a:r>
              <a:rPr lang="en-GB" sz="1000" b="1" i="1" dirty="0"/>
              <a:t>Story Circle. Digital Storytelling Around the World</a:t>
            </a:r>
            <a:r>
              <a:rPr lang="en-GB" sz="1000" b="1" dirty="0"/>
              <a:t> (pp. 37-75). Oxford-Wiley Blackwell.</a:t>
            </a:r>
            <a:endParaRPr lang="en-US" sz="1000" b="1" dirty="0"/>
          </a:p>
          <a:p>
            <a:r>
              <a:rPr lang="en-GB" sz="1000" b="1" dirty="0"/>
              <a:t>MYSTY. (2018). mysty.eu. Retrieved from mysty.eu: http://mysty.eu	</a:t>
            </a:r>
            <a:endParaRPr lang="en-US" sz="1000" b="1" dirty="0"/>
          </a:p>
          <a:p>
            <a:r>
              <a:rPr lang="en-GB" sz="1000" b="1" dirty="0" err="1"/>
              <a:t>Poelzleitner</a:t>
            </a:r>
            <a:r>
              <a:rPr lang="en-GB" sz="1000" b="1" dirty="0"/>
              <a:t>, E. (2013, January 8). Spooky Stories. Retrieved from </a:t>
            </a:r>
            <a:r>
              <a:rPr lang="en-GB" sz="1000" b="1" dirty="0" err="1"/>
              <a:t>epep</a:t>
            </a:r>
            <a:r>
              <a:rPr lang="en-GB" sz="1000" b="1" dirty="0"/>
              <a:t>: Elisabeth </a:t>
            </a:r>
            <a:r>
              <a:rPr lang="en-GB" sz="1000" b="1" dirty="0" err="1"/>
              <a:t>Poelzleitner's</a:t>
            </a:r>
            <a:r>
              <a:rPr lang="en-GB" sz="1000" b="1" dirty="0"/>
              <a:t> English Pool: http://epep.at/?page_id=2490</a:t>
            </a:r>
            <a:endParaRPr lang="en-US" sz="1000" b="1" dirty="0"/>
          </a:p>
          <a:p>
            <a:r>
              <a:rPr lang="en-GB" sz="1000" b="1" dirty="0" err="1"/>
              <a:t>Poelzleitner</a:t>
            </a:r>
            <a:r>
              <a:rPr lang="en-GB" sz="1000" b="1" dirty="0"/>
              <a:t>, E. (2014). Christmas Stories. Retrieved from Reading is Cool: http://readingiscool.xyz/rc/?page_id=380</a:t>
            </a:r>
            <a:endParaRPr lang="en-US" sz="1000" b="1" dirty="0"/>
          </a:p>
          <a:p>
            <a:r>
              <a:rPr lang="en-GB" sz="1000" b="1" dirty="0" err="1"/>
              <a:t>Pölzleitner</a:t>
            </a:r>
            <a:r>
              <a:rPr lang="en-GB" sz="1000" b="1" dirty="0"/>
              <a:t>, E. (2018). Everybody has a story to tell. Graz, Austria. Retrieved from http://www.polzleitner.com/epep/Gibs/Erasmus-mysty/digital-storytelling-5b/DigitalStorytelling.pdf</a:t>
            </a:r>
            <a:endParaRPr lang="en-US" sz="1000" b="1" dirty="0"/>
          </a:p>
          <a:p>
            <a:r>
              <a:rPr lang="en-GB" sz="1000" b="1" dirty="0"/>
              <a:t>Robin, Bernhard R. (2011). The Educational Uses of Digital Storytelling. Retrieved from: http://digitalstorytelling.coe.uh.edu/articles/Educ-Uses-DS.pdf</a:t>
            </a:r>
            <a:endParaRPr lang="en-US" sz="1000" b="1" dirty="0"/>
          </a:p>
          <a:p>
            <a:r>
              <a:rPr lang="en-GB" sz="1000" b="1" dirty="0"/>
              <a:t>Robin, Bernhard R.  (2016). The Power of Digital Storytelling to Support Teaching and Learning. </a:t>
            </a:r>
            <a:r>
              <a:rPr lang="en-GB" sz="1000" b="1" i="1" dirty="0"/>
              <a:t>Digital Education Review</a:t>
            </a:r>
            <a:r>
              <a:rPr lang="en-GB" sz="1000" b="1" dirty="0"/>
              <a:t> 30 (December 2016).  http://greav.ub.edu/der/</a:t>
            </a:r>
            <a:endParaRPr lang="en-US" sz="1000" b="1" dirty="0"/>
          </a:p>
          <a:p>
            <a:r>
              <a:rPr lang="en-GB" sz="1000" b="1" dirty="0"/>
              <a:t>Tomlinson, C. A. (2014). </a:t>
            </a:r>
            <a:r>
              <a:rPr lang="en-GB" sz="1000" b="1" i="1" dirty="0"/>
              <a:t>The Differentiated Classroom</a:t>
            </a:r>
            <a:r>
              <a:rPr lang="en-GB" sz="1000" b="1" dirty="0"/>
              <a:t>. ASCD.</a:t>
            </a:r>
            <a:endParaRPr lang="en-US" sz="1000" b="1" dirty="0"/>
          </a:p>
          <a:p>
            <a:r>
              <a:rPr lang="en-GB" sz="1000" b="1" dirty="0" err="1"/>
              <a:t>Zull</a:t>
            </a:r>
            <a:r>
              <a:rPr lang="en-GB" sz="1000" b="1" dirty="0"/>
              <a:t>, J. (2002). </a:t>
            </a:r>
            <a:r>
              <a:rPr lang="en-GB" sz="1000" b="1" i="1" dirty="0"/>
              <a:t>The Art of Changing the Brain</a:t>
            </a:r>
            <a:r>
              <a:rPr lang="en-GB" sz="1000" b="1" dirty="0"/>
              <a:t>. Sterling: Stylus Publishing.</a:t>
            </a:r>
            <a:endParaRPr lang="en-US" sz="1000" b="1" dirty="0"/>
          </a:p>
          <a:p>
            <a:endParaRPr lang="en-US" sz="900" b="1" dirty="0"/>
          </a:p>
        </p:txBody>
      </p:sp>
    </p:spTree>
    <p:extLst>
      <p:ext uri="{BB962C8B-B14F-4D97-AF65-F5344CB8AC3E}">
        <p14:creationId xmlns:p14="http://schemas.microsoft.com/office/powerpoint/2010/main" val="279681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4FDE-E856-4A64-9279-61444254D4F8}"/>
              </a:ext>
            </a:extLst>
          </p:cNvPr>
          <p:cNvSpPr>
            <a:spLocks noGrp="1"/>
          </p:cNvSpPr>
          <p:nvPr>
            <p:ph type="title"/>
          </p:nvPr>
        </p:nvSpPr>
        <p:spPr>
          <a:xfrm>
            <a:off x="995940" y="568345"/>
            <a:ext cx="10708332" cy="1161444"/>
          </a:xfrm>
        </p:spPr>
        <p:txBody>
          <a:bodyPr/>
          <a:lstStyle/>
          <a:p>
            <a:r>
              <a:rPr lang="de-AT" dirty="0"/>
              <a:t>My Story: MYSTY</a:t>
            </a:r>
            <a:endParaRPr lang="en-US" dirty="0"/>
          </a:p>
        </p:txBody>
      </p:sp>
      <p:sp>
        <p:nvSpPr>
          <p:cNvPr id="3" name="Content Placeholder 2">
            <a:extLst>
              <a:ext uri="{FF2B5EF4-FFF2-40B4-BE49-F238E27FC236}">
                <a16:creationId xmlns:a16="http://schemas.microsoft.com/office/drawing/2014/main" id="{8537A90C-93CD-47B5-A7D4-4FE6E07AFEAB}"/>
              </a:ext>
            </a:extLst>
          </p:cNvPr>
          <p:cNvSpPr>
            <a:spLocks noGrp="1"/>
          </p:cNvSpPr>
          <p:nvPr>
            <p:ph idx="1"/>
          </p:nvPr>
        </p:nvSpPr>
        <p:spPr>
          <a:xfrm>
            <a:off x="873632" y="2438400"/>
            <a:ext cx="10830640" cy="4317676"/>
          </a:xfrm>
        </p:spPr>
        <p:txBody>
          <a:bodyPr>
            <a:normAutofit fontScale="32500" lnSpcReduction="20000"/>
          </a:bodyPr>
          <a:lstStyle/>
          <a:p>
            <a:pPr marL="0" indent="0">
              <a:buNone/>
            </a:pPr>
            <a:r>
              <a:rPr lang="en-US" sz="8000" b="1" dirty="0" err="1"/>
              <a:t>MyStory</a:t>
            </a:r>
            <a:r>
              <a:rPr lang="en-US" sz="8000" b="1" dirty="0"/>
              <a:t>’ (MYSTY): Erasmus+ funded Digital Storytelling project focused on migration and minority experiences. </a:t>
            </a:r>
          </a:p>
          <a:p>
            <a:pPr marL="800100" lvl="1" indent="-457200">
              <a:buFont typeface="Wingdings" panose="05000000000000000000" pitchFamily="2" charset="2"/>
              <a:buChar char="v"/>
            </a:pPr>
            <a:r>
              <a:rPr lang="en-US" sz="8000" dirty="0"/>
              <a:t>8 partners:</a:t>
            </a:r>
          </a:p>
          <a:p>
            <a:pPr marL="800100" lvl="1" indent="-457200">
              <a:buFont typeface="Wingdings" panose="05000000000000000000" pitchFamily="2" charset="2"/>
              <a:buChar char="v"/>
            </a:pPr>
            <a:r>
              <a:rPr lang="en-US" sz="8000" dirty="0"/>
              <a:t>2 universities, 4 secondary schools and 2 NGOs across 4 countries (Austria, Italy, Hungary and the UK)  </a:t>
            </a:r>
          </a:p>
          <a:p>
            <a:pPr marL="800100" lvl="1" indent="-457200">
              <a:buFont typeface="Wingdings" panose="05000000000000000000" pitchFamily="2" charset="2"/>
              <a:buChar char="v"/>
            </a:pPr>
            <a:r>
              <a:rPr lang="en-US" sz="8000" dirty="0"/>
              <a:t>It involves the collection, editing and uploading of digital stories to a Digital Storytelling Toolbox website </a:t>
            </a:r>
          </a:p>
          <a:p>
            <a:pPr marL="800100" lvl="1" indent="-457200">
              <a:buFont typeface="Wingdings" panose="05000000000000000000" pitchFamily="2" charset="2"/>
              <a:buChar char="v"/>
            </a:pPr>
            <a:r>
              <a:rPr lang="en-US" sz="8000" dirty="0"/>
              <a:t>The stories focus on ‘</a:t>
            </a:r>
            <a:r>
              <a:rPr lang="en-US" sz="8000" b="1" dirty="0"/>
              <a:t>food’, ‘family’ and ‘festival</a:t>
            </a:r>
            <a:r>
              <a:rPr lang="en-US" sz="8000" dirty="0"/>
              <a:t>’ and act as a platform for diversity awareness and digital upskilling. </a:t>
            </a:r>
          </a:p>
          <a:p>
            <a:endParaRPr lang="en-US" dirty="0"/>
          </a:p>
        </p:txBody>
      </p:sp>
      <p:sp>
        <p:nvSpPr>
          <p:cNvPr id="5" name="Speech Bubble: Rectangle with Corners Rounded 4">
            <a:extLst>
              <a:ext uri="{FF2B5EF4-FFF2-40B4-BE49-F238E27FC236}">
                <a16:creationId xmlns:a16="http://schemas.microsoft.com/office/drawing/2014/main" id="{64DD7EAF-4EAA-465A-9FC6-BB2278487320}"/>
              </a:ext>
            </a:extLst>
          </p:cNvPr>
          <p:cNvSpPr/>
          <p:nvPr/>
        </p:nvSpPr>
        <p:spPr>
          <a:xfrm>
            <a:off x="6458964" y="331806"/>
            <a:ext cx="4833257" cy="1634522"/>
          </a:xfrm>
          <a:prstGeom prst="wedgeRoundRectCallout">
            <a:avLst>
              <a:gd name="adj1" fmla="val -78040"/>
              <a:gd name="adj2" fmla="val 15700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2400" b="1" dirty="0"/>
              <a:t>In this presentation we will focus on the project that was done in a secondary school in Austria.</a:t>
            </a:r>
            <a:endParaRPr lang="en-US" sz="2400" b="1" dirty="0"/>
          </a:p>
        </p:txBody>
      </p:sp>
    </p:spTree>
    <p:extLst>
      <p:ext uri="{BB962C8B-B14F-4D97-AF65-F5344CB8AC3E}">
        <p14:creationId xmlns:p14="http://schemas.microsoft.com/office/powerpoint/2010/main" val="389643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AEAF-9972-4FFE-9051-C0DB8C3D1ECD}"/>
              </a:ext>
            </a:extLst>
          </p:cNvPr>
          <p:cNvSpPr>
            <a:spLocks noGrp="1"/>
          </p:cNvSpPr>
          <p:nvPr>
            <p:ph type="title"/>
          </p:nvPr>
        </p:nvSpPr>
        <p:spPr>
          <a:xfrm>
            <a:off x="646488" y="568345"/>
            <a:ext cx="11057783" cy="1560716"/>
          </a:xfrm>
        </p:spPr>
        <p:txBody>
          <a:bodyPr/>
          <a:lstStyle/>
          <a:p>
            <a:r>
              <a:rPr lang="de-AT" dirty="0"/>
              <a:t>MYSTY: Objectives</a:t>
            </a:r>
            <a:endParaRPr lang="en-US" dirty="0"/>
          </a:p>
        </p:txBody>
      </p:sp>
      <p:sp>
        <p:nvSpPr>
          <p:cNvPr id="3" name="Content Placeholder 2">
            <a:extLst>
              <a:ext uri="{FF2B5EF4-FFF2-40B4-BE49-F238E27FC236}">
                <a16:creationId xmlns:a16="http://schemas.microsoft.com/office/drawing/2014/main" id="{D422F916-85DD-4D2A-8A57-397ACA171C26}"/>
              </a:ext>
            </a:extLst>
          </p:cNvPr>
          <p:cNvSpPr>
            <a:spLocks noGrp="1"/>
          </p:cNvSpPr>
          <p:nvPr>
            <p:ph idx="1"/>
          </p:nvPr>
        </p:nvSpPr>
        <p:spPr>
          <a:xfrm>
            <a:off x="646488" y="2438400"/>
            <a:ext cx="11057784" cy="4160594"/>
          </a:xfrm>
        </p:spPr>
        <p:txBody>
          <a:bodyPr>
            <a:normAutofit fontScale="92500"/>
          </a:bodyPr>
          <a:lstStyle/>
          <a:p>
            <a:pPr>
              <a:buFont typeface="Wingdings" panose="05000000000000000000" pitchFamily="2" charset="2"/>
              <a:buChar char="v"/>
            </a:pPr>
            <a:r>
              <a:rPr lang="en-US" sz="2400" dirty="0"/>
              <a:t>The </a:t>
            </a:r>
            <a:r>
              <a:rPr lang="en-US" sz="2400" b="1" dirty="0"/>
              <a:t>MYSTY</a:t>
            </a:r>
            <a:r>
              <a:rPr lang="en-US" sz="2400" dirty="0"/>
              <a:t> project aims to create digital storytelling as an innovative tool for pupils and teachers </a:t>
            </a:r>
          </a:p>
          <a:p>
            <a:pPr>
              <a:buFont typeface="Wingdings" panose="05000000000000000000" pitchFamily="2" charset="2"/>
              <a:buChar char="v"/>
            </a:pPr>
            <a:r>
              <a:rPr lang="en-US" sz="2400" dirty="0"/>
              <a:t>to share and introduce this teaching practice to enhance awareness on diversity within the school environment</a:t>
            </a:r>
          </a:p>
          <a:p>
            <a:pPr>
              <a:buFont typeface="Wingdings" panose="05000000000000000000" pitchFamily="2" charset="2"/>
              <a:buChar char="v"/>
            </a:pPr>
            <a:r>
              <a:rPr lang="en-US" sz="2400" dirty="0" err="1"/>
              <a:t>Subgoals</a:t>
            </a:r>
            <a:r>
              <a:rPr lang="en-US" sz="2400" dirty="0"/>
              <a:t>:</a:t>
            </a:r>
          </a:p>
          <a:p>
            <a:pPr lvl="1">
              <a:buFont typeface="Wingdings" panose="05000000000000000000" pitchFamily="2" charset="2"/>
              <a:buChar char="v"/>
            </a:pPr>
            <a:r>
              <a:rPr lang="en-US" sz="2400" dirty="0"/>
              <a:t>Develop Curriculum Integration Methodologies to support school use of a Digital Story Toolbox (developed in the project)</a:t>
            </a:r>
          </a:p>
          <a:p>
            <a:pPr lvl="1">
              <a:buFont typeface="Wingdings" panose="05000000000000000000" pitchFamily="2" charset="2"/>
              <a:buChar char="v"/>
            </a:pPr>
            <a:r>
              <a:rPr lang="en-US" sz="2400" dirty="0"/>
              <a:t>Create a Pupil Guide for Digital Storytelling to facilitate the creation of digital stories</a:t>
            </a:r>
          </a:p>
          <a:p>
            <a:pPr lvl="1">
              <a:buFont typeface="Wingdings" panose="05000000000000000000" pitchFamily="2" charset="2"/>
              <a:buChar char="v"/>
            </a:pPr>
            <a:r>
              <a:rPr lang="en-US" sz="2400" dirty="0"/>
              <a:t>Produce a Collection of Themed Digital Stories for use in school and community settings</a:t>
            </a:r>
          </a:p>
        </p:txBody>
      </p:sp>
      <p:sp>
        <p:nvSpPr>
          <p:cNvPr id="4" name="Speech Bubble: Rectangle with Corners Rounded 3">
            <a:extLst>
              <a:ext uri="{FF2B5EF4-FFF2-40B4-BE49-F238E27FC236}">
                <a16:creationId xmlns:a16="http://schemas.microsoft.com/office/drawing/2014/main" id="{12CD193F-8B8E-41FD-B760-F766798E74A4}"/>
              </a:ext>
            </a:extLst>
          </p:cNvPr>
          <p:cNvSpPr/>
          <p:nvPr/>
        </p:nvSpPr>
        <p:spPr>
          <a:xfrm>
            <a:off x="6406624" y="259006"/>
            <a:ext cx="5439806" cy="1496821"/>
          </a:xfrm>
          <a:prstGeom prst="wedgeRoundRectCallout">
            <a:avLst>
              <a:gd name="adj1" fmla="val -37964"/>
              <a:gd name="adj2" fmla="val 6678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To encourage teachers and pupils to use digital technology and storytelling as fun educational tools, with the aim to increase everyone’s awareness of cultural diversity within society.</a:t>
            </a:r>
            <a:endParaRPr lang="de-AT" sz="2000" b="1" dirty="0"/>
          </a:p>
        </p:txBody>
      </p:sp>
    </p:spTree>
    <p:extLst>
      <p:ext uri="{BB962C8B-B14F-4D97-AF65-F5344CB8AC3E}">
        <p14:creationId xmlns:p14="http://schemas.microsoft.com/office/powerpoint/2010/main" val="69934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9167-A05E-4291-AC0C-C6F1106B4171}"/>
              </a:ext>
            </a:extLst>
          </p:cNvPr>
          <p:cNvSpPr>
            <a:spLocks noGrp="1"/>
          </p:cNvSpPr>
          <p:nvPr>
            <p:ph type="title"/>
          </p:nvPr>
        </p:nvSpPr>
        <p:spPr>
          <a:xfrm>
            <a:off x="381000" y="520745"/>
            <a:ext cx="11170871" cy="1560716"/>
          </a:xfrm>
        </p:spPr>
        <p:txBody>
          <a:bodyPr/>
          <a:lstStyle/>
          <a:p>
            <a:r>
              <a:rPr lang="de-AT" dirty="0"/>
              <a:t>DS in Education: types of stories</a:t>
            </a:r>
            <a:endParaRPr lang="en-US" dirty="0"/>
          </a:p>
        </p:txBody>
      </p:sp>
      <p:sp>
        <p:nvSpPr>
          <p:cNvPr id="3" name="Content Placeholder 2">
            <a:extLst>
              <a:ext uri="{FF2B5EF4-FFF2-40B4-BE49-F238E27FC236}">
                <a16:creationId xmlns:a16="http://schemas.microsoft.com/office/drawing/2014/main" id="{8188AD9A-ADAB-4423-946D-3B1113AB1578}"/>
              </a:ext>
            </a:extLst>
          </p:cNvPr>
          <p:cNvSpPr>
            <a:spLocks noGrp="1"/>
          </p:cNvSpPr>
          <p:nvPr>
            <p:ph idx="1"/>
          </p:nvPr>
        </p:nvSpPr>
        <p:spPr>
          <a:xfrm>
            <a:off x="381000" y="2438400"/>
            <a:ext cx="11323271" cy="3651504"/>
          </a:xfrm>
        </p:spPr>
        <p:txBody>
          <a:bodyPr/>
          <a:lstStyle/>
          <a:p>
            <a:endParaRPr lang="en-US" dirty="0"/>
          </a:p>
        </p:txBody>
      </p:sp>
      <p:sp>
        <p:nvSpPr>
          <p:cNvPr id="4" name="Rectangle 3">
            <a:extLst>
              <a:ext uri="{FF2B5EF4-FFF2-40B4-BE49-F238E27FC236}">
                <a16:creationId xmlns:a16="http://schemas.microsoft.com/office/drawing/2014/main" id="{64ED98F4-E6C0-4B59-8CE2-B31438A9B57F}"/>
              </a:ext>
            </a:extLst>
          </p:cNvPr>
          <p:cNvSpPr/>
          <p:nvPr/>
        </p:nvSpPr>
        <p:spPr>
          <a:xfrm>
            <a:off x="7029922" y="4433980"/>
            <a:ext cx="4781078" cy="827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de-AT" sz="2400" dirty="0">
                <a:solidFill>
                  <a:schemeClr val="bg1"/>
                </a:solidFill>
              </a:rPr>
              <a:t>stories that inform or instruct</a:t>
            </a:r>
            <a:endParaRPr lang="en-US" sz="2400" dirty="0">
              <a:solidFill>
                <a:schemeClr val="bg1"/>
              </a:solidFill>
            </a:endParaRPr>
          </a:p>
        </p:txBody>
      </p:sp>
      <p:sp>
        <p:nvSpPr>
          <p:cNvPr id="5" name="Rectangle 4">
            <a:extLst>
              <a:ext uri="{FF2B5EF4-FFF2-40B4-BE49-F238E27FC236}">
                <a16:creationId xmlns:a16="http://schemas.microsoft.com/office/drawing/2014/main" id="{A8E39856-64E1-438A-84F9-549B74B8FA8F}"/>
              </a:ext>
            </a:extLst>
          </p:cNvPr>
          <p:cNvSpPr/>
          <p:nvPr/>
        </p:nvSpPr>
        <p:spPr>
          <a:xfrm>
            <a:off x="7029921" y="3415003"/>
            <a:ext cx="4781079" cy="883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Wingdings" panose="05000000000000000000" pitchFamily="2" charset="2"/>
              <a:buChar char="v"/>
            </a:pPr>
            <a:r>
              <a:rPr lang="de-AT" sz="2400" dirty="0">
                <a:solidFill>
                  <a:schemeClr val="tx1"/>
                </a:solidFill>
              </a:rPr>
              <a:t>historical documentaries examining dramatic events</a:t>
            </a:r>
            <a:endParaRPr lang="en-US" sz="2400" dirty="0">
              <a:solidFill>
                <a:schemeClr val="tx1"/>
              </a:solidFill>
            </a:endParaRPr>
          </a:p>
        </p:txBody>
      </p:sp>
      <p:sp>
        <p:nvSpPr>
          <p:cNvPr id="6" name="Rectangle 5">
            <a:extLst>
              <a:ext uri="{FF2B5EF4-FFF2-40B4-BE49-F238E27FC236}">
                <a16:creationId xmlns:a16="http://schemas.microsoft.com/office/drawing/2014/main" id="{6DA954D4-2196-4B09-BAD2-82B51575DF6F}"/>
              </a:ext>
            </a:extLst>
          </p:cNvPr>
          <p:cNvSpPr/>
          <p:nvPr/>
        </p:nvSpPr>
        <p:spPr>
          <a:xfrm>
            <a:off x="7029921" y="2468717"/>
            <a:ext cx="4800600" cy="8837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sz="2800" b="1" dirty="0">
                <a:solidFill>
                  <a:schemeClr val="tx1"/>
                </a:solidFill>
              </a:rPr>
              <a:t>Other types of DS:</a:t>
            </a:r>
            <a:endParaRPr lang="en-US" sz="2800" b="1" dirty="0">
              <a:solidFill>
                <a:schemeClr val="tx1"/>
              </a:solidFill>
            </a:endParaRPr>
          </a:p>
        </p:txBody>
      </p:sp>
      <p:sp>
        <p:nvSpPr>
          <p:cNvPr id="7" name="Rectangle 6">
            <a:extLst>
              <a:ext uri="{FF2B5EF4-FFF2-40B4-BE49-F238E27FC236}">
                <a16:creationId xmlns:a16="http://schemas.microsoft.com/office/drawing/2014/main" id="{966CA38C-1ABC-4E5E-8A4C-95035B3CE1D0}"/>
              </a:ext>
            </a:extLst>
          </p:cNvPr>
          <p:cNvSpPr/>
          <p:nvPr/>
        </p:nvSpPr>
        <p:spPr>
          <a:xfrm>
            <a:off x="381000" y="2468717"/>
            <a:ext cx="6270170" cy="3930525"/>
          </a:xfrm>
          <a:prstGeom prst="rect">
            <a:avLst/>
          </a:prstGeom>
          <a:effectLst>
            <a:glow rad="228600">
              <a:schemeClr val="accent5">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AT" sz="2800" b="1" dirty="0">
                <a:solidFill>
                  <a:schemeClr val="tx1"/>
                </a:solidFill>
              </a:rPr>
              <a:t>DS produced in the California tradition:</a:t>
            </a:r>
          </a:p>
          <a:p>
            <a:r>
              <a:rPr lang="de-AT" sz="2800" dirty="0">
                <a:solidFill>
                  <a:schemeClr val="tx1"/>
                </a:solidFill>
              </a:rPr>
              <a:t> </a:t>
            </a:r>
          </a:p>
          <a:p>
            <a:pPr marL="342900" indent="-342900">
              <a:buFont typeface="Wingdings" panose="05000000000000000000" pitchFamily="2" charset="2"/>
              <a:buChar char="v"/>
            </a:pPr>
            <a:r>
              <a:rPr lang="de-AT" sz="2800" dirty="0">
                <a:solidFill>
                  <a:schemeClr val="tx1"/>
                </a:solidFill>
              </a:rPr>
              <a:t>short, focused, 2-5 min</a:t>
            </a:r>
          </a:p>
          <a:p>
            <a:pPr marL="342900" indent="-342900">
              <a:buFont typeface="Wingdings" panose="05000000000000000000" pitchFamily="2" charset="2"/>
              <a:buChar char="v"/>
            </a:pPr>
            <a:r>
              <a:rPr lang="de-AT" sz="2800" dirty="0">
                <a:solidFill>
                  <a:schemeClr val="tx1"/>
                </a:solidFill>
              </a:rPr>
              <a:t>still visuals</a:t>
            </a:r>
          </a:p>
          <a:p>
            <a:pPr marL="342900" indent="-342900">
              <a:buFont typeface="Wingdings" panose="05000000000000000000" pitchFamily="2" charset="2"/>
              <a:buChar char="v"/>
            </a:pPr>
            <a:r>
              <a:rPr lang="de-AT" sz="2800" dirty="0">
                <a:solidFill>
                  <a:schemeClr val="tx1"/>
                </a:solidFill>
              </a:rPr>
              <a:t>producer‘s own voiceover</a:t>
            </a:r>
          </a:p>
          <a:p>
            <a:pPr marL="342900" indent="-342900">
              <a:buFont typeface="Wingdings" panose="05000000000000000000" pitchFamily="2" charset="2"/>
              <a:buChar char="v"/>
            </a:pPr>
            <a:r>
              <a:rPr lang="de-AT" sz="2800" dirty="0">
                <a:solidFill>
                  <a:schemeClr val="tx1"/>
                </a:solidFill>
              </a:rPr>
              <a:t>personal point of view</a:t>
            </a:r>
          </a:p>
          <a:p>
            <a:pPr marL="342900" indent="-342900">
              <a:buFont typeface="Wingdings" panose="05000000000000000000" pitchFamily="2" charset="2"/>
              <a:buChar char="v"/>
            </a:pPr>
            <a:r>
              <a:rPr lang="de-AT" sz="2800" dirty="0">
                <a:solidFill>
                  <a:schemeClr val="tx1"/>
                </a:solidFill>
              </a:rPr>
              <a:t>often emotional account</a:t>
            </a:r>
          </a:p>
          <a:p>
            <a:pPr marL="342900" indent="-342900">
              <a:buFont typeface="Wingdings" panose="05000000000000000000" pitchFamily="2" charset="2"/>
              <a:buChar char="v"/>
            </a:pPr>
            <a:r>
              <a:rPr lang="de-AT" sz="2800" dirty="0">
                <a:solidFill>
                  <a:schemeClr val="tx1"/>
                </a:solidFill>
              </a:rPr>
              <a:t>simple digital technology</a:t>
            </a:r>
          </a:p>
          <a:p>
            <a:pPr marL="342900" indent="-342900">
              <a:buFont typeface="Wingdings" panose="05000000000000000000" pitchFamily="2" charset="2"/>
              <a:buChar char="v"/>
            </a:pPr>
            <a:r>
              <a:rPr lang="de-AT" sz="2800" dirty="0">
                <a:solidFill>
                  <a:schemeClr val="tx1"/>
                </a:solidFill>
              </a:rPr>
              <a:t>published online</a:t>
            </a:r>
          </a:p>
        </p:txBody>
      </p:sp>
      <p:sp>
        <p:nvSpPr>
          <p:cNvPr id="8" name="Rectangle 7">
            <a:extLst>
              <a:ext uri="{FF2B5EF4-FFF2-40B4-BE49-F238E27FC236}">
                <a16:creationId xmlns:a16="http://schemas.microsoft.com/office/drawing/2014/main" id="{CA764166-F763-43BE-A22C-D41D476823F7}"/>
              </a:ext>
            </a:extLst>
          </p:cNvPr>
          <p:cNvSpPr/>
          <p:nvPr/>
        </p:nvSpPr>
        <p:spPr>
          <a:xfrm>
            <a:off x="7029921" y="5405152"/>
            <a:ext cx="4781077" cy="9940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Wingdings" panose="05000000000000000000" pitchFamily="2" charset="2"/>
              <a:buChar char="v"/>
            </a:pPr>
            <a:r>
              <a:rPr lang="de-AT" sz="2400" dirty="0"/>
              <a:t>creative stories, illustrated and read by the writers</a:t>
            </a:r>
            <a:endParaRPr lang="en-US" sz="2400" dirty="0"/>
          </a:p>
        </p:txBody>
      </p:sp>
      <p:sp>
        <p:nvSpPr>
          <p:cNvPr id="9" name="Arrow: Down 8">
            <a:extLst>
              <a:ext uri="{FF2B5EF4-FFF2-40B4-BE49-F238E27FC236}">
                <a16:creationId xmlns:a16="http://schemas.microsoft.com/office/drawing/2014/main" id="{3D96732A-6F4A-45D8-AF3F-D6A80F3F737D}"/>
              </a:ext>
            </a:extLst>
          </p:cNvPr>
          <p:cNvSpPr/>
          <p:nvPr/>
        </p:nvSpPr>
        <p:spPr>
          <a:xfrm rot="2904406">
            <a:off x="5633858" y="1070713"/>
            <a:ext cx="665154" cy="1491414"/>
          </a:xfrm>
          <a:prstGeom prst="downArrow">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0B8147A-7276-4D84-A1E1-A851827442FE}"/>
              </a:ext>
            </a:extLst>
          </p:cNvPr>
          <p:cNvSpPr/>
          <p:nvPr/>
        </p:nvSpPr>
        <p:spPr>
          <a:xfrm rot="2500204">
            <a:off x="11509986" y="5071705"/>
            <a:ext cx="495300" cy="99408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2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A500-DE19-4DEB-BC7E-C1353289A69C}"/>
              </a:ext>
            </a:extLst>
          </p:cNvPr>
          <p:cNvSpPr>
            <a:spLocks noGrp="1"/>
          </p:cNvSpPr>
          <p:nvPr>
            <p:ph type="title" idx="4294967295"/>
          </p:nvPr>
        </p:nvSpPr>
        <p:spPr>
          <a:xfrm>
            <a:off x="495301" y="172244"/>
            <a:ext cx="9435638" cy="930578"/>
          </a:xfrm>
        </p:spPr>
        <p:txBody>
          <a:bodyPr/>
          <a:lstStyle/>
          <a:p>
            <a:r>
              <a:rPr lang="de-AT" dirty="0"/>
              <a:t>Intercultural Competence</a:t>
            </a:r>
            <a:endParaRPr lang="en-US" dirty="0"/>
          </a:p>
        </p:txBody>
      </p:sp>
      <p:sp>
        <p:nvSpPr>
          <p:cNvPr id="3" name="Text Placeholder 2">
            <a:extLst>
              <a:ext uri="{FF2B5EF4-FFF2-40B4-BE49-F238E27FC236}">
                <a16:creationId xmlns:a16="http://schemas.microsoft.com/office/drawing/2014/main" id="{3346F6F6-A453-42B5-B1BA-0654307D0A65}"/>
              </a:ext>
            </a:extLst>
          </p:cNvPr>
          <p:cNvSpPr>
            <a:spLocks noGrp="1"/>
          </p:cNvSpPr>
          <p:nvPr>
            <p:ph type="body" idx="4294967295"/>
          </p:nvPr>
        </p:nvSpPr>
        <p:spPr>
          <a:xfrm>
            <a:off x="495300" y="1033434"/>
            <a:ext cx="5600700" cy="823912"/>
          </a:xfrm>
          <a:solidFill>
            <a:schemeClr val="accent3"/>
          </a:solidFill>
        </p:spPr>
        <p:txBody>
          <a:bodyPr/>
          <a:lstStyle/>
          <a:p>
            <a:pPr marL="0" indent="0">
              <a:buNone/>
            </a:pPr>
            <a:r>
              <a:rPr lang="de-AT" dirty="0"/>
              <a:t>CEFR about intercultural competence</a:t>
            </a:r>
            <a:endParaRPr lang="en-US" dirty="0"/>
          </a:p>
        </p:txBody>
      </p:sp>
      <p:sp>
        <p:nvSpPr>
          <p:cNvPr id="4" name="Content Placeholder 3">
            <a:extLst>
              <a:ext uri="{FF2B5EF4-FFF2-40B4-BE49-F238E27FC236}">
                <a16:creationId xmlns:a16="http://schemas.microsoft.com/office/drawing/2014/main" id="{5E6F5F32-7DDD-4622-AE8A-A39E0E23BE03}"/>
              </a:ext>
            </a:extLst>
          </p:cNvPr>
          <p:cNvSpPr>
            <a:spLocks noGrp="1"/>
          </p:cNvSpPr>
          <p:nvPr>
            <p:ph sz="half" idx="4294967295"/>
          </p:nvPr>
        </p:nvSpPr>
        <p:spPr>
          <a:xfrm>
            <a:off x="748145" y="2186594"/>
            <a:ext cx="4516438" cy="2779713"/>
          </a:xfrm>
        </p:spPr>
        <p:txBody>
          <a:bodyPr>
            <a:normAutofit lnSpcReduction="10000"/>
          </a:bodyPr>
          <a:lstStyle/>
          <a:p>
            <a:pPr marL="0" indent="0">
              <a:buNone/>
            </a:pPr>
            <a:r>
              <a:rPr lang="de-AT" dirty="0"/>
              <a:t>…in an intercultural approach, it is a central objective of language education </a:t>
            </a:r>
            <a:r>
              <a:rPr lang="de-AT" b="1" dirty="0"/>
              <a:t>to promote the favourable development of the learner‘s whole personality and sense of identity </a:t>
            </a:r>
            <a:r>
              <a:rPr lang="de-AT" dirty="0"/>
              <a:t>in response to the </a:t>
            </a:r>
            <a:r>
              <a:rPr lang="de-AT" b="1" dirty="0"/>
              <a:t>enriching experience of otherness in language and culture</a:t>
            </a:r>
            <a:r>
              <a:rPr lang="de-AT" dirty="0"/>
              <a:t>.</a:t>
            </a:r>
          </a:p>
          <a:p>
            <a:r>
              <a:rPr lang="de-AT" dirty="0"/>
              <a:t>(Council of Europe, 2001, 1)</a:t>
            </a:r>
            <a:endParaRPr lang="en-US" dirty="0"/>
          </a:p>
          <a:p>
            <a:endParaRPr lang="en-US" dirty="0"/>
          </a:p>
        </p:txBody>
      </p:sp>
      <p:sp>
        <p:nvSpPr>
          <p:cNvPr id="5" name="Text Placeholder 4">
            <a:extLst>
              <a:ext uri="{FF2B5EF4-FFF2-40B4-BE49-F238E27FC236}">
                <a16:creationId xmlns:a16="http://schemas.microsoft.com/office/drawing/2014/main" id="{0BD2960B-6F31-40B0-AD81-0A2FD09A5761}"/>
              </a:ext>
            </a:extLst>
          </p:cNvPr>
          <p:cNvSpPr>
            <a:spLocks noGrp="1"/>
          </p:cNvSpPr>
          <p:nvPr>
            <p:ph type="body" sz="quarter" idx="4294967295"/>
          </p:nvPr>
        </p:nvSpPr>
        <p:spPr>
          <a:xfrm>
            <a:off x="6564313" y="1033434"/>
            <a:ext cx="5132387" cy="823912"/>
          </a:xfrm>
          <a:solidFill>
            <a:schemeClr val="accent3"/>
          </a:solidFill>
        </p:spPr>
        <p:txBody>
          <a:bodyPr/>
          <a:lstStyle/>
          <a:p>
            <a:pPr marL="0" indent="0">
              <a:buNone/>
            </a:pPr>
            <a:r>
              <a:rPr lang="de-AT" dirty="0"/>
              <a:t>Byram‘s Model of assessing intercultural competence</a:t>
            </a:r>
            <a:endParaRPr lang="en-US" dirty="0"/>
          </a:p>
        </p:txBody>
      </p:sp>
      <p:sp>
        <p:nvSpPr>
          <p:cNvPr id="6" name="Content Placeholder 5">
            <a:extLst>
              <a:ext uri="{FF2B5EF4-FFF2-40B4-BE49-F238E27FC236}">
                <a16:creationId xmlns:a16="http://schemas.microsoft.com/office/drawing/2014/main" id="{7B49D0EE-B293-4412-9C6E-A199EA1F6023}"/>
              </a:ext>
            </a:extLst>
          </p:cNvPr>
          <p:cNvSpPr>
            <a:spLocks noGrp="1"/>
          </p:cNvSpPr>
          <p:nvPr>
            <p:ph sz="quarter" idx="4294967295"/>
          </p:nvPr>
        </p:nvSpPr>
        <p:spPr>
          <a:xfrm>
            <a:off x="6162503" y="2017222"/>
            <a:ext cx="5802284" cy="4583083"/>
          </a:xfrm>
        </p:spPr>
        <p:txBody>
          <a:bodyPr>
            <a:normAutofit fontScale="85000" lnSpcReduction="20000"/>
          </a:bodyPr>
          <a:lstStyle/>
          <a:p>
            <a:pPr lvl="0">
              <a:buFont typeface="Wingdings" panose="05000000000000000000" pitchFamily="2" charset="2"/>
              <a:buChar char="v"/>
            </a:pPr>
            <a:r>
              <a:rPr lang="en-AU" b="1" dirty="0"/>
              <a:t>Attitudes</a:t>
            </a:r>
            <a:r>
              <a:rPr lang="en-AU" dirty="0"/>
              <a:t>: curiosity and openness, readiness to suspend disbelief about other cultures and belief about one’s own;</a:t>
            </a:r>
            <a:endParaRPr lang="en-US" dirty="0"/>
          </a:p>
          <a:p>
            <a:pPr lvl="0">
              <a:buFont typeface="Wingdings" panose="05000000000000000000" pitchFamily="2" charset="2"/>
              <a:buChar char="v"/>
            </a:pPr>
            <a:r>
              <a:rPr lang="en-AU" b="1" dirty="0"/>
              <a:t>Knowledge</a:t>
            </a:r>
            <a:r>
              <a:rPr lang="en-AU" dirty="0"/>
              <a:t>: of social groups and their products and practices in one’s own and in one’s interlocutor’s country, and of the general processes of societal and individual interaction;</a:t>
            </a:r>
            <a:endParaRPr lang="en-US" dirty="0"/>
          </a:p>
          <a:p>
            <a:pPr lvl="0">
              <a:buFont typeface="Wingdings" panose="05000000000000000000" pitchFamily="2" charset="2"/>
              <a:buChar char="v"/>
            </a:pPr>
            <a:r>
              <a:rPr lang="en-AU" b="1" dirty="0"/>
              <a:t>Skills of interpreting and relating</a:t>
            </a:r>
            <a:r>
              <a:rPr lang="en-AU" dirty="0"/>
              <a:t>: ability to interpret a document or event from another culture, to explain it and relate it to documents or events from one’s own;</a:t>
            </a:r>
            <a:endParaRPr lang="en-US" dirty="0"/>
          </a:p>
          <a:p>
            <a:pPr lvl="0">
              <a:buFont typeface="Wingdings" panose="05000000000000000000" pitchFamily="2" charset="2"/>
              <a:buChar char="v"/>
            </a:pPr>
            <a:r>
              <a:rPr lang="en-AU" b="1" dirty="0"/>
              <a:t>Skills of discovery and interaction</a:t>
            </a:r>
            <a:r>
              <a:rPr lang="en-AU" dirty="0"/>
              <a:t>: ability to acquire new knowledge of a culture and cultural practices, and the ability to operate knowledge, attitudes and skills under the constraints of real-time communication and interaction;</a:t>
            </a:r>
            <a:endParaRPr lang="en-US" dirty="0"/>
          </a:p>
          <a:p>
            <a:pPr lvl="0">
              <a:buFont typeface="Wingdings" panose="05000000000000000000" pitchFamily="2" charset="2"/>
              <a:buChar char="v"/>
            </a:pPr>
            <a:r>
              <a:rPr lang="en-AU" b="1" dirty="0"/>
              <a:t>Critical cultural awareness/political education</a:t>
            </a:r>
            <a:r>
              <a:rPr lang="en-AU" dirty="0"/>
              <a:t>: an ability to evaluate critically and on the basis of explicit criteria perspectives, practices and products in one’s own and other cultures and countries (Byram, 2000)</a:t>
            </a:r>
            <a:endParaRPr lang="en-US" dirty="0"/>
          </a:p>
          <a:p>
            <a:endParaRPr lang="en-US" dirty="0"/>
          </a:p>
        </p:txBody>
      </p:sp>
    </p:spTree>
    <p:extLst>
      <p:ext uri="{BB962C8B-B14F-4D97-AF65-F5344CB8AC3E}">
        <p14:creationId xmlns:p14="http://schemas.microsoft.com/office/powerpoint/2010/main" val="201052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84049E24-D708-4A2B-82E7-643D02F50B78}"/>
                  </a:ext>
                </a:extLst>
              </p:cNvPr>
              <p:cNvGraphicFramePr>
                <a:graphicFrameLocks noChangeAspect="1"/>
              </p:cNvGraphicFramePr>
              <p:nvPr>
                <p:extLst>
                  <p:ext uri="{D42A27DB-BD31-4B8C-83A1-F6EECF244321}">
                    <p14:modId xmlns:p14="http://schemas.microsoft.com/office/powerpoint/2010/main" val="222279785"/>
                  </p:ext>
                </p:extLst>
              </p:nvPr>
            </p:nvGraphicFramePr>
            <p:xfrm>
              <a:off x="8581856" y="149526"/>
              <a:ext cx="3061504" cy="1722096"/>
            </p:xfrm>
            <a:graphic>
              <a:graphicData uri="http://schemas.microsoft.com/office/powerpoint/2016/slidezoom">
                <pslz:sldZm>
                  <pslz:sldZmObj sldId="285" cId="2010528992">
                    <pslz:zmPr id="{336530F6-CECC-4098-929D-C86F3E321CE1}" returnToParent="0" transitionDur="1000">
                      <p166:blipFill xmlns:p166="http://schemas.microsoft.com/office/powerpoint/2016/6/main">
                        <a:blip r:embed="rId3"/>
                        <a:stretch>
                          <a:fillRect/>
                        </a:stretch>
                      </p166:blipFill>
                      <p166:spPr xmlns:p166="http://schemas.microsoft.com/office/powerpoint/2016/6/main">
                        <a:xfrm>
                          <a:off x="0" y="0"/>
                          <a:ext cx="3061504" cy="1722096"/>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84049E24-D708-4A2B-82E7-643D02F50B78}"/>
                  </a:ext>
                </a:extLst>
              </p:cNvPr>
              <p:cNvPicPr>
                <a:picLocks noGrp="1" noRot="1" noChangeAspect="1" noMove="1" noResize="1" noEditPoints="1" noAdjustHandles="1" noChangeArrowheads="1" noChangeShapeType="1"/>
              </p:cNvPicPr>
              <p:nvPr/>
            </p:nvPicPr>
            <p:blipFill>
              <a:blip r:embed="rId3"/>
              <a:stretch>
                <a:fillRect/>
              </a:stretch>
            </p:blipFill>
            <p:spPr>
              <a:xfrm>
                <a:off x="8581856" y="149526"/>
                <a:ext cx="3061504" cy="1722096"/>
              </a:xfrm>
              <a:prstGeom prst="rect">
                <a:avLst/>
              </a:prstGeom>
              <a:ln w="3175">
                <a:solidFill>
                  <a:prstClr val="ltGray"/>
                </a:solidFill>
              </a:ln>
            </p:spPr>
          </p:pic>
        </mc:Fallback>
      </mc:AlternateContent>
      <p:sp>
        <p:nvSpPr>
          <p:cNvPr id="2" name="Title 1">
            <a:extLst>
              <a:ext uri="{FF2B5EF4-FFF2-40B4-BE49-F238E27FC236}">
                <a16:creationId xmlns:a16="http://schemas.microsoft.com/office/drawing/2014/main" id="{18CC2DEC-8983-4DD7-8E68-705517F1D312}"/>
              </a:ext>
            </a:extLst>
          </p:cNvPr>
          <p:cNvSpPr>
            <a:spLocks noGrp="1"/>
          </p:cNvSpPr>
          <p:nvPr>
            <p:ph type="title"/>
          </p:nvPr>
        </p:nvSpPr>
        <p:spPr>
          <a:xfrm>
            <a:off x="858843" y="566304"/>
            <a:ext cx="9881151" cy="1560716"/>
          </a:xfrm>
        </p:spPr>
        <p:txBody>
          <a:bodyPr/>
          <a:lstStyle/>
          <a:p>
            <a:r>
              <a:rPr lang="de-AT" dirty="0"/>
              <a:t>Main project goals in school</a:t>
            </a:r>
          </a:p>
        </p:txBody>
      </p:sp>
      <p:sp>
        <p:nvSpPr>
          <p:cNvPr id="3" name="Content Placeholder 2">
            <a:extLst>
              <a:ext uri="{FF2B5EF4-FFF2-40B4-BE49-F238E27FC236}">
                <a16:creationId xmlns:a16="http://schemas.microsoft.com/office/drawing/2014/main" id="{A2BA32E7-44DC-4807-AA9D-30DFF3D7F77C}"/>
              </a:ext>
            </a:extLst>
          </p:cNvPr>
          <p:cNvSpPr>
            <a:spLocks noGrp="1"/>
          </p:cNvSpPr>
          <p:nvPr>
            <p:ph idx="1"/>
          </p:nvPr>
        </p:nvSpPr>
        <p:spPr>
          <a:xfrm>
            <a:off x="858843" y="2432858"/>
            <a:ext cx="10784517" cy="3853642"/>
          </a:xfrm>
        </p:spPr>
        <p:txBody>
          <a:bodyPr>
            <a:normAutofit fontScale="92500" lnSpcReduction="10000"/>
          </a:bodyPr>
          <a:lstStyle/>
          <a:p>
            <a:pPr>
              <a:buFont typeface="Wingdings" panose="05000000000000000000" pitchFamily="2" charset="2"/>
              <a:buChar char="v"/>
            </a:pPr>
            <a:r>
              <a:rPr lang="en-AU" sz="2400" dirty="0">
                <a:highlight>
                  <a:srgbClr val="FEFCF7"/>
                </a:highlight>
              </a:rPr>
              <a:t>to raise the learners’ awareness of cultural aspects of their everyday lives and the people around them</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improve the learners’ interpersonal and social skills (</a:t>
            </a:r>
            <a:r>
              <a:rPr lang="en-AU" sz="2400" dirty="0" err="1">
                <a:highlight>
                  <a:srgbClr val="FEFCF7"/>
                </a:highlight>
              </a:rPr>
              <a:t>ToM</a:t>
            </a:r>
            <a:r>
              <a:rPr lang="en-AU" sz="2400" dirty="0">
                <a:highlight>
                  <a:srgbClr val="FEFCF7"/>
                </a:highlight>
              </a:rPr>
              <a:t>, Kidd and Castano, 2018)</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develop the learners’ sense of ownership and engagement with their work (Tomlinson, 2014) (</a:t>
            </a:r>
            <a:r>
              <a:rPr lang="en-AU" sz="2400" dirty="0" err="1">
                <a:highlight>
                  <a:srgbClr val="FEFCF7"/>
                </a:highlight>
              </a:rPr>
              <a:t>Zull</a:t>
            </a:r>
            <a:r>
              <a:rPr lang="en-AU" sz="2400" dirty="0">
                <a:highlight>
                  <a:srgbClr val="FEFCF7"/>
                </a:highlight>
              </a:rPr>
              <a:t>, 2002)</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increase the learners’ confidence as active participants in society (in the real and virtual world)</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improve the learners’ story-writing skills and speaking skills in English (L2)</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further develop the learners’ digital skills</a:t>
            </a:r>
            <a:endParaRPr lang="en-US" sz="2400" dirty="0">
              <a:highlight>
                <a:srgbClr val="FEFCF7"/>
              </a:highlight>
            </a:endParaRPr>
          </a:p>
          <a:p>
            <a:pPr>
              <a:buFont typeface="Wingdings" panose="05000000000000000000" pitchFamily="2" charset="2"/>
              <a:buChar char="ü"/>
            </a:pPr>
            <a:endParaRPr lang="de-AT" sz="2600" dirty="0"/>
          </a:p>
          <a:p>
            <a:endParaRPr lang="de-AT" dirty="0"/>
          </a:p>
          <a:p>
            <a:endParaRPr lang="de-AT" dirty="0"/>
          </a:p>
          <a:p>
            <a:endParaRPr lang="de-AT" dirty="0"/>
          </a:p>
        </p:txBody>
      </p:sp>
      <p:sp>
        <p:nvSpPr>
          <p:cNvPr id="6" name="Speech Bubble: Rectangle with Corners Rounded 5">
            <a:extLst>
              <a:ext uri="{FF2B5EF4-FFF2-40B4-BE49-F238E27FC236}">
                <a16:creationId xmlns:a16="http://schemas.microsoft.com/office/drawing/2014/main" id="{774BCFF1-D8C8-434B-B42F-EB8E5F9E1E72}"/>
              </a:ext>
            </a:extLst>
          </p:cNvPr>
          <p:cNvSpPr/>
          <p:nvPr/>
        </p:nvSpPr>
        <p:spPr>
          <a:xfrm>
            <a:off x="6706428" y="1166774"/>
            <a:ext cx="5131723" cy="2105891"/>
          </a:xfrm>
          <a:prstGeom prst="wedgeRoundRectCallout">
            <a:avLst>
              <a:gd name="adj1" fmla="val 18583"/>
              <a:gd name="adj2" fmla="val 72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t>Engagement happens when a lesson captures students‘ imaginations, snares their curiosity, ignites their opinions, or taps into theirsould. Engagement is the magnet that attracts learners‘ meandering attention and holds it so that enduring learning can occur. (Tomlinson, 2014)</a:t>
            </a:r>
            <a:endParaRPr lang="en-US" dirty="0"/>
          </a:p>
          <a:p>
            <a:pPr algn="ctr"/>
            <a:endParaRPr lang="en-US" dirty="0"/>
          </a:p>
        </p:txBody>
      </p:sp>
      <p:sp>
        <p:nvSpPr>
          <p:cNvPr id="7" name="Speech Bubble: Rectangle with Corners Rounded 6">
            <a:extLst>
              <a:ext uri="{FF2B5EF4-FFF2-40B4-BE49-F238E27FC236}">
                <a16:creationId xmlns:a16="http://schemas.microsoft.com/office/drawing/2014/main" id="{D1A0DE94-13FA-4521-9150-F4B21863EE9D}"/>
              </a:ext>
            </a:extLst>
          </p:cNvPr>
          <p:cNvSpPr/>
          <p:nvPr/>
        </p:nvSpPr>
        <p:spPr>
          <a:xfrm>
            <a:off x="3720215" y="2793862"/>
            <a:ext cx="3181004" cy="1385455"/>
          </a:xfrm>
          <a:prstGeom prst="wedgeRoundRectCallout">
            <a:avLst>
              <a:gd name="adj1" fmla="val -64038"/>
              <a:gd name="adj2" fmla="val 68100"/>
              <a:gd name="adj3" fmla="val 16667"/>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Engagement </a:t>
            </a:r>
          </a:p>
          <a:p>
            <a:pPr algn="ctr"/>
            <a:r>
              <a:rPr lang="de-AT" dirty="0"/>
              <a:t>Acetylcholine</a:t>
            </a:r>
          </a:p>
          <a:p>
            <a:pPr algn="ctr"/>
            <a:r>
              <a:rPr lang="de-AT" dirty="0"/>
              <a:t>Durable synapse connections </a:t>
            </a:r>
            <a:endParaRPr lang="en-US" dirty="0"/>
          </a:p>
        </p:txBody>
      </p:sp>
      <p:sp>
        <p:nvSpPr>
          <p:cNvPr id="10" name="Speech Bubble: Rectangle with Corners Rounded 9">
            <a:extLst>
              <a:ext uri="{FF2B5EF4-FFF2-40B4-BE49-F238E27FC236}">
                <a16:creationId xmlns:a16="http://schemas.microsoft.com/office/drawing/2014/main" id="{A0546E22-F902-4575-989B-A423345D1EA3}"/>
              </a:ext>
            </a:extLst>
          </p:cNvPr>
          <p:cNvSpPr/>
          <p:nvPr/>
        </p:nvSpPr>
        <p:spPr>
          <a:xfrm>
            <a:off x="7492661" y="1698311"/>
            <a:ext cx="3061504" cy="1163256"/>
          </a:xfrm>
          <a:prstGeom prst="wedgeRoundRectCallout">
            <a:avLst>
              <a:gd name="adj1" fmla="val -42572"/>
              <a:gd name="adj2" fmla="val 81405"/>
              <a:gd name="adj3" fmla="val 16667"/>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5CC77BA-80D6-4074-85B9-1CACAEA1994B}"/>
              </a:ext>
            </a:extLst>
          </p:cNvPr>
          <p:cNvSpPr/>
          <p:nvPr/>
        </p:nvSpPr>
        <p:spPr>
          <a:xfrm>
            <a:off x="7123858" y="2636196"/>
            <a:ext cx="4558961" cy="1585607"/>
          </a:xfrm>
          <a:prstGeom prst="wedgeRoundRectCallout">
            <a:avLst>
              <a:gd name="adj1" fmla="val 34900"/>
              <a:gd name="adj2" fmla="val 71481"/>
              <a:gd name="adj3" fmla="val 16667"/>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6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6BBE70-E65A-475F-9670-3553E7E5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5051114-0EC6-40A8-A703-06862EF14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C8001A-9DEE-484F-984F-158668CD7779}"/>
              </a:ext>
            </a:extLst>
          </p:cNvPr>
          <p:cNvPicPr>
            <a:picLocks noChangeAspect="1"/>
          </p:cNvPicPr>
          <p:nvPr/>
        </p:nvPicPr>
        <p:blipFill>
          <a:blip r:embed="rId2"/>
          <a:stretch>
            <a:fillRect/>
          </a:stretch>
        </p:blipFill>
        <p:spPr>
          <a:xfrm>
            <a:off x="712004" y="640081"/>
            <a:ext cx="3845305" cy="5340702"/>
          </a:xfrm>
          <a:prstGeom prst="rect">
            <a:avLst/>
          </a:prstGeom>
        </p:spPr>
      </p:pic>
      <p:sp>
        <p:nvSpPr>
          <p:cNvPr id="2" name="Title 1">
            <a:extLst>
              <a:ext uri="{FF2B5EF4-FFF2-40B4-BE49-F238E27FC236}">
                <a16:creationId xmlns:a16="http://schemas.microsoft.com/office/drawing/2014/main" id="{429067AA-9C6F-4A12-B44E-5A75D6CD2FB7}"/>
              </a:ext>
            </a:extLst>
          </p:cNvPr>
          <p:cNvSpPr>
            <a:spLocks noGrp="1"/>
          </p:cNvSpPr>
          <p:nvPr>
            <p:ph type="title"/>
          </p:nvPr>
        </p:nvSpPr>
        <p:spPr>
          <a:xfrm>
            <a:off x="4949072" y="568345"/>
            <a:ext cx="6755199" cy="1560716"/>
          </a:xfrm>
        </p:spPr>
        <p:txBody>
          <a:bodyPr>
            <a:normAutofit/>
          </a:bodyPr>
          <a:lstStyle/>
          <a:p>
            <a:r>
              <a:rPr lang="de-AT" dirty="0"/>
              <a:t>P</a:t>
            </a:r>
            <a:r>
              <a:rPr lang="en-US" dirty="0" err="1"/>
              <a:t>roject</a:t>
            </a:r>
            <a:r>
              <a:rPr lang="en-US" dirty="0"/>
              <a:t> steps</a:t>
            </a:r>
          </a:p>
        </p:txBody>
      </p:sp>
      <p:graphicFrame>
        <p:nvGraphicFramePr>
          <p:cNvPr id="5" name="Content Placeholder 2">
            <a:extLst>
              <a:ext uri="{FF2B5EF4-FFF2-40B4-BE49-F238E27FC236}">
                <a16:creationId xmlns:a16="http://schemas.microsoft.com/office/drawing/2014/main" id="{32E06591-1504-4422-9185-0C2856665D2C}"/>
              </a:ext>
            </a:extLst>
          </p:cNvPr>
          <p:cNvGraphicFramePr>
            <a:graphicFrameLocks noGrp="1"/>
          </p:cNvGraphicFramePr>
          <p:nvPr>
            <p:ph idx="1"/>
            <p:extLst>
              <p:ext uri="{D42A27DB-BD31-4B8C-83A1-F6EECF244321}">
                <p14:modId xmlns:p14="http://schemas.microsoft.com/office/powerpoint/2010/main" val="3747393600"/>
              </p:ext>
            </p:extLst>
          </p:nvPr>
        </p:nvGraphicFramePr>
        <p:xfrm>
          <a:off x="4949072" y="2438399"/>
          <a:ext cx="6755199" cy="366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08C9DA3-9F3F-4DEC-98BF-B919F773CEA0}"/>
              </a:ext>
            </a:extLst>
          </p:cNvPr>
          <p:cNvPicPr>
            <a:picLocks noChangeAspect="1"/>
          </p:cNvPicPr>
          <p:nvPr/>
        </p:nvPicPr>
        <p:blipFill>
          <a:blip r:embed="rId8"/>
          <a:stretch>
            <a:fillRect/>
          </a:stretch>
        </p:blipFill>
        <p:spPr>
          <a:xfrm>
            <a:off x="7705593" y="1590262"/>
            <a:ext cx="1953557" cy="1798161"/>
          </a:xfrm>
          <a:prstGeom prst="rect">
            <a:avLst/>
          </a:prstGeom>
        </p:spPr>
      </p:pic>
    </p:spTree>
    <p:extLst>
      <p:ext uri="{BB962C8B-B14F-4D97-AF65-F5344CB8AC3E}">
        <p14:creationId xmlns:p14="http://schemas.microsoft.com/office/powerpoint/2010/main" val="247331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2C86-125E-43BF-9CDB-A6EFBD5C7702}"/>
              </a:ext>
            </a:extLst>
          </p:cNvPr>
          <p:cNvSpPr>
            <a:spLocks noGrp="1"/>
          </p:cNvSpPr>
          <p:nvPr>
            <p:ph type="title"/>
          </p:nvPr>
        </p:nvSpPr>
        <p:spPr>
          <a:xfrm>
            <a:off x="906906" y="568345"/>
            <a:ext cx="10797366" cy="1560716"/>
          </a:xfrm>
        </p:spPr>
        <p:txBody>
          <a:bodyPr/>
          <a:lstStyle/>
          <a:p>
            <a:r>
              <a:rPr lang="de-AT" dirty="0"/>
              <a:t>Step 1: What makes a good story?</a:t>
            </a:r>
            <a:endParaRPr lang="en-US" dirty="0"/>
          </a:p>
        </p:txBody>
      </p:sp>
      <p:pic>
        <p:nvPicPr>
          <p:cNvPr id="5" name="Content Placeholder 4" descr="A stack of flyers on a table&#10;&#10;Description generated with high confidence">
            <a:extLst>
              <a:ext uri="{FF2B5EF4-FFF2-40B4-BE49-F238E27FC236}">
                <a16:creationId xmlns:a16="http://schemas.microsoft.com/office/drawing/2014/main" id="{D7DF61B5-D7D6-4DC7-8D99-955977E918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729" y="1538990"/>
            <a:ext cx="2525636" cy="1839822"/>
          </a:xfrm>
        </p:spPr>
      </p:pic>
      <p:pic>
        <p:nvPicPr>
          <p:cNvPr id="7" name="Picture 6" descr="A bunch of items that are on display&#10;&#10;Description generated with very high confidence">
            <a:extLst>
              <a:ext uri="{FF2B5EF4-FFF2-40B4-BE49-F238E27FC236}">
                <a16:creationId xmlns:a16="http://schemas.microsoft.com/office/drawing/2014/main" id="{8222F2DA-B278-4BF3-9DE6-19950A2F6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6" y="2787349"/>
            <a:ext cx="2719905" cy="1941591"/>
          </a:xfrm>
          <a:prstGeom prst="rect">
            <a:avLst/>
          </a:prstGeom>
        </p:spPr>
      </p:pic>
      <p:pic>
        <p:nvPicPr>
          <p:cNvPr id="9" name="Picture 8" descr="A close up of text on a white background&#10;&#10;Description generated with high confidence">
            <a:extLst>
              <a:ext uri="{FF2B5EF4-FFF2-40B4-BE49-F238E27FC236}">
                <a16:creationId xmlns:a16="http://schemas.microsoft.com/office/drawing/2014/main" id="{0380B27D-8EC2-4CE4-A7B3-78B67AAAE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08" y="4037100"/>
            <a:ext cx="1984490" cy="1953268"/>
          </a:xfrm>
          <a:prstGeom prst="rect">
            <a:avLst/>
          </a:prstGeom>
        </p:spPr>
      </p:pic>
      <p:sp>
        <p:nvSpPr>
          <p:cNvPr id="11" name="Rectangle 10">
            <a:extLst>
              <a:ext uri="{FF2B5EF4-FFF2-40B4-BE49-F238E27FC236}">
                <a16:creationId xmlns:a16="http://schemas.microsoft.com/office/drawing/2014/main" id="{D155A639-C1B8-41A7-BC93-A81E56CCF3E2}"/>
              </a:ext>
            </a:extLst>
          </p:cNvPr>
          <p:cNvSpPr/>
          <p:nvPr/>
        </p:nvSpPr>
        <p:spPr>
          <a:xfrm>
            <a:off x="4611805" y="1538990"/>
            <a:ext cx="3198069" cy="466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„The Ship“, Joseph Bruchac</a:t>
            </a:r>
          </a:p>
          <a:p>
            <a:pPr algn="ctr"/>
            <a:endParaRPr lang="de-AT" dirty="0"/>
          </a:p>
          <a:p>
            <a:pPr algn="ctr"/>
            <a:r>
              <a:rPr lang="en-AU" i="1" dirty="0"/>
              <a:t>[T]he boat was full of mothers and children. […] All around were children my age, younger, older, in varying degrees of happiness and sorrow, good clothing and bad, clean faces and dirty. And each of them was waving, thinking the returned wave from the shore was for themselves alone.” (</a:t>
            </a:r>
            <a:r>
              <a:rPr lang="en-AU" i="1" dirty="0" err="1"/>
              <a:t>Bruchac</a:t>
            </a:r>
            <a:r>
              <a:rPr lang="en-AU" i="1" dirty="0"/>
              <a:t>, 1983, 60)</a:t>
            </a:r>
            <a:endParaRPr lang="en-US" i="1" dirty="0"/>
          </a:p>
          <a:p>
            <a:pPr algn="ctr"/>
            <a:endParaRPr lang="en-US" dirty="0"/>
          </a:p>
        </p:txBody>
      </p:sp>
      <p:pic>
        <p:nvPicPr>
          <p:cNvPr id="12" name="Picture 11">
            <a:extLst>
              <a:ext uri="{FF2B5EF4-FFF2-40B4-BE49-F238E27FC236}">
                <a16:creationId xmlns:a16="http://schemas.microsoft.com/office/drawing/2014/main" id="{3550E28C-BA14-448A-B07D-BB500939BD76}"/>
              </a:ext>
            </a:extLst>
          </p:cNvPr>
          <p:cNvPicPr>
            <a:picLocks noChangeAspect="1"/>
          </p:cNvPicPr>
          <p:nvPr/>
        </p:nvPicPr>
        <p:blipFill>
          <a:blip r:embed="rId5"/>
          <a:stretch>
            <a:fillRect/>
          </a:stretch>
        </p:blipFill>
        <p:spPr>
          <a:xfrm>
            <a:off x="8206941" y="1485182"/>
            <a:ext cx="3386553" cy="4804474"/>
          </a:xfrm>
          <a:prstGeom prst="rect">
            <a:avLst/>
          </a:prstGeom>
        </p:spPr>
      </p:pic>
    </p:spTree>
    <p:extLst>
      <p:ext uri="{BB962C8B-B14F-4D97-AF65-F5344CB8AC3E}">
        <p14:creationId xmlns:p14="http://schemas.microsoft.com/office/powerpoint/2010/main" val="419928095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2105</Words>
  <Application>Microsoft Office PowerPoint</Application>
  <PresentationFormat>Widescreen</PresentationFormat>
  <Paragraphs>152</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Baskerville Old Face</vt:lpstr>
      <vt:lpstr>Calibri</vt:lpstr>
      <vt:lpstr>Century Schoolbook</vt:lpstr>
      <vt:lpstr>Corbel</vt:lpstr>
      <vt:lpstr>Times New Roman</vt:lpstr>
      <vt:lpstr>Wingdings</vt:lpstr>
      <vt:lpstr>Feathered</vt:lpstr>
      <vt:lpstr>PowerPoint Presentation</vt:lpstr>
      <vt:lpstr>Overview: What to expect…</vt:lpstr>
      <vt:lpstr>My Story: MYSTY</vt:lpstr>
      <vt:lpstr>MYSTY: Objectives</vt:lpstr>
      <vt:lpstr>DS in Education: types of stories</vt:lpstr>
      <vt:lpstr>Intercultural Competence</vt:lpstr>
      <vt:lpstr>Main project goals in school</vt:lpstr>
      <vt:lpstr>Project steps</vt:lpstr>
      <vt:lpstr>Step 1: What makes a good story?</vt:lpstr>
      <vt:lpstr>Step 2: Finding your stories</vt:lpstr>
      <vt:lpstr>Step 3: Choosing the best stories</vt:lpstr>
      <vt:lpstr>Step 4: Writing the stories</vt:lpstr>
      <vt:lpstr>Step 5: Producing the stories </vt:lpstr>
      <vt:lpstr>Some software options</vt:lpstr>
      <vt:lpstr>Step 6: Writing the pupil user guides</vt:lpstr>
      <vt:lpstr>… personal thoughts about the project</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 Polzleitner</dc:creator>
  <cp:lastModifiedBy>Lis Polzleitner</cp:lastModifiedBy>
  <cp:revision>19</cp:revision>
  <dcterms:created xsi:type="dcterms:W3CDTF">2018-09-08T19:11:40Z</dcterms:created>
  <dcterms:modified xsi:type="dcterms:W3CDTF">2018-09-09T09:54:59Z</dcterms:modified>
</cp:coreProperties>
</file>