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07933-EA91-4D2C-8A6D-036E3733DC7C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AD393-6B2F-4AFB-A058-996142851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4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Questions: </a:t>
            </a:r>
            <a:r>
              <a:rPr lang="fr-FR" dirty="0" err="1" smtClean="0"/>
              <a:t>ask</a:t>
            </a:r>
            <a:r>
              <a:rPr lang="fr-FR" dirty="0" smtClean="0"/>
              <a:t> </a:t>
            </a:r>
            <a:r>
              <a:rPr lang="fr-FR" dirty="0" err="1" smtClean="0"/>
              <a:t>individual</a:t>
            </a:r>
            <a:r>
              <a:rPr lang="fr-FR" dirty="0" smtClean="0"/>
              <a:t> participants to </a:t>
            </a:r>
            <a:r>
              <a:rPr lang="fr-FR" dirty="0" err="1" smtClean="0"/>
              <a:t>whisper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answers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ear</a:t>
            </a:r>
            <a:r>
              <a:rPr lang="fr-FR" dirty="0" smtClean="0"/>
              <a:t>. 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then</a:t>
            </a:r>
            <a:r>
              <a:rPr lang="fr-FR" dirty="0" smtClean="0"/>
              <a:t> report </a:t>
            </a:r>
            <a:r>
              <a:rPr lang="fr-FR" dirty="0" err="1" smtClean="0"/>
              <a:t>what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have </a:t>
            </a:r>
            <a:r>
              <a:rPr lang="fr-FR" baseline="0" dirty="0" err="1" smtClean="0"/>
              <a:t>said</a:t>
            </a:r>
            <a:r>
              <a:rPr lang="fr-FR" baseline="0" dirty="0" smtClean="0"/>
              <a:t>.</a:t>
            </a:r>
          </a:p>
          <a:p>
            <a:r>
              <a:rPr lang="fr-FR" baseline="0" dirty="0" err="1" smtClean="0"/>
              <a:t>Why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shifting</a:t>
            </a:r>
            <a:r>
              <a:rPr lang="fr-FR" baseline="0" dirty="0" smtClean="0"/>
              <a:t> not </a:t>
            </a:r>
            <a:r>
              <a:rPr lang="fr-FR" baseline="0" dirty="0" err="1" smtClean="0"/>
              <a:t>work</a:t>
            </a:r>
            <a:r>
              <a:rPr lang="fr-FR" baseline="0" dirty="0" smtClean="0"/>
              <a:t>? </a:t>
            </a:r>
            <a:r>
              <a:rPr lang="fr-FR" baseline="0" dirty="0" err="1" smtClean="0"/>
              <a:t>Because</a:t>
            </a:r>
            <a:r>
              <a:rPr lang="fr-FR" baseline="0" dirty="0" smtClean="0"/>
              <a:t> English speakers do not shift!!!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express </a:t>
            </a:r>
            <a:r>
              <a:rPr lang="fr-FR" baseline="0" dirty="0" err="1" smtClean="0"/>
              <a:t>their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ideas</a:t>
            </a:r>
            <a:r>
              <a:rPr lang="fr-FR" baseline="0" dirty="0" smtClean="0"/>
              <a:t>… The 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totally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. (deixis points the </a:t>
            </a:r>
            <a:r>
              <a:rPr lang="fr-FR" baseline="0" dirty="0" err="1" smtClean="0"/>
              <a:t>way</a:t>
            </a:r>
            <a:r>
              <a:rPr lang="fr-FR" baseline="0" dirty="0" smtClean="0"/>
              <a:t>)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8F6BD-52A9-4C14-82A3-18B846ECB6E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5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5A8B2C-8927-4CCE-BCEF-2D9DCF09777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1FCAD4-36A4-4887-B1EC-040B4F513A8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nglisch-hilfen.de/en/grammar/reported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it</a:t>
            </a:r>
            <a:r>
              <a:rPr lang="de-AT" dirty="0" smtClean="0"/>
              <a:t> </a:t>
            </a:r>
            <a:r>
              <a:rPr lang="de-AT" dirty="0" err="1" smtClean="0"/>
              <a:t>really</a:t>
            </a:r>
            <a:r>
              <a:rPr lang="de-AT" dirty="0" smtClean="0"/>
              <a:t> so </a:t>
            </a:r>
            <a:r>
              <a:rPr lang="de-AT" dirty="0" err="1" smtClean="0"/>
              <a:t>Difficult</a:t>
            </a:r>
            <a:r>
              <a:rPr lang="de-AT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err="1" smtClean="0"/>
              <a:t>Reported</a:t>
            </a:r>
            <a:r>
              <a:rPr lang="de-AT" dirty="0" smtClean="0"/>
              <a:t> Speech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4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rule</a:t>
            </a:r>
            <a:r>
              <a:rPr lang="fr-FR" dirty="0" smtClean="0"/>
              <a:t> </a:t>
            </a:r>
            <a:r>
              <a:rPr lang="fr-FR" dirty="0" err="1" smtClean="0"/>
              <a:t>valid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err="1" smtClean="0"/>
              <a:t>Reported</a:t>
            </a:r>
            <a:r>
              <a:rPr lang="fr-FR" dirty="0" smtClean="0"/>
              <a:t> speech: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717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57" y="2008203"/>
            <a:ext cx="5399141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003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Let’s</a:t>
            </a:r>
            <a:r>
              <a:rPr lang="fr-FR" dirty="0" smtClean="0"/>
              <a:t> look at a few </a:t>
            </a:r>
            <a:r>
              <a:rPr lang="fr-FR" dirty="0" err="1" smtClean="0"/>
              <a:t>examples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69912"/>
            <a:ext cx="8503920" cy="5055432"/>
          </a:xfrm>
        </p:spPr>
        <p:txBody>
          <a:bodyPr>
            <a:noAutofit/>
          </a:bodyPr>
          <a:lstStyle/>
          <a:p>
            <a:r>
              <a:rPr lang="fr-FR" sz="1800" dirty="0"/>
              <a:t>Obama: « I </a:t>
            </a:r>
            <a:r>
              <a:rPr lang="fr-FR" sz="1800" dirty="0" err="1"/>
              <a:t>am</a:t>
            </a:r>
            <a:r>
              <a:rPr lang="fr-FR" sz="1800" dirty="0"/>
              <a:t> </a:t>
            </a:r>
            <a:r>
              <a:rPr lang="fr-FR" sz="1800" dirty="0" err="1"/>
              <a:t>going</a:t>
            </a:r>
            <a:r>
              <a:rPr lang="fr-FR" sz="1800" dirty="0"/>
              <a:t> to </a:t>
            </a:r>
            <a:r>
              <a:rPr lang="fr-FR" sz="1800" dirty="0" err="1"/>
              <a:t>introduce</a:t>
            </a:r>
            <a:r>
              <a:rPr lang="fr-FR" sz="1800" dirty="0"/>
              <a:t> a new </a:t>
            </a:r>
            <a:r>
              <a:rPr lang="fr-FR" sz="1800" dirty="0" err="1"/>
              <a:t>health</a:t>
            </a:r>
            <a:r>
              <a:rPr lang="fr-FR" sz="1800" dirty="0"/>
              <a:t> care system for all </a:t>
            </a:r>
            <a:r>
              <a:rPr lang="fr-FR" sz="1800" dirty="0" err="1"/>
              <a:t>Americans</a:t>
            </a:r>
            <a:r>
              <a:rPr lang="fr-FR" sz="1800" dirty="0"/>
              <a:t>. </a:t>
            </a:r>
            <a:r>
              <a:rPr lang="fr-FR" sz="1800" dirty="0" smtClean="0"/>
              <a:t>»</a:t>
            </a:r>
          </a:p>
          <a:p>
            <a:endParaRPr lang="fr-FR" sz="1000" dirty="0" smtClean="0"/>
          </a:p>
          <a:p>
            <a:r>
              <a:rPr lang="fr-FR" sz="1800" dirty="0" err="1" smtClean="0"/>
              <a:t>Queen</a:t>
            </a:r>
            <a:r>
              <a:rPr lang="fr-FR" sz="1800" dirty="0" smtClean="0"/>
              <a:t> Elisabeth: « I </a:t>
            </a:r>
            <a:r>
              <a:rPr lang="fr-FR" sz="1800" dirty="0" err="1" smtClean="0"/>
              <a:t>will</a:t>
            </a:r>
            <a:r>
              <a:rPr lang="fr-FR" sz="1800" dirty="0" smtClean="0"/>
              <a:t> not retire – I regard </a:t>
            </a:r>
            <a:r>
              <a:rPr lang="fr-FR" sz="1800" dirty="0" err="1" smtClean="0"/>
              <a:t>being</a:t>
            </a:r>
            <a:r>
              <a:rPr lang="fr-FR" sz="1800" dirty="0" smtClean="0"/>
              <a:t> </a:t>
            </a:r>
            <a:r>
              <a:rPr lang="fr-FR" sz="1800" dirty="0" err="1" smtClean="0"/>
              <a:t>queen</a:t>
            </a:r>
            <a:r>
              <a:rPr lang="fr-FR" sz="1800" dirty="0" smtClean="0"/>
              <a:t> as a job for life. »</a:t>
            </a:r>
          </a:p>
          <a:p>
            <a:pPr lvl="1"/>
            <a:r>
              <a:rPr lang="en-US" sz="1600" dirty="0"/>
              <a:t>But commentators quickly noted that Elizabeth — who seems to be in excellent health — has said in the past that she regards being queen as a "job for life</a:t>
            </a:r>
            <a:r>
              <a:rPr lang="en-US" sz="1600" dirty="0" smtClean="0"/>
              <a:t>.“ (Daily Herald)</a:t>
            </a:r>
            <a:endParaRPr lang="fr-FR" sz="1600" dirty="0" smtClean="0"/>
          </a:p>
          <a:p>
            <a:endParaRPr lang="fr-FR" sz="500" dirty="0"/>
          </a:p>
          <a:p>
            <a:r>
              <a:rPr lang="fr-FR" sz="1800" dirty="0" err="1" smtClean="0"/>
              <a:t>Where</a:t>
            </a:r>
            <a:r>
              <a:rPr lang="fr-FR" sz="1800" dirty="0" smtClean="0"/>
              <a:t> do </a:t>
            </a:r>
            <a:r>
              <a:rPr lang="fr-FR" sz="1800" dirty="0" err="1" smtClean="0"/>
              <a:t>you</a:t>
            </a:r>
            <a:r>
              <a:rPr lang="fr-FR" sz="1800" dirty="0" smtClean="0"/>
              <a:t> come </a:t>
            </a:r>
            <a:r>
              <a:rPr lang="fr-FR" sz="1800" dirty="0" err="1" smtClean="0"/>
              <a:t>from</a:t>
            </a:r>
            <a:r>
              <a:rPr lang="fr-FR" sz="1800" dirty="0" smtClean="0"/>
              <a:t>?</a:t>
            </a:r>
          </a:p>
          <a:p>
            <a:pPr lvl="1">
              <a:lnSpc>
                <a:spcPct val="150000"/>
              </a:lnSpc>
            </a:pP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said</a:t>
            </a:r>
            <a:r>
              <a:rPr lang="fr-FR" sz="1600" dirty="0" smtClean="0"/>
              <a:t> </a:t>
            </a:r>
            <a:r>
              <a:rPr lang="fr-FR" sz="1600" dirty="0" err="1" smtClean="0"/>
              <a:t>that</a:t>
            </a:r>
            <a:r>
              <a:rPr lang="fr-FR" sz="1600" dirty="0" smtClean="0"/>
              <a:t> ….</a:t>
            </a: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comes</a:t>
            </a:r>
            <a:r>
              <a:rPr lang="fr-FR" sz="1600" dirty="0" smtClean="0"/>
              <a:t> </a:t>
            </a:r>
            <a:r>
              <a:rPr lang="fr-FR" sz="1600" dirty="0" err="1" smtClean="0"/>
              <a:t>from</a:t>
            </a:r>
            <a:r>
              <a:rPr lang="fr-FR" sz="1600" dirty="0" smtClean="0"/>
              <a:t>…     or                                       </a:t>
            </a:r>
          </a:p>
          <a:p>
            <a:pPr lvl="1">
              <a:lnSpc>
                <a:spcPct val="150000"/>
              </a:lnSpc>
            </a:pP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said</a:t>
            </a:r>
            <a:r>
              <a:rPr lang="fr-FR" sz="1600" dirty="0" smtClean="0"/>
              <a:t> </a:t>
            </a:r>
            <a:r>
              <a:rPr lang="fr-FR" sz="1600" dirty="0" err="1" smtClean="0"/>
              <a:t>that</a:t>
            </a:r>
            <a:r>
              <a:rPr lang="fr-FR" sz="1600" dirty="0" smtClean="0"/>
              <a:t> …. </a:t>
            </a:r>
            <a:r>
              <a:rPr lang="fr-FR" sz="1600" dirty="0" err="1" smtClean="0"/>
              <a:t>she</a:t>
            </a:r>
            <a:r>
              <a:rPr lang="fr-FR" sz="1600" dirty="0" smtClean="0"/>
              <a:t> came </a:t>
            </a:r>
            <a:r>
              <a:rPr lang="fr-FR" sz="1600" dirty="0" err="1" smtClean="0"/>
              <a:t>from</a:t>
            </a:r>
            <a:r>
              <a:rPr lang="fr-FR" sz="1600" dirty="0" smtClean="0"/>
              <a:t>….</a:t>
            </a:r>
          </a:p>
          <a:p>
            <a:r>
              <a:rPr lang="fr-FR" sz="1800" dirty="0" err="1" smtClean="0"/>
              <a:t>What</a:t>
            </a:r>
            <a:r>
              <a:rPr lang="fr-FR" sz="1800" dirty="0" smtClean="0"/>
              <a:t> are </a:t>
            </a:r>
            <a:r>
              <a:rPr lang="fr-FR" sz="1800" dirty="0" err="1" smtClean="0"/>
              <a:t>you</a:t>
            </a:r>
            <a:r>
              <a:rPr lang="fr-FR" sz="1800" dirty="0" smtClean="0"/>
              <a:t> </a:t>
            </a:r>
            <a:r>
              <a:rPr lang="fr-FR" sz="1800" dirty="0" err="1" smtClean="0"/>
              <a:t>going</a:t>
            </a:r>
            <a:r>
              <a:rPr lang="fr-FR" sz="1800" dirty="0" smtClean="0"/>
              <a:t> to do in the </a:t>
            </a:r>
            <a:r>
              <a:rPr lang="fr-FR" sz="1800" dirty="0" err="1" smtClean="0"/>
              <a:t>semester</a:t>
            </a:r>
            <a:r>
              <a:rPr lang="fr-FR" sz="1800" dirty="0" smtClean="0"/>
              <a:t> break?</a:t>
            </a:r>
          </a:p>
          <a:p>
            <a:pPr lvl="1">
              <a:lnSpc>
                <a:spcPct val="150000"/>
              </a:lnSpc>
            </a:pP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said</a:t>
            </a:r>
            <a:r>
              <a:rPr lang="fr-FR" sz="1600" dirty="0" smtClean="0"/>
              <a:t> </a:t>
            </a:r>
            <a:r>
              <a:rPr lang="fr-FR" sz="1600" dirty="0" err="1" smtClean="0"/>
              <a:t>that</a:t>
            </a:r>
            <a:r>
              <a:rPr lang="fr-FR" sz="1600" dirty="0" smtClean="0"/>
              <a:t>  </a:t>
            </a: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is</a:t>
            </a:r>
            <a:r>
              <a:rPr lang="fr-FR" sz="1600" dirty="0" smtClean="0"/>
              <a:t> </a:t>
            </a:r>
            <a:r>
              <a:rPr lang="fr-FR" sz="1600" dirty="0" err="1" smtClean="0"/>
              <a:t>going</a:t>
            </a:r>
            <a:r>
              <a:rPr lang="fr-FR" sz="1600" dirty="0" smtClean="0"/>
              <a:t> to… </a:t>
            </a:r>
          </a:p>
          <a:p>
            <a:pPr lvl="1">
              <a:lnSpc>
                <a:spcPct val="150000"/>
              </a:lnSpc>
            </a:pP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said</a:t>
            </a:r>
            <a:r>
              <a:rPr lang="fr-FR" sz="1600" dirty="0" smtClean="0"/>
              <a:t> </a:t>
            </a:r>
            <a:r>
              <a:rPr lang="fr-FR" sz="1600" dirty="0" err="1" smtClean="0"/>
              <a:t>that</a:t>
            </a:r>
            <a:r>
              <a:rPr lang="fr-FR" sz="1600" dirty="0" smtClean="0"/>
              <a:t>  </a:t>
            </a:r>
            <a:r>
              <a:rPr lang="fr-FR" sz="1600" dirty="0" err="1" smtClean="0"/>
              <a:t>she</a:t>
            </a:r>
            <a:r>
              <a:rPr lang="fr-FR" sz="1600" dirty="0" smtClean="0"/>
              <a:t> </a:t>
            </a:r>
            <a:r>
              <a:rPr lang="fr-FR" sz="1600" dirty="0" err="1" smtClean="0"/>
              <a:t>ways</a:t>
            </a:r>
            <a:r>
              <a:rPr lang="fr-FR" sz="1600" dirty="0" smtClean="0"/>
              <a:t> </a:t>
            </a:r>
            <a:r>
              <a:rPr lang="fr-FR" sz="1600" dirty="0" err="1" smtClean="0"/>
              <a:t>going</a:t>
            </a:r>
            <a:r>
              <a:rPr lang="fr-FR" sz="1600" dirty="0" smtClean="0"/>
              <a:t> to…</a:t>
            </a:r>
          </a:p>
          <a:p>
            <a:r>
              <a:rPr lang="fr-FR" sz="1800" dirty="0" smtClean="0"/>
              <a:t>« I </a:t>
            </a:r>
            <a:r>
              <a:rPr lang="fr-FR" sz="1800" dirty="0" err="1" smtClean="0"/>
              <a:t>work</a:t>
            </a:r>
            <a:r>
              <a:rPr lang="fr-FR" sz="1800" dirty="0" smtClean="0"/>
              <a:t> at GIBS and at Graz </a:t>
            </a:r>
            <a:r>
              <a:rPr lang="fr-FR" sz="1800" dirty="0" err="1" smtClean="0"/>
              <a:t>university</a:t>
            </a:r>
            <a:r>
              <a:rPr lang="fr-FR" sz="1800" dirty="0" smtClean="0"/>
              <a:t>.</a:t>
            </a:r>
            <a:r>
              <a:rPr lang="fr-FR" sz="1800" dirty="0"/>
              <a:t> </a:t>
            </a:r>
            <a:r>
              <a:rPr lang="fr-FR" sz="1800" dirty="0" smtClean="0"/>
              <a:t>« </a:t>
            </a:r>
          </a:p>
          <a:p>
            <a:r>
              <a:rPr lang="fr-FR" sz="1800" dirty="0" smtClean="0"/>
              <a:t>«</a:t>
            </a:r>
            <a:r>
              <a:rPr lang="fr-FR" sz="1800" dirty="0"/>
              <a:t> I love </a:t>
            </a:r>
            <a:r>
              <a:rPr lang="fr-FR" sz="1800" dirty="0" err="1"/>
              <a:t>Greece</a:t>
            </a:r>
            <a:r>
              <a:rPr lang="fr-FR" sz="1800" dirty="0"/>
              <a:t>. I go </a:t>
            </a:r>
            <a:r>
              <a:rPr lang="fr-FR" sz="1800" dirty="0" err="1"/>
              <a:t>there</a:t>
            </a:r>
            <a:r>
              <a:rPr lang="fr-FR" sz="1800" dirty="0"/>
              <a:t> </a:t>
            </a:r>
            <a:r>
              <a:rPr lang="fr-FR" sz="1800" dirty="0" err="1"/>
              <a:t>every</a:t>
            </a:r>
            <a:r>
              <a:rPr lang="fr-FR" sz="1800" dirty="0"/>
              <a:t> </a:t>
            </a:r>
            <a:r>
              <a:rPr lang="fr-FR" sz="1800" dirty="0" err="1"/>
              <a:t>summer</a:t>
            </a:r>
            <a:r>
              <a:rPr lang="fr-FR" sz="1800" dirty="0"/>
              <a:t>. »</a:t>
            </a:r>
          </a:p>
          <a:p>
            <a:r>
              <a:rPr lang="fr-FR" sz="1800" dirty="0" smtClean="0"/>
              <a:t>Maxi, </a:t>
            </a:r>
            <a:r>
              <a:rPr lang="fr-FR" sz="1800" dirty="0" err="1" smtClean="0"/>
              <a:t>aged</a:t>
            </a:r>
            <a:r>
              <a:rPr lang="fr-FR" sz="1800" dirty="0" smtClean="0"/>
              <a:t> 3: « I have </a:t>
            </a:r>
            <a:r>
              <a:rPr lang="fr-FR" sz="1800" dirty="0" err="1" smtClean="0"/>
              <a:t>stroked</a:t>
            </a:r>
            <a:r>
              <a:rPr lang="fr-FR" sz="1800" dirty="0" smtClean="0"/>
              <a:t> an </a:t>
            </a:r>
            <a:r>
              <a:rPr lang="fr-FR" sz="1800" dirty="0" err="1" smtClean="0"/>
              <a:t>aligator</a:t>
            </a:r>
            <a:r>
              <a:rPr lang="fr-FR" sz="1800" dirty="0" smtClean="0"/>
              <a:t> and I have </a:t>
            </a:r>
            <a:r>
              <a:rPr lang="fr-FR" sz="1800" dirty="0" err="1" smtClean="0"/>
              <a:t>ridden</a:t>
            </a:r>
            <a:r>
              <a:rPr lang="fr-FR" sz="1800" dirty="0" smtClean="0"/>
              <a:t> on a </a:t>
            </a:r>
            <a:r>
              <a:rPr lang="fr-FR" sz="1800" dirty="0" err="1" smtClean="0"/>
              <a:t>tiger</a:t>
            </a:r>
            <a:r>
              <a:rPr lang="fr-FR" sz="1800" dirty="0" smtClean="0"/>
              <a:t>.</a:t>
            </a:r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99592" y="3861048"/>
            <a:ext cx="3096344" cy="1108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99592" y="4977172"/>
            <a:ext cx="3096344" cy="21602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67104" y="3317102"/>
            <a:ext cx="180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Why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does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 the </a:t>
            </a:r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shifting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rule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 not  </a:t>
            </a:r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always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sz="2000" b="1" dirty="0" err="1" smtClean="0">
                <a:solidFill>
                  <a:schemeClr val="accent3">
                    <a:lumMod val="75000"/>
                  </a:schemeClr>
                </a:solidFill>
              </a:rPr>
              <a:t>work</a:t>
            </a:r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fr-FR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8194" name="Picture 2" descr="C:\Users\lp\AppData\Local\Microsoft\Windows\Temporary Internet Files\Content.IE5\I29PHQH1\dglxasset[1].asp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304" y="3317102"/>
            <a:ext cx="1256124" cy="1660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70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Last </a:t>
            </a:r>
            <a:r>
              <a:rPr lang="fr-FR" dirty="0" err="1" smtClean="0"/>
              <a:t>week</a:t>
            </a:r>
            <a:r>
              <a:rPr lang="fr-FR" dirty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met </a:t>
            </a:r>
            <a:r>
              <a:rPr lang="fr-FR" dirty="0" err="1" smtClean="0"/>
              <a:t>your</a:t>
            </a:r>
            <a:r>
              <a:rPr lang="fr-FR" dirty="0" smtClean="0"/>
              <a:t> new </a:t>
            </a:r>
            <a:r>
              <a:rPr lang="fr-FR" dirty="0" err="1" smtClean="0"/>
              <a:t>co-teacher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Daniel tell </a:t>
            </a:r>
            <a:r>
              <a:rPr lang="fr-FR" dirty="0" err="1" smtClean="0"/>
              <a:t>you</a:t>
            </a:r>
            <a:r>
              <a:rPr lang="fr-FR" dirty="0" smtClean="0"/>
              <a:t> about </a:t>
            </a:r>
            <a:r>
              <a:rPr lang="fr-FR" dirty="0" err="1" smtClean="0"/>
              <a:t>himself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25" y="162880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63284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32849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2371"/>
            <a:ext cx="2312113" cy="1538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21088"/>
            <a:ext cx="1876957" cy="144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886" y="3271294"/>
            <a:ext cx="1956719" cy="146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160" y="4869160"/>
            <a:ext cx="1871692" cy="1336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97152"/>
            <a:ext cx="1958941" cy="13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01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Daniel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72816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owned</a:t>
            </a:r>
            <a:r>
              <a:rPr lang="fr-FR" dirty="0" smtClean="0"/>
              <a:t> a </a:t>
            </a:r>
            <a:r>
              <a:rPr lang="fr-FR" dirty="0" err="1" smtClean="0"/>
              <a:t>candy-apple-red</a:t>
            </a:r>
            <a:r>
              <a:rPr lang="fr-FR" dirty="0" smtClean="0"/>
              <a:t> car.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eight</a:t>
            </a:r>
            <a:r>
              <a:rPr lang="fr-FR" dirty="0" smtClean="0"/>
              <a:t> siblings.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studied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film </a:t>
            </a:r>
            <a:r>
              <a:rPr lang="fr-FR" dirty="0" err="1" smtClean="0"/>
              <a:t>academy</a:t>
            </a:r>
            <a:r>
              <a:rPr lang="fr-FR" dirty="0" smtClean="0"/>
              <a:t> of New York.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loved</a:t>
            </a:r>
            <a:r>
              <a:rPr lang="fr-FR" dirty="0" smtClean="0"/>
              <a:t> jazz. 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claimed</a:t>
            </a:r>
            <a:r>
              <a:rPr lang="fr-FR" dirty="0" smtClean="0"/>
              <a:t> to have met Jamie </a:t>
            </a:r>
            <a:r>
              <a:rPr lang="fr-FR" dirty="0" err="1" smtClean="0"/>
              <a:t>Cullum</a:t>
            </a:r>
            <a:r>
              <a:rPr lang="fr-FR" dirty="0" smtClean="0"/>
              <a:t> in a </a:t>
            </a:r>
            <a:r>
              <a:rPr lang="fr-FR" dirty="0" err="1" smtClean="0"/>
              <a:t>cafe</a:t>
            </a:r>
            <a:r>
              <a:rPr lang="fr-FR" dirty="0" smtClean="0"/>
              <a:t> in NY and 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a dog </a:t>
            </a:r>
            <a:r>
              <a:rPr lang="fr-FR" dirty="0" err="1" smtClean="0"/>
              <a:t>called</a:t>
            </a:r>
            <a:r>
              <a:rPr lang="fr-FR" dirty="0" smtClean="0"/>
              <a:t> Walter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loved</a:t>
            </a:r>
            <a:r>
              <a:rPr lang="fr-FR" dirty="0" smtClean="0"/>
              <a:t> the </a:t>
            </a:r>
            <a:r>
              <a:rPr lang="fr-FR" dirty="0" err="1" smtClean="0"/>
              <a:t>picture</a:t>
            </a:r>
            <a:r>
              <a:rPr lang="fr-FR" dirty="0" smtClean="0"/>
              <a:t> book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 </a:t>
            </a:r>
            <a:r>
              <a:rPr lang="fr-FR" dirty="0" err="1" smtClean="0"/>
              <a:t>child</a:t>
            </a:r>
            <a:r>
              <a:rPr lang="fr-FR" dirty="0" smtClean="0"/>
              <a:t>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a </a:t>
            </a:r>
            <a:r>
              <a:rPr lang="fr-FR" dirty="0" err="1" smtClean="0"/>
              <a:t>girlfriend</a:t>
            </a:r>
            <a:r>
              <a:rPr lang="fr-FR" dirty="0" smtClean="0"/>
              <a:t> </a:t>
            </a:r>
            <a:r>
              <a:rPr lang="fr-FR" dirty="0" err="1" smtClean="0"/>
              <a:t>called</a:t>
            </a:r>
            <a:r>
              <a:rPr lang="fr-FR" dirty="0" smtClean="0"/>
              <a:t> Danny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 for </a:t>
            </a:r>
            <a:r>
              <a:rPr lang="fr-FR" dirty="0" err="1" smtClean="0"/>
              <a:t>him</a:t>
            </a:r>
            <a:r>
              <a:rPr lang="fr-FR" dirty="0" smtClean="0"/>
              <a:t> back home in </a:t>
            </a:r>
            <a:r>
              <a:rPr lang="fr-FR" dirty="0" err="1" smtClean="0"/>
              <a:t>America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442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197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Reported Speech</vt:lpstr>
      <vt:lpstr>Is this rule valid?</vt:lpstr>
      <vt:lpstr>Let’s look at a few examples</vt:lpstr>
      <vt:lpstr>Last week you met your new co-teacher. What did Daniel tell you about himself?</vt:lpstr>
      <vt:lpstr>Daniel told us that…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Elisabeth Pölzleitner</dc:creator>
  <cp:lastModifiedBy>Elisabeth Pölzleitner</cp:lastModifiedBy>
  <cp:revision>2</cp:revision>
  <dcterms:created xsi:type="dcterms:W3CDTF">2014-11-30T18:08:06Z</dcterms:created>
  <dcterms:modified xsi:type="dcterms:W3CDTF">2014-12-01T15:00:57Z</dcterms:modified>
</cp:coreProperties>
</file>