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54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D3033-1B0A-4D8D-90D8-51203CAAF455}" type="datetimeFigureOut">
              <a:rPr lang="fr-FR" smtClean="0"/>
              <a:t>14/04/2013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B2A991B3-5FBA-46D6-8DD4-03323602B4E1}" type="slidenum">
              <a:rPr lang="fr-FR" smtClean="0"/>
              <a:t>‹#›</a:t>
            </a:fld>
            <a:endParaRPr lang="fr-FR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1" grpId="8" animBg="1"/>
      <p:bldP spid="11" grpId="9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D3033-1B0A-4D8D-90D8-51203CAAF455}" type="datetimeFigureOut">
              <a:rPr lang="fr-FR" smtClean="0"/>
              <a:t>14/04/2013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991B3-5FBA-46D6-8DD4-03323602B4E1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D3033-1B0A-4D8D-90D8-51203CAAF455}" type="datetimeFigureOut">
              <a:rPr lang="fr-FR" smtClean="0"/>
              <a:t>14/04/2013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991B3-5FBA-46D6-8DD4-03323602B4E1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D3033-1B0A-4D8D-90D8-51203CAAF455}" type="datetimeFigureOut">
              <a:rPr lang="fr-FR" smtClean="0"/>
              <a:t>14/04/2013</a:t>
            </a:fld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A991B3-5FBA-46D6-8DD4-03323602B4E1}" type="slidenum">
              <a:rPr lang="fr-FR" smtClean="0"/>
              <a:t>‹#›</a:t>
            </a:fld>
            <a:endParaRPr lang="fr-F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D3033-1B0A-4D8D-90D8-51203CAAF455}" type="datetimeFigureOut">
              <a:rPr lang="fr-FR" smtClean="0"/>
              <a:t>14/04/2013</a:t>
            </a:fld>
            <a:endParaRPr lang="fr-FR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A991B3-5FBA-46D6-8DD4-03323602B4E1}" type="slidenum">
              <a:rPr lang="fr-FR" smtClean="0"/>
              <a:t>‹#›</a:t>
            </a:fld>
            <a:endParaRPr lang="fr-F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D3033-1B0A-4D8D-90D8-51203CAAF455}" type="datetimeFigureOut">
              <a:rPr lang="fr-FR" smtClean="0"/>
              <a:t>14/04/2013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991B3-5FBA-46D6-8DD4-03323602B4E1}" type="slidenum">
              <a:rPr lang="fr-FR" smtClean="0"/>
              <a:t>‹#›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D3033-1B0A-4D8D-90D8-51203CAAF455}" type="datetimeFigureOut">
              <a:rPr lang="fr-FR" smtClean="0"/>
              <a:t>14/04/2013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991B3-5FBA-46D6-8DD4-03323602B4E1}" type="slidenum">
              <a:rPr lang="fr-FR" smtClean="0"/>
              <a:t>‹#›</a:t>
            </a:fld>
            <a:endParaRPr lang="fr-F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D3033-1B0A-4D8D-90D8-51203CAAF455}" type="datetimeFigureOut">
              <a:rPr lang="fr-FR" smtClean="0"/>
              <a:t>14/04/2013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991B3-5FBA-46D6-8DD4-03323602B4E1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D3033-1B0A-4D8D-90D8-51203CAAF455}" type="datetimeFigureOut">
              <a:rPr lang="fr-FR" smtClean="0"/>
              <a:t>14/04/2013</a:t>
            </a:fld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A991B3-5FBA-46D6-8DD4-03323602B4E1}" type="slidenum">
              <a:rPr lang="fr-FR" smtClean="0"/>
              <a:t>‹#›</a:t>
            </a:fld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3CD3033-1B0A-4D8D-90D8-51203CAAF455}" type="datetimeFigureOut">
              <a:rPr lang="fr-FR" smtClean="0"/>
              <a:t>14/04/2013</a:t>
            </a:fld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2A991B3-5FBA-46D6-8DD4-03323602B4E1}" type="slidenum">
              <a:rPr lang="fr-FR" smtClean="0"/>
              <a:t>‹#›</a:t>
            </a:fld>
            <a:endParaRPr lang="fr-F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D3033-1B0A-4D8D-90D8-51203CAAF455}" type="datetimeFigureOut">
              <a:rPr lang="fr-FR" smtClean="0"/>
              <a:t>14/04/2013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991B3-5FBA-46D6-8DD4-03323602B4E1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2A991B3-5FBA-46D6-8DD4-03323602B4E1}" type="slidenum">
              <a:rPr lang="fr-FR" smtClean="0"/>
              <a:t>‹#›</a:t>
            </a:fld>
            <a:endParaRPr lang="fr-FR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3CD3033-1B0A-4D8D-90D8-51203CAAF455}" type="datetimeFigureOut">
              <a:rPr lang="fr-FR" smtClean="0"/>
              <a:t>14/04/2013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The </a:t>
            </a:r>
            <a:r>
              <a:rPr lang="fr-FR" dirty="0"/>
              <a:t>w</a:t>
            </a:r>
            <a:r>
              <a:rPr lang="fr-FR" dirty="0" smtClean="0"/>
              <a:t>inners are…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err="1" smtClean="0"/>
              <a:t>Present</a:t>
            </a:r>
            <a:r>
              <a:rPr lang="fr-FR" dirty="0" smtClean="0"/>
              <a:t> </a:t>
            </a:r>
            <a:r>
              <a:rPr lang="fr-FR" dirty="0" err="1" smtClean="0"/>
              <a:t>Tenses</a:t>
            </a:r>
            <a:r>
              <a:rPr lang="fr-FR" dirty="0" smtClean="0"/>
              <a:t>: </a:t>
            </a:r>
            <a:r>
              <a:rPr lang="fr-FR" dirty="0" err="1" smtClean="0"/>
              <a:t>Grammar</a:t>
            </a:r>
            <a:r>
              <a:rPr lang="fr-FR" dirty="0" smtClean="0"/>
              <a:t> </a:t>
            </a:r>
            <a:r>
              <a:rPr lang="fr-FR" dirty="0" err="1" smtClean="0"/>
              <a:t>Rules</a:t>
            </a:r>
            <a:r>
              <a:rPr lang="fr-FR" dirty="0" smtClean="0"/>
              <a:t> </a:t>
            </a:r>
            <a:r>
              <a:rPr lang="fr-FR" dirty="0" err="1" smtClean="0"/>
              <a:t>Contest</a:t>
            </a:r>
            <a:r>
              <a:rPr lang="fr-FR" dirty="0" smtClean="0"/>
              <a:t> 1b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873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fr-FR" dirty="0" smtClean="0"/>
              <a:t>3            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8640"/>
            <a:ext cx="4413722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495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1880"/>
            <a:ext cx="4195354" cy="613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30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fr-FR" smtClean="0"/>
              <a:t>1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161" y="260648"/>
            <a:ext cx="4193340" cy="6192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352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rmal">
  <a:themeElements>
    <a:clrScheme name="Thermal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Thermal</Template>
  <TotalTime>0</TotalTime>
  <Words>14</Words>
  <Application>Microsoft Office PowerPoint</Application>
  <PresentationFormat>On-screen Show 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Thermal</vt:lpstr>
      <vt:lpstr>The winners are…</vt:lpstr>
      <vt:lpstr>3            </vt:lpstr>
      <vt:lpstr>2</vt:lpstr>
      <vt:lpstr>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winners are…</dc:title>
  <dc:creator>lp</dc:creator>
  <cp:lastModifiedBy>lp</cp:lastModifiedBy>
  <cp:revision>2</cp:revision>
  <dcterms:created xsi:type="dcterms:W3CDTF">2013-04-14T15:29:11Z</dcterms:created>
  <dcterms:modified xsi:type="dcterms:W3CDTF">2013-04-14T15:57:24Z</dcterms:modified>
</cp:coreProperties>
</file>