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F8D175-A4A9-4383-BA9C-7A33E64E1A41}" type="datetimeFigureOut">
              <a:rPr lang="fr-FR" smtClean="0"/>
              <a:t>02/06/2013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27989-2599-4AB3-9478-65F5A0804E0A}" type="slidenum">
              <a:rPr lang="fr-FR" smtClean="0"/>
              <a:t>‹#›</a:t>
            </a:fld>
            <a:endParaRPr lang="fr-F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Did</a:t>
            </a:r>
            <a:r>
              <a:rPr lang="fr-FR" dirty="0" smtClean="0"/>
              <a:t> Daniel tell </a:t>
            </a:r>
            <a:r>
              <a:rPr lang="fr-FR" dirty="0" err="1" smtClean="0"/>
              <a:t>you</a:t>
            </a:r>
            <a:r>
              <a:rPr lang="fr-FR" dirty="0" smtClean="0"/>
              <a:t>…?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Our new </a:t>
            </a:r>
            <a:r>
              <a:rPr lang="fr-FR" dirty="0" err="1" smtClean="0"/>
              <a:t>co-teacher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4742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Last </a:t>
            </a:r>
            <a:r>
              <a:rPr lang="fr-FR" dirty="0" err="1" smtClean="0"/>
              <a:t>week</a:t>
            </a:r>
            <a:r>
              <a:rPr lang="fr-FR" dirty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met </a:t>
            </a:r>
            <a:r>
              <a:rPr lang="fr-FR" dirty="0" err="1" smtClean="0"/>
              <a:t>your</a:t>
            </a:r>
            <a:r>
              <a:rPr lang="fr-FR" dirty="0" smtClean="0"/>
              <a:t> new </a:t>
            </a:r>
            <a:r>
              <a:rPr lang="fr-FR" dirty="0" err="1" smtClean="0"/>
              <a:t>co-teacher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did</a:t>
            </a:r>
            <a:r>
              <a:rPr lang="fr-FR" dirty="0" smtClean="0"/>
              <a:t> Daniel tell </a:t>
            </a:r>
            <a:r>
              <a:rPr lang="fr-FR" dirty="0" err="1" smtClean="0"/>
              <a:t>you</a:t>
            </a:r>
            <a:r>
              <a:rPr lang="fr-FR" dirty="0" smtClean="0"/>
              <a:t> about </a:t>
            </a:r>
            <a:r>
              <a:rPr lang="fr-FR" dirty="0" err="1" smtClean="0"/>
              <a:t>himself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25" y="162880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632849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32849"/>
            <a:ext cx="21621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2371"/>
            <a:ext cx="2312113" cy="1538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221088"/>
            <a:ext cx="1876957" cy="144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886" y="3271294"/>
            <a:ext cx="1956719" cy="146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160" y="4869160"/>
            <a:ext cx="1871692" cy="1336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97152"/>
            <a:ext cx="1958941" cy="13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716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Daniel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72816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owned</a:t>
            </a:r>
            <a:r>
              <a:rPr lang="fr-FR" dirty="0" smtClean="0"/>
              <a:t> a </a:t>
            </a:r>
            <a:r>
              <a:rPr lang="fr-FR" dirty="0" err="1" smtClean="0"/>
              <a:t>candy-apple-red</a:t>
            </a:r>
            <a:r>
              <a:rPr lang="fr-FR" dirty="0" smtClean="0"/>
              <a:t> car.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said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eight</a:t>
            </a:r>
            <a:r>
              <a:rPr lang="fr-FR" dirty="0" smtClean="0"/>
              <a:t> siblings.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studied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film </a:t>
            </a:r>
            <a:r>
              <a:rPr lang="fr-FR" dirty="0" err="1" smtClean="0"/>
              <a:t>academy</a:t>
            </a:r>
            <a:r>
              <a:rPr lang="fr-FR" dirty="0" smtClean="0"/>
              <a:t> of New York.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loved</a:t>
            </a:r>
            <a:r>
              <a:rPr lang="fr-FR" dirty="0" smtClean="0"/>
              <a:t> jazz.</a:t>
            </a:r>
            <a:r>
              <a:rPr lang="fr-FR" dirty="0" smtClean="0"/>
              <a:t> 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claimed</a:t>
            </a:r>
            <a:r>
              <a:rPr lang="fr-FR" dirty="0" smtClean="0"/>
              <a:t> to have met Jamie </a:t>
            </a:r>
            <a:r>
              <a:rPr lang="fr-FR" dirty="0" err="1" smtClean="0"/>
              <a:t>Cullum</a:t>
            </a:r>
            <a:r>
              <a:rPr lang="fr-FR" dirty="0" smtClean="0"/>
              <a:t> in a </a:t>
            </a:r>
            <a:r>
              <a:rPr lang="fr-FR" dirty="0" err="1" smtClean="0"/>
              <a:t>cafe</a:t>
            </a:r>
            <a:r>
              <a:rPr lang="fr-FR" dirty="0" smtClean="0"/>
              <a:t> in NY and 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a dog </a:t>
            </a:r>
            <a:r>
              <a:rPr lang="fr-FR" dirty="0" err="1" smtClean="0"/>
              <a:t>called</a:t>
            </a:r>
            <a:r>
              <a:rPr lang="fr-FR" dirty="0" smtClean="0"/>
              <a:t> Walter </a:t>
            </a:r>
            <a:r>
              <a:rPr lang="fr-FR" dirty="0" err="1" smtClean="0"/>
              <a:t>because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loved</a:t>
            </a:r>
            <a:r>
              <a:rPr lang="fr-FR" dirty="0" smtClean="0"/>
              <a:t> the </a:t>
            </a:r>
            <a:r>
              <a:rPr lang="fr-FR" dirty="0" err="1" smtClean="0"/>
              <a:t>picture</a:t>
            </a:r>
            <a:r>
              <a:rPr lang="fr-FR" dirty="0" smtClean="0"/>
              <a:t> book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 </a:t>
            </a:r>
            <a:r>
              <a:rPr lang="fr-FR" dirty="0" err="1" smtClean="0"/>
              <a:t>child</a:t>
            </a:r>
            <a:r>
              <a:rPr lang="fr-FR" dirty="0" smtClean="0"/>
              <a:t>.</a:t>
            </a:r>
          </a:p>
          <a:p>
            <a:r>
              <a:rPr lang="fr-FR" dirty="0" smtClean="0"/>
              <a:t>He </a:t>
            </a:r>
            <a:r>
              <a:rPr lang="fr-FR" dirty="0" err="1" smtClean="0"/>
              <a:t>told</a:t>
            </a:r>
            <a:r>
              <a:rPr lang="fr-FR" dirty="0" smtClean="0"/>
              <a:t> us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a </a:t>
            </a:r>
            <a:r>
              <a:rPr lang="fr-FR" dirty="0" err="1" smtClean="0"/>
              <a:t>girlfriend</a:t>
            </a:r>
            <a:r>
              <a:rPr lang="fr-FR" dirty="0" smtClean="0"/>
              <a:t> </a:t>
            </a:r>
            <a:r>
              <a:rPr lang="fr-FR" dirty="0" err="1" smtClean="0"/>
              <a:t>called</a:t>
            </a:r>
            <a:r>
              <a:rPr lang="fr-FR" dirty="0" smtClean="0"/>
              <a:t> Danny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waiting</a:t>
            </a:r>
            <a:r>
              <a:rPr lang="fr-FR" dirty="0" smtClean="0"/>
              <a:t> for </a:t>
            </a:r>
            <a:r>
              <a:rPr lang="fr-FR" dirty="0" err="1" smtClean="0"/>
              <a:t>him</a:t>
            </a:r>
            <a:r>
              <a:rPr lang="fr-FR" dirty="0" smtClean="0"/>
              <a:t> back home in </a:t>
            </a:r>
            <a:r>
              <a:rPr lang="fr-FR" dirty="0" err="1" smtClean="0"/>
              <a:t>America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6461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119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Civic</vt:lpstr>
      <vt:lpstr>Our new co-teacher</vt:lpstr>
      <vt:lpstr>Last week you met your new co-teacher. What did Daniel tell you about himself?</vt:lpstr>
      <vt:lpstr>Daniel told us that…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new co-teacher</dc:title>
  <dc:creator>lp</dc:creator>
  <cp:lastModifiedBy>lp</cp:lastModifiedBy>
  <cp:revision>3</cp:revision>
  <dcterms:created xsi:type="dcterms:W3CDTF">2013-06-02T12:31:13Z</dcterms:created>
  <dcterms:modified xsi:type="dcterms:W3CDTF">2013-06-02T12:54:54Z</dcterms:modified>
</cp:coreProperties>
</file>