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21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B1A3-C6A9-432E-9FDD-E857CBF6B3CF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33E39-9A43-458A-8FCC-A7E46164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might this be? A shot of the moon - cheese, horizon, craters and all?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No, just a piece of rusty junk found on a quay by a hobby photographer who was looking for something suitable for a shot by a macro lens.</a:t>
            </a:r>
          </a:p>
          <a:p>
            <a:r>
              <a:rPr lang="en-US" smtClean="0"/>
              <a:t>http://visualnorway.blogspot.com/2008_12_01_archive.html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3E39-9A43-458A-8FCC-A7E4616479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Brain </a:t>
            </a:r>
            <a:r>
              <a:rPr lang="de-DE" dirty="0" err="1" smtClean="0"/>
              <a:t>scan</a:t>
            </a:r>
            <a:r>
              <a:rPr lang="de-DE" dirty="0" smtClean="0"/>
              <a:t>: http://www.psychologicalscience.com/physiology/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3E39-9A43-458A-8FCC-A7E4616479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painting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Don Simon </a:t>
            </a:r>
            <a:r>
              <a:rPr lang="de-DE" dirty="0" err="1" smtClean="0"/>
              <a:t>warning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levels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global </a:t>
            </a:r>
            <a:r>
              <a:rPr lang="de-DE" baseline="0" dirty="0" err="1" smtClean="0"/>
              <a:t>warming</a:t>
            </a:r>
            <a:r>
              <a:rPr lang="de-DE" baseline="0" dirty="0" smtClean="0"/>
              <a:t>: http://www.treehugger.com/galleries/2009/02/the-unnaturalism-of-human-habitat.php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3E39-9A43-458A-8FCC-A7E4616479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3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Cactus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spines</a:t>
            </a:r>
            <a:r>
              <a:rPr lang="de-DE" baseline="0" dirty="0" smtClean="0"/>
              <a:t>: http://forum.auscactiforum.net/t1056-what-might-this-be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3E39-9A43-458A-8FCC-A7E4616479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Playing</a:t>
            </a:r>
            <a:r>
              <a:rPr lang="de-DE" dirty="0" smtClean="0"/>
              <a:t> </a:t>
            </a:r>
            <a:r>
              <a:rPr lang="de-DE" dirty="0" err="1" smtClean="0"/>
              <a:t>baseball</a:t>
            </a:r>
            <a:r>
              <a:rPr lang="de-DE" dirty="0" smtClean="0"/>
              <a:t>: http://www.natsnq.com/?tag=john-lannan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3E39-9A43-458A-8FCC-A7E4616479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Stone Age </a:t>
            </a:r>
            <a:r>
              <a:rPr lang="de-DE" dirty="0" err="1" smtClean="0"/>
              <a:t>counting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counting</a:t>
            </a:r>
            <a:r>
              <a:rPr lang="de-DE" baseline="0" dirty="0" smtClean="0"/>
              <a:t>? http://nrich.maths.org/2472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3E39-9A43-458A-8FCC-A7E4616479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6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Poster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raising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awareness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school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dropouts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3E39-9A43-458A-8FCC-A7E4616479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1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Hot </a:t>
            </a:r>
            <a:r>
              <a:rPr lang="de-DE" dirty="0" err="1" smtClean="0"/>
              <a:t>surface</a:t>
            </a:r>
            <a:r>
              <a:rPr lang="de-DE" dirty="0" smtClean="0"/>
              <a:t>: http://chemistry.about.com/od/PrintableQuizzes/tp/Printable-Lab-Safety-Sign-Quiz.htm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3E39-9A43-458A-8FCC-A7E4616479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Rock </a:t>
            </a:r>
            <a:r>
              <a:rPr lang="de-DE" dirty="0" err="1" smtClean="0"/>
              <a:t>salt</a:t>
            </a:r>
            <a:r>
              <a:rPr lang="de-DE" dirty="0" smtClean="0"/>
              <a:t> </a:t>
            </a:r>
            <a:r>
              <a:rPr lang="de-DE" dirty="0" err="1" smtClean="0"/>
              <a:t>lamps</a:t>
            </a:r>
            <a:r>
              <a:rPr lang="de-DE" dirty="0" smtClean="0"/>
              <a:t>:</a:t>
            </a:r>
            <a:r>
              <a:rPr lang="de-DE" baseline="0" dirty="0" smtClean="0"/>
              <a:t> http://www.thenakedscientists.com/forum/index.php?topic=11526.msg354401%3Bboardseen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3E39-9A43-458A-8FCC-A7E4616479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365AF0B-3480-405C-9386-586150110FE0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DCD24C1-686C-4DB1-9655-CBCC4C85EF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Speculating</a:t>
            </a:r>
            <a:r>
              <a:rPr lang="de-DE" dirty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4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4310211" cy="2969256"/>
          </a:xfrm>
        </p:spPr>
      </p:pic>
    </p:spTree>
    <p:extLst>
      <p:ext uri="{BB962C8B-B14F-4D97-AF65-F5344CB8AC3E}">
        <p14:creationId xmlns:p14="http://schemas.microsoft.com/office/powerpoint/2010/main" val="382263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72850"/>
            <a:ext cx="4608512" cy="3072342"/>
          </a:xfrm>
        </p:spPr>
      </p:pic>
    </p:spTree>
    <p:extLst>
      <p:ext uri="{BB962C8B-B14F-4D97-AF65-F5344CB8AC3E}">
        <p14:creationId xmlns:p14="http://schemas.microsoft.com/office/powerpoint/2010/main" val="396567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13869"/>
            <a:ext cx="2286000" cy="2000250"/>
          </a:xfrm>
        </p:spPr>
      </p:pic>
    </p:spTree>
    <p:extLst>
      <p:ext uri="{BB962C8B-B14F-4D97-AF65-F5344CB8AC3E}">
        <p14:creationId xmlns:p14="http://schemas.microsoft.com/office/powerpoint/2010/main" val="26358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sign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3793009" cy="3408907"/>
          </a:xfrm>
        </p:spPr>
      </p:pic>
    </p:spTree>
    <p:extLst>
      <p:ext uri="{BB962C8B-B14F-4D97-AF65-F5344CB8AC3E}">
        <p14:creationId xmlns:p14="http://schemas.microsoft.com/office/powerpoint/2010/main" val="71294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944375" cy="3960440"/>
          </a:xfrm>
        </p:spPr>
      </p:pic>
    </p:spTree>
    <p:extLst>
      <p:ext uri="{BB962C8B-B14F-4D97-AF65-F5344CB8AC3E}">
        <p14:creationId xmlns:p14="http://schemas.microsoft.com/office/powerpoint/2010/main" val="225839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675336" cy="3416592"/>
          </a:xfrm>
        </p:spPr>
      </p:pic>
    </p:spTree>
    <p:extLst>
      <p:ext uri="{BB962C8B-B14F-4D97-AF65-F5344CB8AC3E}">
        <p14:creationId xmlns:p14="http://schemas.microsoft.com/office/powerpoint/2010/main" val="361871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4320480" cy="4320480"/>
          </a:xfrm>
        </p:spPr>
      </p:pic>
    </p:spTree>
    <p:extLst>
      <p:ext uri="{BB962C8B-B14F-4D97-AF65-F5344CB8AC3E}">
        <p14:creationId xmlns:p14="http://schemas.microsoft.com/office/powerpoint/2010/main" val="166250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4752528" cy="323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49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824536" cy="4056549"/>
          </a:xfrm>
        </p:spPr>
      </p:pic>
    </p:spTree>
    <p:extLst>
      <p:ext uri="{BB962C8B-B14F-4D97-AF65-F5344CB8AC3E}">
        <p14:creationId xmlns:p14="http://schemas.microsoft.com/office/powerpoint/2010/main" val="219047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happened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363740" cy="3494469"/>
          </a:xfrm>
        </p:spPr>
      </p:pic>
    </p:spTree>
    <p:extLst>
      <p:ext uri="{BB962C8B-B14F-4D97-AF65-F5344CB8AC3E}">
        <p14:creationId xmlns:p14="http://schemas.microsoft.com/office/powerpoint/2010/main" val="377983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happened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16" y="2038350"/>
            <a:ext cx="5882767" cy="3951288"/>
          </a:xfrm>
        </p:spPr>
      </p:pic>
    </p:spTree>
    <p:extLst>
      <p:ext uri="{BB962C8B-B14F-4D97-AF65-F5344CB8AC3E}">
        <p14:creationId xmlns:p14="http://schemas.microsoft.com/office/powerpoint/2010/main" val="255397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he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doing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34" y="2038350"/>
            <a:ext cx="5926932" cy="3951288"/>
          </a:xfrm>
        </p:spPr>
      </p:pic>
    </p:spTree>
    <p:extLst>
      <p:ext uri="{BB962C8B-B14F-4D97-AF65-F5344CB8AC3E}">
        <p14:creationId xmlns:p14="http://schemas.microsoft.com/office/powerpoint/2010/main" val="539098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26</TotalTime>
  <Words>172</Words>
  <Application>Microsoft Office PowerPoint</Application>
  <PresentationFormat>On-screen Show (4:3)</PresentationFormat>
  <Paragraphs>33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Sketchbook</vt:lpstr>
      <vt:lpstr>What might this be?</vt:lpstr>
      <vt:lpstr>What might this be?</vt:lpstr>
      <vt:lpstr>What might this be?</vt:lpstr>
      <vt:lpstr>What might this be?</vt:lpstr>
      <vt:lpstr>What might this be?</vt:lpstr>
      <vt:lpstr>What might this be?</vt:lpstr>
      <vt:lpstr>What might have happened?</vt:lpstr>
      <vt:lpstr>What might have happened?</vt:lpstr>
      <vt:lpstr>What might he be doing?</vt:lpstr>
      <vt:lpstr>What might this be?</vt:lpstr>
      <vt:lpstr>What might this be?</vt:lpstr>
      <vt:lpstr>What might this sign mean?</vt:lpstr>
      <vt:lpstr>What might this sign mean?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might this be?</dc:title>
  <dc:creator>lp</dc:creator>
  <cp:lastModifiedBy>lp</cp:lastModifiedBy>
  <cp:revision>3</cp:revision>
  <dcterms:created xsi:type="dcterms:W3CDTF">2011-05-04T20:58:27Z</dcterms:created>
  <dcterms:modified xsi:type="dcterms:W3CDTF">2011-05-04T21:24:36Z</dcterms:modified>
</cp:coreProperties>
</file>