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C4C"/>
    <a:srgbClr val="CFE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46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7826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0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45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1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7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7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4CC11BF-1B9E-4DEC-BCD1-FC5AD2F17FE0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AF4D593-95CE-4C08-A6B8-EAD77495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3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www.publicdomainpictures.net/view-image.php?image=224616&amp;picture=spooky-halloween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rcbodden/3923648422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s.wikipedia.org/wiki/The_Candy_Spooky_Theater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5" Type="http://schemas.openxmlformats.org/officeDocument/2006/relationships/hyperlink" Target="https://pxhere.com/en/photo/770183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read52booksin52weeks.com/2016/10/bw40-october-spooktacular-reading-month.html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, sitting, tree, standing&#10;&#10;Description automatically generated">
            <a:extLst>
              <a:ext uri="{FF2B5EF4-FFF2-40B4-BE49-F238E27FC236}">
                <a16:creationId xmlns:a16="http://schemas.microsoft.com/office/drawing/2014/main" id="{F5DEF5E9-9F9E-4761-8408-D8CAFD446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3345" y="0"/>
            <a:ext cx="11676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1EC95-C2FB-4414-8F5E-C78BB0E32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637309"/>
            <a:ext cx="9960310" cy="2543695"/>
          </a:xfrm>
        </p:spPr>
        <p:txBody>
          <a:bodyPr>
            <a:normAutofit/>
          </a:bodyPr>
          <a:lstStyle/>
          <a:p>
            <a:r>
              <a:rPr lang="de-AT" dirty="0"/>
              <a:t>How to make a video story with Powerpoint</a:t>
            </a: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9BBB573-656C-4F80-86D8-21CCABAD53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64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8">
        <p15:prstTrans prst="peelOff"/>
      </p:transition>
    </mc:Choice>
    <mc:Fallback>
      <p:transition spd="slow" advTm="9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in the background&#10;&#10;Description automatically generated">
            <a:extLst>
              <a:ext uri="{FF2B5EF4-FFF2-40B4-BE49-F238E27FC236}">
                <a16:creationId xmlns:a16="http://schemas.microsoft.com/office/drawing/2014/main" id="{65011126-7297-4A5E-9DDA-108EE7479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49876" y="0"/>
            <a:ext cx="1213658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EDBDB1-28F2-4FF7-9366-302534710679}"/>
              </a:ext>
            </a:extLst>
          </p:cNvPr>
          <p:cNvSpPr txBox="1"/>
          <p:nvPr/>
        </p:nvSpPr>
        <p:spPr>
          <a:xfrm>
            <a:off x="0" y="6858000"/>
            <a:ext cx="12136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rcbodden/392364842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48CE7-DBF9-4CAC-9C58-30AD7C29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59" y="1443952"/>
            <a:ext cx="8699520" cy="1045402"/>
          </a:xfrm>
        </p:spPr>
        <p:txBody>
          <a:bodyPr>
            <a:normAutofit fontScale="90000"/>
          </a:bodyPr>
          <a:lstStyle/>
          <a:p>
            <a:r>
              <a:rPr lang="de-AT" sz="4900" b="1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Prepare your presentation</a:t>
            </a:r>
            <a:br>
              <a:rPr lang="de-AT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7532-A594-4B0D-921D-C3501DA7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259" y="2137756"/>
            <a:ext cx="7359888" cy="4378037"/>
          </a:xfrm>
        </p:spPr>
        <p:txBody>
          <a:bodyPr anchor="ctr">
            <a:normAutofit/>
          </a:bodyPr>
          <a:lstStyle/>
          <a:p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de-AT" sz="2800" b="1" dirty="0">
                <a:solidFill>
                  <a:schemeClr val="accent4"/>
                </a:solidFill>
              </a:rPr>
              <a:t>Upload your drawings.</a:t>
            </a:r>
          </a:p>
          <a:p>
            <a:pPr lvl="1"/>
            <a:endParaRPr lang="de-AT" sz="2800" b="1" dirty="0">
              <a:solidFill>
                <a:schemeClr val="accent4"/>
              </a:solidFill>
            </a:endParaRPr>
          </a:p>
          <a:p>
            <a:pPr lvl="1"/>
            <a:r>
              <a:rPr lang="de-AT" sz="2800" b="1" dirty="0">
                <a:solidFill>
                  <a:schemeClr val="accent4"/>
                </a:solidFill>
              </a:rPr>
              <a:t>Put them into the correct order</a:t>
            </a:r>
          </a:p>
          <a:p>
            <a:pPr lvl="1"/>
            <a:endParaRPr lang="de-AT" sz="2800" b="1" dirty="0">
              <a:solidFill>
                <a:schemeClr val="accent4"/>
              </a:solidFill>
            </a:endParaRPr>
          </a:p>
          <a:p>
            <a:pPr lvl="1"/>
            <a:r>
              <a:rPr lang="de-AT" sz="2800" b="1" dirty="0">
                <a:solidFill>
                  <a:schemeClr val="accent4"/>
                </a:solidFill>
              </a:rPr>
              <a:t>Write your text for each slide.</a:t>
            </a:r>
          </a:p>
          <a:p>
            <a:pPr marL="274320" lvl="1" indent="0">
              <a:buNone/>
            </a:pPr>
            <a:endParaRPr lang="de-A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D4A7B3D-37EE-4975-BD6C-B36E1EEA1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4906">
        <p15:prstTrans prst="peelOff"/>
      </p:transition>
    </mc:Choice>
    <mc:Fallback>
      <p:transition spd="slow" advTm="349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26A99289-B008-4713-8C90-EF8197C01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60960" y="0"/>
            <a:ext cx="1261872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3810F-D96D-444F-859B-849301AD66DB}"/>
              </a:ext>
            </a:extLst>
          </p:cNvPr>
          <p:cNvSpPr txBox="1"/>
          <p:nvPr/>
        </p:nvSpPr>
        <p:spPr>
          <a:xfrm>
            <a:off x="-349134" y="6858000"/>
            <a:ext cx="12618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s.wikipedia.org/wiki/The_Candy_Spooky_Theate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EF4C9A-4BAB-44C1-85F7-C556BD4E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47" y="451926"/>
            <a:ext cx="9692640" cy="969818"/>
          </a:xfrm>
        </p:spPr>
        <p:txBody>
          <a:bodyPr/>
          <a:lstStyle/>
          <a:p>
            <a:r>
              <a:rPr lang="de-AT" dirty="0">
                <a:solidFill>
                  <a:schemeClr val="accent3"/>
                </a:solidFill>
              </a:rPr>
              <a:t>Record your presentation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7532-A594-4B0D-921D-C3501DA7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38" y="1671453"/>
            <a:ext cx="10592915" cy="4850672"/>
          </a:xfrm>
        </p:spPr>
        <p:txBody>
          <a:bodyPr anchor="ctr">
            <a:normAutofit/>
          </a:bodyPr>
          <a:lstStyle/>
          <a:p>
            <a:endParaRPr lang="de-AT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de-AT" sz="2400" b="1" dirty="0">
                <a:solidFill>
                  <a:schemeClr val="accent3"/>
                </a:solidFill>
              </a:rPr>
              <a:t>Add page-flip transitions so your presentation looks like a book.</a:t>
            </a:r>
          </a:p>
          <a:p>
            <a:endParaRPr lang="de-AT" sz="2400" b="1" dirty="0">
              <a:solidFill>
                <a:schemeClr val="accent3"/>
              </a:solidFill>
            </a:endParaRPr>
          </a:p>
          <a:p>
            <a:r>
              <a:rPr lang="de-AT" sz="2400" b="1" dirty="0">
                <a:solidFill>
                  <a:schemeClr val="accent3"/>
                </a:solidFill>
              </a:rPr>
              <a:t>Click Slide Show – then click </a:t>
            </a:r>
            <a:r>
              <a:rPr lang="de-AT" sz="2400" b="1" dirty="0">
                <a:solidFill>
                  <a:srgbClr val="FFC000"/>
                </a:solidFill>
              </a:rPr>
              <a:t>Record Slide Show </a:t>
            </a:r>
            <a:r>
              <a:rPr lang="de-AT" sz="2400" b="1" dirty="0">
                <a:solidFill>
                  <a:schemeClr val="accent3"/>
                </a:solidFill>
              </a:rPr>
              <a:t>and record your presentation for each slide.</a:t>
            </a:r>
          </a:p>
          <a:p>
            <a:endParaRPr lang="de-AT" sz="2400" b="1" dirty="0">
              <a:solidFill>
                <a:schemeClr val="accent3"/>
              </a:solidFill>
            </a:endParaRPr>
          </a:p>
          <a:p>
            <a:r>
              <a:rPr lang="de-AT" sz="2400" b="1" dirty="0">
                <a:solidFill>
                  <a:schemeClr val="accent3"/>
                </a:solidFill>
              </a:rPr>
              <a:t>Save your presentation</a:t>
            </a:r>
          </a:p>
          <a:p>
            <a:endParaRPr lang="de-AT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274320" lvl="1" indent="0">
              <a:buNone/>
            </a:pPr>
            <a:endParaRPr lang="de-A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EA9331-0F92-43C8-ADFB-F54E6F793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41" y="4194287"/>
            <a:ext cx="5261610" cy="143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7781BE-9A98-4BF9-AE63-51A8F00B9DE2}"/>
              </a:ext>
            </a:extLst>
          </p:cNvPr>
          <p:cNvCxnSpPr/>
          <p:nvPr/>
        </p:nvCxnSpPr>
        <p:spPr>
          <a:xfrm>
            <a:off x="7292340" y="3749040"/>
            <a:ext cx="2697480" cy="10801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7DA884-0A40-4E4F-BD6B-F33F9B206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1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66995">
        <p15:prstTrans prst="peelOff"/>
      </p:transition>
    </mc:Choice>
    <mc:Fallback>
      <p:transition spd="slow" advTm="66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outdoor, rain, standing, street&#10;&#10;Description automatically generated">
            <a:extLst>
              <a:ext uri="{FF2B5EF4-FFF2-40B4-BE49-F238E27FC236}">
                <a16:creationId xmlns:a16="http://schemas.microsoft.com/office/drawing/2014/main" id="{9624D9B6-1038-4A2B-AFAF-1FD2AA94A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8EF4C9A-4BAB-44C1-85F7-C556BD4E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92480"/>
          </a:xfrm>
        </p:spPr>
        <p:txBody>
          <a:bodyPr/>
          <a:lstStyle/>
          <a:p>
            <a:r>
              <a:rPr lang="de-A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Save your presentation as a video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7532-A594-4B0D-921D-C3501DA7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85" y="1691322"/>
            <a:ext cx="7423896" cy="4850672"/>
          </a:xfrm>
        </p:spPr>
        <p:txBody>
          <a:bodyPr anchor="ctr">
            <a:normAutofit/>
          </a:bodyPr>
          <a:lstStyle/>
          <a:p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AT" sz="2400" b="1" dirty="0"/>
          </a:p>
          <a:p>
            <a:pPr marL="274320" lvl="1" indent="0">
              <a:buNone/>
            </a:pPr>
            <a:endParaRPr lang="de-A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27D14-33A6-4BA2-9CC4-354AAC9C8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98" y="1364673"/>
            <a:ext cx="723519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D8D422-C13E-4F4C-83A3-2B45569D6C4E}"/>
              </a:ext>
            </a:extLst>
          </p:cNvPr>
          <p:cNvSpPr txBox="1"/>
          <p:nvPr/>
        </p:nvSpPr>
        <p:spPr>
          <a:xfrm>
            <a:off x="759227" y="1691322"/>
            <a:ext cx="168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Click:  FILE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 descr="A picture containing microwave, clock&#10;&#10;Description automatically generated">
            <a:extLst>
              <a:ext uri="{FF2B5EF4-FFF2-40B4-BE49-F238E27FC236}">
                <a16:creationId xmlns:a16="http://schemas.microsoft.com/office/drawing/2014/main" id="{FE06C0E4-01F8-4465-9F5F-E52A5B6EC6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98" y="2971219"/>
            <a:ext cx="1397298" cy="336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3C277E-1AF0-4467-98AA-B6870CAF3563}"/>
              </a:ext>
            </a:extLst>
          </p:cNvPr>
          <p:cNvSpPr txBox="1"/>
          <p:nvPr/>
        </p:nvSpPr>
        <p:spPr>
          <a:xfrm>
            <a:off x="803563" y="5286577"/>
            <a:ext cx="168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Click: Export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03BD2F-927E-44CD-9444-59771E7AD5DB}"/>
              </a:ext>
            </a:extLst>
          </p:cNvPr>
          <p:cNvCxnSpPr/>
          <p:nvPr/>
        </p:nvCxnSpPr>
        <p:spPr>
          <a:xfrm flipV="1">
            <a:off x="2205990" y="1823085"/>
            <a:ext cx="868680" cy="62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377EEA-D684-4072-A347-D008B9901569}"/>
              </a:ext>
            </a:extLst>
          </p:cNvPr>
          <p:cNvCxnSpPr>
            <a:stCxn id="12" idx="3"/>
          </p:cNvCxnSpPr>
          <p:nvPr/>
        </p:nvCxnSpPr>
        <p:spPr>
          <a:xfrm>
            <a:off x="2488276" y="5471243"/>
            <a:ext cx="923579" cy="22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58EF3C-784A-4FCD-B80D-F35480485B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94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3145">
        <p15:prstTrans prst="peelOff"/>
      </p:transition>
    </mc:Choice>
    <mc:Fallback>
      <p:transition spd="slow" advTm="23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outdoor, tree, grass, sitting&#10;&#10;Description automatically generated">
            <a:extLst>
              <a:ext uri="{FF2B5EF4-FFF2-40B4-BE49-F238E27FC236}">
                <a16:creationId xmlns:a16="http://schemas.microsoft.com/office/drawing/2014/main" id="{444C1807-A449-4C07-9A71-6095F0EB4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5285" y="0"/>
            <a:ext cx="1219200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236BB26-3C32-4337-A9DD-6A844806E5F8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read52booksin52weeks.com/2016/10/bw40-october-spooktacular-reading-month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EF4C9A-4BAB-44C1-85F7-C556BD4E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92480"/>
          </a:xfrm>
        </p:spPr>
        <p:txBody>
          <a:bodyPr/>
          <a:lstStyle/>
          <a:p>
            <a:r>
              <a:rPr lang="de-A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Save your presentation as a video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7532-A594-4B0D-921D-C3501DA7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85" y="1691322"/>
            <a:ext cx="7423896" cy="4850672"/>
          </a:xfrm>
        </p:spPr>
        <p:txBody>
          <a:bodyPr anchor="ctr">
            <a:normAutofit/>
          </a:bodyPr>
          <a:lstStyle/>
          <a:p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AT" sz="2400" b="1" dirty="0"/>
          </a:p>
          <a:p>
            <a:pPr marL="274320" lvl="1" indent="0">
              <a:buNone/>
            </a:pPr>
            <a:endParaRPr lang="de-A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8D422-C13E-4F4C-83A3-2B45569D6C4E}"/>
              </a:ext>
            </a:extLst>
          </p:cNvPr>
          <p:cNvSpPr txBox="1"/>
          <p:nvPr/>
        </p:nvSpPr>
        <p:spPr>
          <a:xfrm>
            <a:off x="1047751" y="1780406"/>
            <a:ext cx="26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Click:  Create a Video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C277E-1AF0-4467-98AA-B6870CAF3563}"/>
              </a:ext>
            </a:extLst>
          </p:cNvPr>
          <p:cNvSpPr txBox="1"/>
          <p:nvPr/>
        </p:nvSpPr>
        <p:spPr>
          <a:xfrm>
            <a:off x="1047751" y="4140165"/>
            <a:ext cx="3142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Choose: </a:t>
            </a:r>
          </a:p>
          <a:p>
            <a:r>
              <a:rPr lang="de-A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HD (720p)</a:t>
            </a:r>
          </a:p>
          <a:p>
            <a:r>
              <a:rPr lang="de-A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Use Recorded Timings…</a:t>
            </a:r>
          </a:p>
          <a:p>
            <a:endParaRPr lang="de-AT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de-A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Then click: Create video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DF0A2B-4BC1-4155-A375-BBF731A7F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10" y="1169449"/>
            <a:ext cx="2046982" cy="244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492DC8D-4494-493B-A0C8-87993C134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26" y="3743800"/>
            <a:ext cx="5233209" cy="241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Cloud 26">
            <a:extLst>
              <a:ext uri="{FF2B5EF4-FFF2-40B4-BE49-F238E27FC236}">
                <a16:creationId xmlns:a16="http://schemas.microsoft.com/office/drawing/2014/main" id="{4550D08D-041F-4C88-A6AC-75CBA00C7E41}"/>
              </a:ext>
            </a:extLst>
          </p:cNvPr>
          <p:cNvSpPr/>
          <p:nvPr/>
        </p:nvSpPr>
        <p:spPr>
          <a:xfrm rot="967080">
            <a:off x="8611985" y="1594340"/>
            <a:ext cx="3305377" cy="2149460"/>
          </a:xfrm>
          <a:prstGeom prst="cloud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Save your file in a place where you can find it !!!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F54CBD-0E07-4DB3-A24C-5BA5B78735B2}"/>
              </a:ext>
            </a:extLst>
          </p:cNvPr>
          <p:cNvCxnSpPr/>
          <p:nvPr/>
        </p:nvCxnSpPr>
        <p:spPr>
          <a:xfrm>
            <a:off x="2183130" y="2103120"/>
            <a:ext cx="2085975" cy="177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AFF27C-9788-4E42-A005-E26E3F84D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96"/>
    </mc:Choice>
    <mc:Fallback>
      <p:transition spd="slow" advTm="49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80</TotalTime>
  <Words>142</Words>
  <Application>Microsoft Office PowerPoint</Application>
  <PresentationFormat>Widescreen</PresentationFormat>
  <Paragraphs>34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Wingdings 2</vt:lpstr>
      <vt:lpstr>View</vt:lpstr>
      <vt:lpstr>How to make a video story with Powerpoint</vt:lpstr>
      <vt:lpstr>Prepare your presentation </vt:lpstr>
      <vt:lpstr>Record your presentation</vt:lpstr>
      <vt:lpstr>Save your presentation as a video</vt:lpstr>
      <vt:lpstr>Save your presentation as a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record your Presentation on Powerpoint</dc:title>
  <dc:creator>teacher</dc:creator>
  <cp:lastModifiedBy>Lis Poelzleitner</cp:lastModifiedBy>
  <cp:revision>15</cp:revision>
  <dcterms:created xsi:type="dcterms:W3CDTF">2019-02-06T09:52:38Z</dcterms:created>
  <dcterms:modified xsi:type="dcterms:W3CDTF">2019-10-20T18:29:05Z</dcterms:modified>
</cp:coreProperties>
</file>