
<file path=[Content_Types].xml><?xml version="1.0" encoding="utf-8"?>
<Types xmlns="http://schemas.openxmlformats.org/package/2006/content-types">
  <Default Extension="jpeg" ContentType="image/jpeg"/>
  <Default Extension="jpg" ContentType="image/jpeg"/>
  <Default Extension="m4a" ContentType="audio/mp4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9" r:id="rId4"/>
    <p:sldId id="258" r:id="rId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999" autoAdjust="0"/>
    <p:restoredTop sz="94660"/>
  </p:normalViewPr>
  <p:slideViewPr>
    <p:cSldViewPr snapToGrid="0" showGuides="1">
      <p:cViewPr varScale="1">
        <p:scale>
          <a:sx n="79" d="100"/>
          <a:sy n="79" d="100"/>
        </p:scale>
        <p:origin x="41" y="223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svg"/><Relationship Id="rId1" Type="http://schemas.openxmlformats.org/officeDocument/2006/relationships/image" Target="../media/image6.png"/><Relationship Id="rId6" Type="http://schemas.openxmlformats.org/officeDocument/2006/relationships/image" Target="../media/image11.svg"/><Relationship Id="rId5" Type="http://schemas.openxmlformats.org/officeDocument/2006/relationships/image" Target="../media/image10.png"/><Relationship Id="rId4" Type="http://schemas.openxmlformats.org/officeDocument/2006/relationships/image" Target="../media/image9.sv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svg"/><Relationship Id="rId1" Type="http://schemas.openxmlformats.org/officeDocument/2006/relationships/image" Target="../media/image6.png"/><Relationship Id="rId6" Type="http://schemas.openxmlformats.org/officeDocument/2006/relationships/image" Target="../media/image11.svg"/><Relationship Id="rId5" Type="http://schemas.openxmlformats.org/officeDocument/2006/relationships/image" Target="../media/image10.png"/><Relationship Id="rId4" Type="http://schemas.openxmlformats.org/officeDocument/2006/relationships/image" Target="../media/image9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18/5/colors/Iconchunking_neutralicontext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bg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027AC2D-8675-4D59-A16F-A9F40717BE93}" type="doc">
      <dgm:prSet loTypeId="urn:microsoft.com/office/officeart/2018/2/layout/IconVerticalSolidList" loCatId="icon" qsTypeId="urn:microsoft.com/office/officeart/2005/8/quickstyle/simple4" qsCatId="simple" csTypeId="urn:microsoft.com/office/officeart/2018/5/colors/Iconchunking_neutralicontext_colorful1" csCatId="colorful" phldr="1"/>
      <dgm:spPr/>
      <dgm:t>
        <a:bodyPr/>
        <a:lstStyle/>
        <a:p>
          <a:endParaRPr lang="en-US"/>
        </a:p>
      </dgm:t>
    </dgm:pt>
    <dgm:pt modelId="{10C3B8BF-2EEB-44D3-ADA8-323F6F843635}">
      <dgm:prSet/>
      <dgm:spPr/>
      <dgm:t>
        <a:bodyPr/>
        <a:lstStyle/>
        <a:p>
          <a:r>
            <a:rPr lang="de-AT" dirty="0"/>
            <a:t>click FILE – EXPORT –and</a:t>
          </a:r>
          <a:endParaRPr lang="en-US" dirty="0"/>
        </a:p>
      </dgm:t>
    </dgm:pt>
    <dgm:pt modelId="{9E9AE605-E446-4554-B503-A35D57079F50}" type="parTrans" cxnId="{E8BE2141-CDED-4A8A-B284-AF326A54356F}">
      <dgm:prSet/>
      <dgm:spPr/>
      <dgm:t>
        <a:bodyPr/>
        <a:lstStyle/>
        <a:p>
          <a:endParaRPr lang="en-US"/>
        </a:p>
      </dgm:t>
    </dgm:pt>
    <dgm:pt modelId="{8B7422AB-0E8A-41BE-8B73-A693A9100AE9}" type="sibTrans" cxnId="{E8BE2141-CDED-4A8A-B284-AF326A54356F}">
      <dgm:prSet/>
      <dgm:spPr/>
      <dgm:t>
        <a:bodyPr/>
        <a:lstStyle/>
        <a:p>
          <a:endParaRPr lang="en-US"/>
        </a:p>
      </dgm:t>
    </dgm:pt>
    <dgm:pt modelId="{1F7716AC-4E56-4D31-A9A4-39E98AFFF2F0}">
      <dgm:prSet/>
      <dgm:spPr/>
      <dgm:t>
        <a:bodyPr/>
        <a:lstStyle/>
        <a:p>
          <a:r>
            <a:rPr lang="de-AT" dirty="0"/>
            <a:t>click CREATE a VIDEO</a:t>
          </a:r>
        </a:p>
        <a:p>
          <a:r>
            <a:rPr lang="de-AT" dirty="0"/>
            <a:t>and choose the size and format that you prefer</a:t>
          </a:r>
          <a:endParaRPr lang="en-US" dirty="0"/>
        </a:p>
      </dgm:t>
    </dgm:pt>
    <dgm:pt modelId="{0D25F05A-80E5-4920-8C22-B250C6E0AE18}" type="parTrans" cxnId="{80AC0373-EE2A-42C2-BA09-80644467CFCA}">
      <dgm:prSet/>
      <dgm:spPr/>
      <dgm:t>
        <a:bodyPr/>
        <a:lstStyle/>
        <a:p>
          <a:endParaRPr lang="en-US"/>
        </a:p>
      </dgm:t>
    </dgm:pt>
    <dgm:pt modelId="{131EFAC3-CD54-4435-A9CB-CB43ADE17CAA}" type="sibTrans" cxnId="{80AC0373-EE2A-42C2-BA09-80644467CFCA}">
      <dgm:prSet/>
      <dgm:spPr/>
      <dgm:t>
        <a:bodyPr/>
        <a:lstStyle/>
        <a:p>
          <a:endParaRPr lang="en-US"/>
        </a:p>
      </dgm:t>
    </dgm:pt>
    <dgm:pt modelId="{D3CEE2EA-7B64-45B7-8DC5-040D119A7798}">
      <dgm:prSet/>
      <dgm:spPr/>
      <dgm:t>
        <a:bodyPr/>
        <a:lstStyle/>
        <a:p>
          <a:r>
            <a:rPr lang="de-AT"/>
            <a:t>choose: use timings and recordings</a:t>
          </a:r>
          <a:endParaRPr lang="en-US"/>
        </a:p>
      </dgm:t>
    </dgm:pt>
    <dgm:pt modelId="{F6FAF4F3-6641-4BBF-981E-8C2F40EE87FD}" type="parTrans" cxnId="{5765C6D6-7973-4A95-AFAF-9A49CFDED434}">
      <dgm:prSet/>
      <dgm:spPr/>
      <dgm:t>
        <a:bodyPr/>
        <a:lstStyle/>
        <a:p>
          <a:endParaRPr lang="en-US"/>
        </a:p>
      </dgm:t>
    </dgm:pt>
    <dgm:pt modelId="{8A279B35-E795-4B52-8970-46D7120689A1}" type="sibTrans" cxnId="{5765C6D6-7973-4A95-AFAF-9A49CFDED434}">
      <dgm:prSet/>
      <dgm:spPr/>
      <dgm:t>
        <a:bodyPr/>
        <a:lstStyle/>
        <a:p>
          <a:endParaRPr lang="en-US"/>
        </a:p>
      </dgm:t>
    </dgm:pt>
    <dgm:pt modelId="{8671CD32-11DC-4D0A-A0DD-080E50FAD76A}" type="pres">
      <dgm:prSet presAssocID="{5027AC2D-8675-4D59-A16F-A9F40717BE93}" presName="root" presStyleCnt="0">
        <dgm:presLayoutVars>
          <dgm:dir/>
          <dgm:resizeHandles val="exact"/>
        </dgm:presLayoutVars>
      </dgm:prSet>
      <dgm:spPr/>
    </dgm:pt>
    <dgm:pt modelId="{1AC9E3A5-41F0-437B-B22D-CACA0C0168B9}" type="pres">
      <dgm:prSet presAssocID="{10C3B8BF-2EEB-44D3-ADA8-323F6F843635}" presName="compNode" presStyleCnt="0"/>
      <dgm:spPr/>
    </dgm:pt>
    <dgm:pt modelId="{DA2E2F12-6E71-4F58-B830-E1DF1C295323}" type="pres">
      <dgm:prSet presAssocID="{10C3B8BF-2EEB-44D3-ADA8-323F6F843635}" presName="bgRect" presStyleLbl="bgShp" presStyleIdx="0" presStyleCnt="3"/>
      <dgm:spPr/>
    </dgm:pt>
    <dgm:pt modelId="{63A1279F-5BA6-4C51-9914-9C7298604164}" type="pres">
      <dgm:prSet presAssocID="{10C3B8BF-2EEB-44D3-ADA8-323F6F843635}" presName="iconRect" presStyleLbl="nod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Share"/>
        </a:ext>
      </dgm:extLst>
    </dgm:pt>
    <dgm:pt modelId="{40593610-9D26-454E-9902-83B133958D54}" type="pres">
      <dgm:prSet presAssocID="{10C3B8BF-2EEB-44D3-ADA8-323F6F843635}" presName="spaceRect" presStyleCnt="0"/>
      <dgm:spPr/>
    </dgm:pt>
    <dgm:pt modelId="{B1F2105C-BF19-49EC-8A85-52D7F9E39AAB}" type="pres">
      <dgm:prSet presAssocID="{10C3B8BF-2EEB-44D3-ADA8-323F6F843635}" presName="parTx" presStyleLbl="revTx" presStyleIdx="0" presStyleCnt="3">
        <dgm:presLayoutVars>
          <dgm:chMax val="0"/>
          <dgm:chPref val="0"/>
        </dgm:presLayoutVars>
      </dgm:prSet>
      <dgm:spPr/>
    </dgm:pt>
    <dgm:pt modelId="{2BE1BC93-E688-4F8A-8BAB-C42B62FCE791}" type="pres">
      <dgm:prSet presAssocID="{8B7422AB-0E8A-41BE-8B73-A693A9100AE9}" presName="sibTrans" presStyleCnt="0"/>
      <dgm:spPr/>
    </dgm:pt>
    <dgm:pt modelId="{3358AACE-9C98-4B2D-AA2D-E0C01E548A58}" type="pres">
      <dgm:prSet presAssocID="{1F7716AC-4E56-4D31-A9A4-39E98AFFF2F0}" presName="compNode" presStyleCnt="0"/>
      <dgm:spPr/>
    </dgm:pt>
    <dgm:pt modelId="{F67D0C47-9A8D-4948-982C-7AE1B8CD12C0}" type="pres">
      <dgm:prSet presAssocID="{1F7716AC-4E56-4D31-A9A4-39E98AFFF2F0}" presName="bgRect" presStyleLbl="bgShp" presStyleIdx="1" presStyleCnt="3"/>
      <dgm:spPr/>
    </dgm:pt>
    <dgm:pt modelId="{72225F3E-C87A-4B72-B886-53DAA07AA739}" type="pres">
      <dgm:prSet presAssocID="{1F7716AC-4E56-4D31-A9A4-39E98AFFF2F0}" presName="iconRect" presStyleLbl="node1" presStyleIdx="1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Video camera"/>
        </a:ext>
      </dgm:extLst>
    </dgm:pt>
    <dgm:pt modelId="{CDDE22A2-1ACD-4914-8561-1DA7884077DB}" type="pres">
      <dgm:prSet presAssocID="{1F7716AC-4E56-4D31-A9A4-39E98AFFF2F0}" presName="spaceRect" presStyleCnt="0"/>
      <dgm:spPr/>
    </dgm:pt>
    <dgm:pt modelId="{F19378A4-113F-4290-8D4B-8C2AA5C194EE}" type="pres">
      <dgm:prSet presAssocID="{1F7716AC-4E56-4D31-A9A4-39E98AFFF2F0}" presName="parTx" presStyleLbl="revTx" presStyleIdx="1" presStyleCnt="3">
        <dgm:presLayoutVars>
          <dgm:chMax val="0"/>
          <dgm:chPref val="0"/>
        </dgm:presLayoutVars>
      </dgm:prSet>
      <dgm:spPr/>
    </dgm:pt>
    <dgm:pt modelId="{9401EA3F-0F92-427A-A02E-D83B2A17A72B}" type="pres">
      <dgm:prSet presAssocID="{131EFAC3-CD54-4435-A9CB-CB43ADE17CAA}" presName="sibTrans" presStyleCnt="0"/>
      <dgm:spPr/>
    </dgm:pt>
    <dgm:pt modelId="{953F474A-6B27-41FC-89F9-4027B4E39F61}" type="pres">
      <dgm:prSet presAssocID="{D3CEE2EA-7B64-45B7-8DC5-040D119A7798}" presName="compNode" presStyleCnt="0"/>
      <dgm:spPr/>
    </dgm:pt>
    <dgm:pt modelId="{C2BB8829-337D-4470-9015-D8649E05370F}" type="pres">
      <dgm:prSet presAssocID="{D3CEE2EA-7B64-45B7-8DC5-040D119A7798}" presName="bgRect" presStyleLbl="bgShp" presStyleIdx="2" presStyleCnt="3"/>
      <dgm:spPr/>
    </dgm:pt>
    <dgm:pt modelId="{31AF86E4-36D7-43DE-BB4D-7AD0C92892C4}" type="pres">
      <dgm:prSet presAssocID="{D3CEE2EA-7B64-45B7-8DC5-040D119A7798}" presName="iconRect" presStyleLbl="node1" presStyleIdx="2" presStyleCnt="3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Stopwatch"/>
        </a:ext>
      </dgm:extLst>
    </dgm:pt>
    <dgm:pt modelId="{467A20E7-FE12-45E9-962E-AFFAD5613E41}" type="pres">
      <dgm:prSet presAssocID="{D3CEE2EA-7B64-45B7-8DC5-040D119A7798}" presName="spaceRect" presStyleCnt="0"/>
      <dgm:spPr/>
    </dgm:pt>
    <dgm:pt modelId="{BE1090BB-829B-491F-8D26-345D8D9E6294}" type="pres">
      <dgm:prSet presAssocID="{D3CEE2EA-7B64-45B7-8DC5-040D119A7798}" presName="parTx" presStyleLbl="revTx" presStyleIdx="2" presStyleCnt="3">
        <dgm:presLayoutVars>
          <dgm:chMax val="0"/>
          <dgm:chPref val="0"/>
        </dgm:presLayoutVars>
      </dgm:prSet>
      <dgm:spPr/>
    </dgm:pt>
  </dgm:ptLst>
  <dgm:cxnLst>
    <dgm:cxn modelId="{1AEE663B-EA4B-4459-B481-EA988F146AA8}" type="presOf" srcId="{D3CEE2EA-7B64-45B7-8DC5-040D119A7798}" destId="{BE1090BB-829B-491F-8D26-345D8D9E6294}" srcOrd="0" destOrd="0" presId="urn:microsoft.com/office/officeart/2018/2/layout/IconVerticalSolidList"/>
    <dgm:cxn modelId="{E8BE2141-CDED-4A8A-B284-AF326A54356F}" srcId="{5027AC2D-8675-4D59-A16F-A9F40717BE93}" destId="{10C3B8BF-2EEB-44D3-ADA8-323F6F843635}" srcOrd="0" destOrd="0" parTransId="{9E9AE605-E446-4554-B503-A35D57079F50}" sibTransId="{8B7422AB-0E8A-41BE-8B73-A693A9100AE9}"/>
    <dgm:cxn modelId="{80AC0373-EE2A-42C2-BA09-80644467CFCA}" srcId="{5027AC2D-8675-4D59-A16F-A9F40717BE93}" destId="{1F7716AC-4E56-4D31-A9A4-39E98AFFF2F0}" srcOrd="1" destOrd="0" parTransId="{0D25F05A-80E5-4920-8C22-B250C6E0AE18}" sibTransId="{131EFAC3-CD54-4435-A9CB-CB43ADE17CAA}"/>
    <dgm:cxn modelId="{5C31CB79-969E-4CCD-8D1E-FC485691A684}" type="presOf" srcId="{10C3B8BF-2EEB-44D3-ADA8-323F6F843635}" destId="{B1F2105C-BF19-49EC-8A85-52D7F9E39AAB}" srcOrd="0" destOrd="0" presId="urn:microsoft.com/office/officeart/2018/2/layout/IconVerticalSolidList"/>
    <dgm:cxn modelId="{8BBDA1A3-3A66-449D-BA60-29E00A831ABF}" type="presOf" srcId="{5027AC2D-8675-4D59-A16F-A9F40717BE93}" destId="{8671CD32-11DC-4D0A-A0DD-080E50FAD76A}" srcOrd="0" destOrd="0" presId="urn:microsoft.com/office/officeart/2018/2/layout/IconVerticalSolidList"/>
    <dgm:cxn modelId="{5765C6D6-7973-4A95-AFAF-9A49CFDED434}" srcId="{5027AC2D-8675-4D59-A16F-A9F40717BE93}" destId="{D3CEE2EA-7B64-45B7-8DC5-040D119A7798}" srcOrd="2" destOrd="0" parTransId="{F6FAF4F3-6641-4BBF-981E-8C2F40EE87FD}" sibTransId="{8A279B35-E795-4B52-8970-46D7120689A1}"/>
    <dgm:cxn modelId="{132BCCF4-E572-4784-ADF7-C81D0D829B23}" type="presOf" srcId="{1F7716AC-4E56-4D31-A9A4-39E98AFFF2F0}" destId="{F19378A4-113F-4290-8D4B-8C2AA5C194EE}" srcOrd="0" destOrd="0" presId="urn:microsoft.com/office/officeart/2018/2/layout/IconVerticalSolidList"/>
    <dgm:cxn modelId="{3CC3A105-6FA7-4555-A5F3-152CFD81E339}" type="presParOf" srcId="{8671CD32-11DC-4D0A-A0DD-080E50FAD76A}" destId="{1AC9E3A5-41F0-437B-B22D-CACA0C0168B9}" srcOrd="0" destOrd="0" presId="urn:microsoft.com/office/officeart/2018/2/layout/IconVerticalSolidList"/>
    <dgm:cxn modelId="{776E781C-D3F5-457F-BB8C-4005655D3290}" type="presParOf" srcId="{1AC9E3A5-41F0-437B-B22D-CACA0C0168B9}" destId="{DA2E2F12-6E71-4F58-B830-E1DF1C295323}" srcOrd="0" destOrd="0" presId="urn:microsoft.com/office/officeart/2018/2/layout/IconVerticalSolidList"/>
    <dgm:cxn modelId="{513E8C90-2BA8-4404-BF36-47D07AB882B2}" type="presParOf" srcId="{1AC9E3A5-41F0-437B-B22D-CACA0C0168B9}" destId="{63A1279F-5BA6-4C51-9914-9C7298604164}" srcOrd="1" destOrd="0" presId="urn:microsoft.com/office/officeart/2018/2/layout/IconVerticalSolidList"/>
    <dgm:cxn modelId="{94B46D56-5059-4C16-B17A-F74D03263AEE}" type="presParOf" srcId="{1AC9E3A5-41F0-437B-B22D-CACA0C0168B9}" destId="{40593610-9D26-454E-9902-83B133958D54}" srcOrd="2" destOrd="0" presId="urn:microsoft.com/office/officeart/2018/2/layout/IconVerticalSolidList"/>
    <dgm:cxn modelId="{2A11E01B-857E-40B7-8776-D240F98C0970}" type="presParOf" srcId="{1AC9E3A5-41F0-437B-B22D-CACA0C0168B9}" destId="{B1F2105C-BF19-49EC-8A85-52D7F9E39AAB}" srcOrd="3" destOrd="0" presId="urn:microsoft.com/office/officeart/2018/2/layout/IconVerticalSolidList"/>
    <dgm:cxn modelId="{6A8BF05C-89F8-4028-8BC4-FCB1B87B6382}" type="presParOf" srcId="{8671CD32-11DC-4D0A-A0DD-080E50FAD76A}" destId="{2BE1BC93-E688-4F8A-8BAB-C42B62FCE791}" srcOrd="1" destOrd="0" presId="urn:microsoft.com/office/officeart/2018/2/layout/IconVerticalSolidList"/>
    <dgm:cxn modelId="{4982831D-0FD1-421E-B693-26E92952E020}" type="presParOf" srcId="{8671CD32-11DC-4D0A-A0DD-080E50FAD76A}" destId="{3358AACE-9C98-4B2D-AA2D-E0C01E548A58}" srcOrd="2" destOrd="0" presId="urn:microsoft.com/office/officeart/2018/2/layout/IconVerticalSolidList"/>
    <dgm:cxn modelId="{53A4D47B-BBA2-4F5D-B5A8-820A87961232}" type="presParOf" srcId="{3358AACE-9C98-4B2D-AA2D-E0C01E548A58}" destId="{F67D0C47-9A8D-4948-982C-7AE1B8CD12C0}" srcOrd="0" destOrd="0" presId="urn:microsoft.com/office/officeart/2018/2/layout/IconVerticalSolidList"/>
    <dgm:cxn modelId="{4D859508-6F65-43EC-B45A-DCD3860B0D13}" type="presParOf" srcId="{3358AACE-9C98-4B2D-AA2D-E0C01E548A58}" destId="{72225F3E-C87A-4B72-B886-53DAA07AA739}" srcOrd="1" destOrd="0" presId="urn:microsoft.com/office/officeart/2018/2/layout/IconVerticalSolidList"/>
    <dgm:cxn modelId="{3FE88AE4-87BC-4D57-84AF-EAEAE9644293}" type="presParOf" srcId="{3358AACE-9C98-4B2D-AA2D-E0C01E548A58}" destId="{CDDE22A2-1ACD-4914-8561-1DA7884077DB}" srcOrd="2" destOrd="0" presId="urn:microsoft.com/office/officeart/2018/2/layout/IconVerticalSolidList"/>
    <dgm:cxn modelId="{CE56A5E6-901A-4C6A-9F02-9698C2B66F61}" type="presParOf" srcId="{3358AACE-9C98-4B2D-AA2D-E0C01E548A58}" destId="{F19378A4-113F-4290-8D4B-8C2AA5C194EE}" srcOrd="3" destOrd="0" presId="urn:microsoft.com/office/officeart/2018/2/layout/IconVerticalSolidList"/>
    <dgm:cxn modelId="{0022EA6F-9AD3-463C-A706-5CAA4D76FDBE}" type="presParOf" srcId="{8671CD32-11DC-4D0A-A0DD-080E50FAD76A}" destId="{9401EA3F-0F92-427A-A02E-D83B2A17A72B}" srcOrd="3" destOrd="0" presId="urn:microsoft.com/office/officeart/2018/2/layout/IconVerticalSolidList"/>
    <dgm:cxn modelId="{463131F5-0CD2-4ADB-B0D5-86DBB8CC274E}" type="presParOf" srcId="{8671CD32-11DC-4D0A-A0DD-080E50FAD76A}" destId="{953F474A-6B27-41FC-89F9-4027B4E39F61}" srcOrd="4" destOrd="0" presId="urn:microsoft.com/office/officeart/2018/2/layout/IconVerticalSolidList"/>
    <dgm:cxn modelId="{9C60B084-4EBE-4668-8E8B-FAB9953BF6DD}" type="presParOf" srcId="{953F474A-6B27-41FC-89F9-4027B4E39F61}" destId="{C2BB8829-337D-4470-9015-D8649E05370F}" srcOrd="0" destOrd="0" presId="urn:microsoft.com/office/officeart/2018/2/layout/IconVerticalSolidList"/>
    <dgm:cxn modelId="{DAB5038F-93B7-4DBF-815B-B2491D701910}" type="presParOf" srcId="{953F474A-6B27-41FC-89F9-4027B4E39F61}" destId="{31AF86E4-36D7-43DE-BB4D-7AD0C92892C4}" srcOrd="1" destOrd="0" presId="urn:microsoft.com/office/officeart/2018/2/layout/IconVerticalSolidList"/>
    <dgm:cxn modelId="{B0A91ACD-ABD0-4CB7-81F0-2CA4BFB5992F}" type="presParOf" srcId="{953F474A-6B27-41FC-89F9-4027B4E39F61}" destId="{467A20E7-FE12-45E9-962E-AFFAD5613E41}" srcOrd="2" destOrd="0" presId="urn:microsoft.com/office/officeart/2018/2/layout/IconVerticalSolidList"/>
    <dgm:cxn modelId="{F3E99DA4-D753-4C0B-9CF2-A4DF6B03B415}" type="presParOf" srcId="{953F474A-6B27-41FC-89F9-4027B4E39F61}" destId="{BE1090BB-829B-491F-8D26-345D8D9E6294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A2E2F12-6E71-4F58-B830-E1DF1C295323}">
      <dsp:nvSpPr>
        <dsp:cNvPr id="0" name=""/>
        <dsp:cNvSpPr/>
      </dsp:nvSpPr>
      <dsp:spPr>
        <a:xfrm>
          <a:off x="0" y="638"/>
          <a:ext cx="5906181" cy="1494125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1270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63A1279F-5BA6-4C51-9914-9C7298604164}">
      <dsp:nvSpPr>
        <dsp:cNvPr id="0" name=""/>
        <dsp:cNvSpPr/>
      </dsp:nvSpPr>
      <dsp:spPr>
        <a:xfrm>
          <a:off x="451973" y="336816"/>
          <a:ext cx="821769" cy="821769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  <a:effectLst>
          <a:outerShdw blurRad="38100" dist="1270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B1F2105C-BF19-49EC-8A85-52D7F9E39AAB}">
      <dsp:nvSpPr>
        <dsp:cNvPr id="0" name=""/>
        <dsp:cNvSpPr/>
      </dsp:nvSpPr>
      <dsp:spPr>
        <a:xfrm>
          <a:off x="1725715" y="638"/>
          <a:ext cx="4180465" cy="149412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8128" tIns="158128" rIns="158128" bIns="158128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AT" sz="2400" kern="1200" dirty="0"/>
            <a:t>click FILE – EXPORT –and</a:t>
          </a:r>
          <a:endParaRPr lang="en-US" sz="2400" kern="1200" dirty="0"/>
        </a:p>
      </dsp:txBody>
      <dsp:txXfrm>
        <a:off x="1725715" y="638"/>
        <a:ext cx="4180465" cy="1494125"/>
      </dsp:txXfrm>
    </dsp:sp>
    <dsp:sp modelId="{F67D0C47-9A8D-4948-982C-7AE1B8CD12C0}">
      <dsp:nvSpPr>
        <dsp:cNvPr id="0" name=""/>
        <dsp:cNvSpPr/>
      </dsp:nvSpPr>
      <dsp:spPr>
        <a:xfrm>
          <a:off x="0" y="1868296"/>
          <a:ext cx="5906181" cy="1494125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1270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72225F3E-C87A-4B72-B886-53DAA07AA739}">
      <dsp:nvSpPr>
        <dsp:cNvPr id="0" name=""/>
        <dsp:cNvSpPr/>
      </dsp:nvSpPr>
      <dsp:spPr>
        <a:xfrm>
          <a:off x="451973" y="2204474"/>
          <a:ext cx="821769" cy="821769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  <a:effectLst>
          <a:outerShdw blurRad="38100" dist="1270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F19378A4-113F-4290-8D4B-8C2AA5C194EE}">
      <dsp:nvSpPr>
        <dsp:cNvPr id="0" name=""/>
        <dsp:cNvSpPr/>
      </dsp:nvSpPr>
      <dsp:spPr>
        <a:xfrm>
          <a:off x="1725715" y="1868296"/>
          <a:ext cx="4180465" cy="149412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8128" tIns="158128" rIns="158128" bIns="158128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AT" sz="2400" kern="1200" dirty="0"/>
            <a:t>click CREATE a VIDEO</a:t>
          </a:r>
        </a:p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AT" sz="2400" kern="1200" dirty="0"/>
            <a:t>and choose the size and format that you prefer</a:t>
          </a:r>
          <a:endParaRPr lang="en-US" sz="2400" kern="1200" dirty="0"/>
        </a:p>
      </dsp:txBody>
      <dsp:txXfrm>
        <a:off x="1725715" y="1868296"/>
        <a:ext cx="4180465" cy="1494125"/>
      </dsp:txXfrm>
    </dsp:sp>
    <dsp:sp modelId="{C2BB8829-337D-4470-9015-D8649E05370F}">
      <dsp:nvSpPr>
        <dsp:cNvPr id="0" name=""/>
        <dsp:cNvSpPr/>
      </dsp:nvSpPr>
      <dsp:spPr>
        <a:xfrm>
          <a:off x="0" y="3735953"/>
          <a:ext cx="5906181" cy="1494125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1270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31AF86E4-36D7-43DE-BB4D-7AD0C92892C4}">
      <dsp:nvSpPr>
        <dsp:cNvPr id="0" name=""/>
        <dsp:cNvSpPr/>
      </dsp:nvSpPr>
      <dsp:spPr>
        <a:xfrm>
          <a:off x="451973" y="4072131"/>
          <a:ext cx="821769" cy="821769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  <a:effectLst>
          <a:outerShdw blurRad="38100" dist="1270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BE1090BB-829B-491F-8D26-345D8D9E6294}">
      <dsp:nvSpPr>
        <dsp:cNvPr id="0" name=""/>
        <dsp:cNvSpPr/>
      </dsp:nvSpPr>
      <dsp:spPr>
        <a:xfrm>
          <a:off x="1725715" y="3735953"/>
          <a:ext cx="4180465" cy="149412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8128" tIns="158128" rIns="158128" bIns="158128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AT" sz="2400" kern="1200"/>
            <a:t>choose: use timings and recordings</a:t>
          </a:r>
          <a:endParaRPr lang="en-US" sz="2400" kern="1200"/>
        </a:p>
      </dsp:txBody>
      <dsp:txXfrm>
        <a:off x="1725715" y="3735953"/>
        <a:ext cx="4180465" cy="149412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>
              <a:alphaModFix amt="45000"/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-44450" ty="38100" sx="85000" sy="85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11" name="Rectangle 10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15" name="Rectangle 14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4" name="Group 3"/>
          <p:cNvGrpSpPr/>
          <p:nvPr/>
        </p:nvGrpSpPr>
        <p:grpSpPr>
          <a:xfrm>
            <a:off x="5250180" y="1267730"/>
            <a:ext cx="1691640" cy="645295"/>
            <a:chOff x="5318306" y="1386268"/>
            <a:chExt cx="1567331" cy="645295"/>
          </a:xfrm>
        </p:grpSpPr>
        <p:cxnSp>
          <p:nvCxnSpPr>
            <p:cNvPr id="17" name="Straight Connector 16"/>
            <p:cNvCxnSpPr/>
            <p:nvPr/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61708" y="2091263"/>
            <a:ext cx="9068586" cy="2590800"/>
          </a:xfrm>
        </p:spPr>
        <p:txBody>
          <a:bodyPr tIns="45720" bIns="45720" anchor="ctr">
            <a:noAutofit/>
          </a:bodyPr>
          <a:lstStyle>
            <a:lvl1pPr algn="ctr">
              <a:lnSpc>
                <a:spcPct val="83000"/>
              </a:lnSpc>
              <a:defRPr lang="en-US" sz="7200" b="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62100" y="4682062"/>
            <a:ext cx="9070848" cy="457201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1600" spc="8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600"/>
            </a:lvl2pPr>
            <a:lvl3pPr marL="914400" indent="0" algn="ctr">
              <a:buNone/>
              <a:defRPr sz="16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20" name="Date Placeholder 19"/>
          <p:cNvSpPr>
            <a:spLocks noGrp="1"/>
          </p:cNvSpPr>
          <p:nvPr>
            <p:ph type="dt" sz="half" idx="10"/>
          </p:nvPr>
        </p:nvSpPr>
        <p:spPr>
          <a:xfrm>
            <a:off x="5318760" y="1341255"/>
            <a:ext cx="1554480" cy="527213"/>
          </a:xfrm>
        </p:spPr>
        <p:txBody>
          <a:bodyPr/>
          <a:lstStyle>
            <a:lvl1pPr algn="ctr">
              <a:defRPr sz="1300" spc="0" baseline="0">
                <a:solidFill>
                  <a:schemeClr val="tx1"/>
                </a:solidFill>
                <a:latin typeface="+mn-lt"/>
              </a:defRPr>
            </a:lvl1pPr>
          </a:lstStyle>
          <a:p>
            <a:fld id="{D4CC11BF-1B9E-4DEC-BCD1-FC5AD2F17FE0}" type="datetimeFigureOut">
              <a:rPr lang="en-US" smtClean="0"/>
              <a:t>06-Feb-19</a:t>
            </a:fld>
            <a:endParaRPr lang="en-US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>
          <a:xfrm>
            <a:off x="1453896" y="5211060"/>
            <a:ext cx="5905500" cy="228600"/>
          </a:xfrm>
        </p:spPr>
        <p:txBody>
          <a:bodyPr/>
          <a:lstStyle>
            <a:lvl1pPr algn="l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2"/>
          </p:nvPr>
        </p:nvSpPr>
        <p:spPr>
          <a:xfrm>
            <a:off x="8606919" y="5212080"/>
            <a:ext cx="2111881" cy="22860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3AF4D593-95CE-4C08-A6B8-EAD774953C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981123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CC11BF-1B9E-4DEC-BCD1-FC5AD2F17FE0}" type="datetimeFigureOut">
              <a:rPr lang="en-US" smtClean="0"/>
              <a:t>06-Feb-19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F4D593-95CE-4C08-A6B8-EAD774953C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64933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1600" y="762000"/>
            <a:ext cx="2362200" cy="52578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762000"/>
            <a:ext cx="8077200" cy="5257800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CC11BF-1B9E-4DEC-BCD1-FC5AD2F17FE0}" type="datetimeFigureOut">
              <a:rPr lang="en-US" smtClean="0"/>
              <a:t>06-Feb-19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F4D593-95CE-4C08-A6B8-EAD774953C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7177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CC11BF-1B9E-4DEC-BCD1-FC5AD2F17FE0}" type="datetimeFigureOut">
              <a:rPr lang="en-US" smtClean="0"/>
              <a:t>06-Feb-19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F4D593-95CE-4C08-A6B8-EAD774953C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93503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>
              <a:alphaModFix amt="45000"/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rcRect/>
            <a:tile tx="-44450" ty="38100" sx="85000" sy="85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3" name="Rectangle 22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24" name="Rectangle 23"/>
          <p:cNvSpPr/>
          <p:nvPr/>
        </p:nvSpPr>
        <p:spPr>
          <a:xfrm>
            <a:off x="1447800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30" name="Rectangle 29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31" name="Group 30"/>
          <p:cNvGrpSpPr/>
          <p:nvPr/>
        </p:nvGrpSpPr>
        <p:grpSpPr>
          <a:xfrm>
            <a:off x="5250180" y="1267730"/>
            <a:ext cx="1691640" cy="645295"/>
            <a:chOff x="5318306" y="1386268"/>
            <a:chExt cx="1567331" cy="645295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63623" y="2094309"/>
            <a:ext cx="9070848" cy="2587752"/>
          </a:xfrm>
        </p:spPr>
        <p:txBody>
          <a:bodyPr anchor="ctr">
            <a:noAutofit/>
          </a:bodyPr>
          <a:lstStyle>
            <a:lvl1pPr algn="ctr">
              <a:lnSpc>
                <a:spcPct val="83000"/>
              </a:lnSpc>
              <a:defRPr lang="en-US" sz="720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63624" y="4682062"/>
            <a:ext cx="9070848" cy="45720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>
                <a:solidFill>
                  <a:schemeClr val="tx1"/>
                </a:solidFill>
                <a:effectLst/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321808" y="1344502"/>
            <a:ext cx="1554480" cy="530352"/>
          </a:xfrm>
        </p:spPr>
        <p:txBody>
          <a:bodyPr/>
          <a:lstStyle>
            <a:lvl1pPr algn="ctr">
              <a:defRPr lang="en-US" sz="13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fld id="{D4CC11BF-1B9E-4DEC-BCD1-FC5AD2F17FE0}" type="datetimeFigureOut">
              <a:rPr lang="en-US" smtClean="0"/>
              <a:t>06-Feb-19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453553" y="5211060"/>
            <a:ext cx="5907024" cy="228600"/>
          </a:xfrm>
        </p:spPr>
        <p:txBody>
          <a:bodyPr/>
          <a:lstStyle>
            <a:lvl1pPr algn="l"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04504" y="5211060"/>
            <a:ext cx="2112264" cy="228600"/>
          </a:xfrm>
        </p:spPr>
        <p:txBody>
          <a:bodyPr/>
          <a:lstStyle/>
          <a:p>
            <a:fld id="{3AF4D593-95CE-4C08-A6B8-EAD774953C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514533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6800" y="2103120"/>
            <a:ext cx="475488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70320" y="2103120"/>
            <a:ext cx="475488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CC11BF-1B9E-4DEC-BCD1-FC5AD2F17FE0}" type="datetimeFigureOut">
              <a:rPr lang="en-US" smtClean="0"/>
              <a:t>06-Feb-19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F4D593-95CE-4C08-A6B8-EAD774953C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80964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074334"/>
            <a:ext cx="4754880" cy="64008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900" b="0">
                <a:solidFill>
                  <a:schemeClr val="tx2"/>
                </a:solidFill>
                <a:latin typeface="+mn-lt"/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55898"/>
            <a:ext cx="4754880" cy="3200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73368" y="2074334"/>
            <a:ext cx="4754880" cy="64008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900" b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73368" y="2756581"/>
            <a:ext cx="4754880" cy="3200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CC11BF-1B9E-4DEC-BCD1-FC5AD2F17FE0}" type="datetimeFigureOut">
              <a:rPr lang="en-US" smtClean="0"/>
              <a:t>06-Feb-19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F4D593-95CE-4C08-A6B8-EAD774953C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78806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CC11BF-1B9E-4DEC-BCD1-FC5AD2F17FE0}" type="datetimeFigureOut">
              <a:rPr lang="en-US" smtClean="0"/>
              <a:t>06-Feb-19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F4D593-95CE-4C08-A6B8-EAD774953C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83663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CC11BF-1B9E-4DEC-BCD1-FC5AD2F17FE0}" type="datetimeFigureOut">
              <a:rPr lang="en-US" smtClean="0"/>
              <a:t>06-Feb-19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F4D593-95CE-4C08-A6B8-EAD774953C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38821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245529" y="237744"/>
            <a:ext cx="8531352" cy="6382512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/>
          <p:cNvSpPr/>
          <p:nvPr/>
        </p:nvSpPr>
        <p:spPr>
          <a:xfrm>
            <a:off x="9020386" y="237744"/>
            <a:ext cx="2926080" cy="638251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96400" y="607392"/>
            <a:ext cx="2430780" cy="1645920"/>
          </a:xfrm>
        </p:spPr>
        <p:txBody>
          <a:bodyPr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b="0" kern="1200" cap="none" spc="0" baseline="0" dirty="0">
                <a:solidFill>
                  <a:srgbClr val="FFFFFF"/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609600"/>
            <a:ext cx="7772400" cy="53340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296400" y="2286000"/>
            <a:ext cx="2430780" cy="3505200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800"/>
              </a:spcBef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CC11BF-1B9E-4DEC-BCD1-FC5AD2F17FE0}" type="datetimeFigureOut">
              <a:rPr lang="en-US" smtClean="0"/>
              <a:t>06-Feb-19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r">
              <a:defRPr/>
            </a:lvl1pPr>
          </a:lstStyle>
          <a:p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>
          <a:xfrm>
            <a:off x="10393677" y="6223002"/>
            <a:ext cx="1463040" cy="274320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3AF4D593-95CE-4C08-A6B8-EAD774953C46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9157546" y="374904"/>
            <a:ext cx="2651760" cy="6108192"/>
          </a:xfrm>
          <a:prstGeom prst="rect">
            <a:avLst/>
          </a:prstGeom>
          <a:noFill/>
          <a:ln w="63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7141084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9020386" y="237744"/>
            <a:ext cx="2926080" cy="638251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96400" y="603504"/>
            <a:ext cx="2432304" cy="1645920"/>
          </a:xfrm>
        </p:spPr>
        <p:txBody>
          <a:bodyPr anchor="b">
            <a:noAutofit/>
          </a:bodyPr>
          <a:lstStyle>
            <a:lvl1pPr algn="l">
              <a:defRPr sz="2800" b="0">
                <a:solidFill>
                  <a:srgbClr val="FFFFFF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28599" y="237744"/>
            <a:ext cx="8531352" cy="6382512"/>
          </a:xfr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296400" y="2286000"/>
            <a:ext cx="2432304" cy="3502152"/>
          </a:xfrm>
        </p:spPr>
        <p:txBody>
          <a:bodyPr>
            <a:normAutofit/>
          </a:bodyPr>
          <a:lstStyle>
            <a:lvl1pPr marL="0" indent="0" algn="l">
              <a:lnSpc>
                <a:spcPct val="110000"/>
              </a:lnSpc>
              <a:spcBef>
                <a:spcPts val="800"/>
              </a:spcBef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12700" dist="635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fld id="{D4CC11BF-1B9E-4DEC-BCD1-FC5AD2F17FE0}" type="datetimeFigureOut">
              <a:rPr lang="en-US" smtClean="0"/>
              <a:t>06-Feb-19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marL="0" algn="r" defTabSz="914400" rtl="0" eaLnBrk="1" latinLnBrk="0" hangingPunct="1">
              <a:defRPr lang="en-US" sz="1000" kern="1200" dirty="0">
                <a:solidFill>
                  <a:srgbClr val="FFFFFF"/>
                </a:solidFill>
                <a:effectLst>
                  <a:outerShdw blurRad="12700" dist="635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396728" y="6227064"/>
            <a:ext cx="1463040" cy="274320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3AF4D593-95CE-4C08-A6B8-EAD774953C46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9157546" y="374904"/>
            <a:ext cx="2651760" cy="6108192"/>
          </a:xfrm>
          <a:prstGeom prst="rect">
            <a:avLst/>
          </a:prstGeom>
          <a:noFill/>
          <a:ln w="63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6267974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4696" y="237744"/>
            <a:ext cx="11722608" cy="6382512"/>
          </a:xfrm>
          <a:prstGeom prst="rect">
            <a:avLst/>
          </a:prstGeom>
          <a:solidFill>
            <a:schemeClr val="bg2"/>
          </a:solidFill>
          <a:ln w="6350" cap="flat" cmpd="sng" algn="ctr">
            <a:noFill/>
            <a:prstDash val="solid"/>
          </a:ln>
          <a:effectLst>
            <a:softEdge rad="0"/>
          </a:effectLst>
        </p:spPr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103120"/>
            <a:ext cx="10058400" cy="39319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74320" y="6307672"/>
            <a:ext cx="2743200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D4CC11BF-1B9E-4DEC-BCD1-FC5AD2F17FE0}" type="datetimeFigureOut">
              <a:rPr lang="en-US" smtClean="0"/>
              <a:t>06-Feb-19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89960" y="6307672"/>
            <a:ext cx="5212080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469880" y="6307672"/>
            <a:ext cx="1463040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3AF4D593-95CE-4C08-A6B8-EAD774953C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03774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US" sz="4800" kern="1200" cap="none" spc="0" baseline="0" dirty="0"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n-ea"/>
          <a:cs typeface="+mn-cs"/>
        </a:defRPr>
      </a:lvl1pPr>
    </p:titleStyle>
    <p:bodyStyle>
      <a:lvl1pPr marL="182880" indent="-182880" algn="l" defTabSz="914400" rtl="0" eaLnBrk="1" latinLnBrk="0" hangingPunct="1">
        <a:lnSpc>
          <a:spcPct val="100000"/>
        </a:lnSpc>
        <a:spcBef>
          <a:spcPts val="900"/>
        </a:spcBef>
        <a:spcAft>
          <a:spcPts val="0"/>
        </a:spcAft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6" Type="http://schemas.openxmlformats.org/officeDocument/2006/relationships/image" Target="../media/image3.png"/><Relationship Id="rId5" Type="http://schemas.openxmlformats.org/officeDocument/2006/relationships/image" Target="../media/image4.jpg"/><Relationship Id="rId4" Type="http://schemas.openxmlformats.org/officeDocument/2006/relationships/image" Target="../media/image2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6" Type="http://schemas.openxmlformats.org/officeDocument/2006/relationships/image" Target="../media/image3.png"/><Relationship Id="rId5" Type="http://schemas.openxmlformats.org/officeDocument/2006/relationships/image" Target="../media/image5.png"/><Relationship Id="rId4" Type="http://schemas.openxmlformats.org/officeDocument/2006/relationships/image" Target="../media/image2.jpg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slideLayout" Target="../slideLayouts/slideLayout2.xml"/><Relationship Id="rId7" Type="http://schemas.openxmlformats.org/officeDocument/2006/relationships/diagramColors" Target="../diagrams/colors1.xml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Relationship Id="rId9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11EC95-C2FB-4414-8F5E-C78BB0E328A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AT" dirty="0"/>
              <a:t>How to record your Presentation on Powerpoint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4CE9B9B-4442-4C42-A18E-F7018769E63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Audio 4">
            <a:hlinkClick r:id="" action="ppaction://media"/>
            <a:extLst>
              <a:ext uri="{FF2B5EF4-FFF2-40B4-BE49-F238E27FC236}">
                <a16:creationId xmlns:a16="http://schemas.microsoft.com/office/drawing/2014/main" id="{E9C0EF6B-FABB-4B6A-8B3B-CCFE8F3C9D9D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795125" y="6461125"/>
            <a:ext cx="244475" cy="244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196469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9388"/>
    </mc:Choice>
    <mc:Fallback>
      <p:transition spd="slow" advTm="938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shade val="92000"/>
                <a:satMod val="160000"/>
              </a:schemeClr>
            </a:gs>
            <a:gs pos="77000">
              <a:schemeClr val="bg2">
                <a:tint val="100000"/>
                <a:shade val="73000"/>
                <a:satMod val="155000"/>
              </a:schemeClr>
            </a:gs>
            <a:gs pos="100000">
              <a:schemeClr val="bg2">
                <a:tint val="100000"/>
                <a:shade val="67000"/>
                <a:satMod val="145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3E25BDA2-3F4D-4B38-90E7-989465ECDD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858000"/>
          </a:xfrm>
          <a:prstGeom prst="rect">
            <a:avLst/>
          </a:prstGeom>
          <a:gradFill>
            <a:gsLst>
              <a:gs pos="0">
                <a:schemeClr val="bg2">
                  <a:tint val="90000"/>
                  <a:shade val="92000"/>
                  <a:satMod val="160000"/>
                </a:schemeClr>
              </a:gs>
              <a:gs pos="77000">
                <a:schemeClr val="bg2">
                  <a:tint val="100000"/>
                  <a:shade val="73000"/>
                  <a:satMod val="155000"/>
                </a:schemeClr>
              </a:gs>
              <a:gs pos="100000">
                <a:schemeClr val="bg2">
                  <a:tint val="100000"/>
                  <a:shade val="67000"/>
                  <a:satMod val="145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F65EEA05-AD42-442F-B6C6-CB9FC28942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4">
              <a:alphaModFix amt="45000"/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-44450" ty="38100" sx="85000" sy="85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C96869A-A70D-42F7-876F-605CB1718F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32108" y="610955"/>
            <a:ext cx="10927784" cy="5636090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6CD407CC-EF5C-486F-9A14-7F681F986D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97052" y="777240"/>
            <a:ext cx="10597896" cy="5303520"/>
          </a:xfrm>
          <a:prstGeom prst="rect">
            <a:avLst/>
          </a:prstGeom>
          <a:solidFill>
            <a:schemeClr val="bg1"/>
          </a:solidFill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3E48CE7-DBF9-4CAC-9C58-30AD7C29CD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32835" y="1420706"/>
            <a:ext cx="3466540" cy="4016587"/>
          </a:xfrm>
        </p:spPr>
        <p:txBody>
          <a:bodyPr>
            <a:normAutofit/>
          </a:bodyPr>
          <a:lstStyle/>
          <a:p>
            <a:r>
              <a:rPr lang="de-AT" sz="3600" dirty="0"/>
              <a:t>Prepare a nice presentation</a:t>
            </a:r>
            <a:endParaRPr lang="en-US" sz="36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F417532-A594-4B0D-921D-C3501DA791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40519" y="1213658"/>
            <a:ext cx="5514758" cy="4588626"/>
          </a:xfrm>
        </p:spPr>
        <p:txBody>
          <a:bodyPr anchor="ctr">
            <a:normAutofit/>
          </a:bodyPr>
          <a:lstStyle/>
          <a:p>
            <a:endParaRPr lang="de-AT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0" indent="0">
              <a:buNone/>
            </a:pPr>
            <a:r>
              <a:rPr lang="de-AT" sz="2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Prepare your presentation: </a:t>
            </a:r>
          </a:p>
          <a:p>
            <a:pPr marL="274320" lvl="1" indent="0">
              <a:buNone/>
            </a:pPr>
            <a:r>
              <a:rPr lang="de-AT" sz="20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Tips: </a:t>
            </a:r>
          </a:p>
          <a:p>
            <a:pPr lvl="1"/>
            <a:r>
              <a:rPr lang="de-AT" sz="20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Pictures are better than words.</a:t>
            </a:r>
          </a:p>
          <a:p>
            <a:pPr lvl="1"/>
            <a:r>
              <a:rPr lang="de-AT" sz="20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Write keywords, but avoid long sentences</a:t>
            </a:r>
          </a:p>
          <a:p>
            <a:pPr marL="274320" lvl="1" indent="0">
              <a:buNone/>
            </a:pPr>
            <a:endParaRPr lang="de-AT" sz="2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0" indent="0">
              <a:buNone/>
            </a:pPr>
            <a:endParaRPr 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0DD76B5F-5BAA-48C6-9065-9AEF15D30B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205731" y="2057401"/>
            <a:ext cx="0" cy="2743200"/>
          </a:xfrm>
          <a:prstGeom prst="line">
            <a:avLst/>
          </a:prstGeom>
          <a:ln w="15875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>
            <a:extLst>
              <a:ext uri="{FF2B5EF4-FFF2-40B4-BE49-F238E27FC236}">
                <a16:creationId xmlns:a16="http://schemas.microsoft.com/office/drawing/2014/main" id="{A1448D68-D73E-4697-96DF-C72AF1923E9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7137" y="4037906"/>
            <a:ext cx="1350545" cy="1606436"/>
          </a:xfrm>
          <a:prstGeom prst="rect">
            <a:avLst/>
          </a:prstGeom>
        </p:spPr>
      </p:pic>
      <p:pic>
        <p:nvPicPr>
          <p:cNvPr id="4" name="Audio 3">
            <a:hlinkClick r:id="" action="ppaction://media"/>
            <a:extLst>
              <a:ext uri="{FF2B5EF4-FFF2-40B4-BE49-F238E27FC236}">
                <a16:creationId xmlns:a16="http://schemas.microsoft.com/office/drawing/2014/main" id="{B50BF885-2F3E-4B11-B1DE-0DFA7820E73D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795125" y="6461125"/>
            <a:ext cx="244475" cy="244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4778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20443"/>
    </mc:Choice>
    <mc:Fallback>
      <p:transition spd="slow" advTm="2044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shade val="92000"/>
                <a:satMod val="160000"/>
              </a:schemeClr>
            </a:gs>
            <a:gs pos="77000">
              <a:schemeClr val="bg2">
                <a:tint val="100000"/>
                <a:shade val="73000"/>
                <a:satMod val="155000"/>
              </a:schemeClr>
            </a:gs>
            <a:gs pos="100000">
              <a:schemeClr val="bg2">
                <a:tint val="100000"/>
                <a:shade val="67000"/>
                <a:satMod val="145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3E25BDA2-3F4D-4B38-90E7-989465ECDD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858000"/>
          </a:xfrm>
          <a:prstGeom prst="rect">
            <a:avLst/>
          </a:prstGeom>
          <a:gradFill>
            <a:gsLst>
              <a:gs pos="0">
                <a:schemeClr val="bg2">
                  <a:tint val="90000"/>
                  <a:shade val="92000"/>
                  <a:satMod val="160000"/>
                </a:schemeClr>
              </a:gs>
              <a:gs pos="77000">
                <a:schemeClr val="bg2">
                  <a:tint val="100000"/>
                  <a:shade val="73000"/>
                  <a:satMod val="155000"/>
                </a:schemeClr>
              </a:gs>
              <a:gs pos="100000">
                <a:schemeClr val="bg2">
                  <a:tint val="100000"/>
                  <a:shade val="67000"/>
                  <a:satMod val="145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F65EEA05-AD42-442F-B6C6-CB9FC28942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4">
              <a:alphaModFix amt="45000"/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-44450" ty="38100" sx="85000" sy="85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C96869A-A70D-42F7-876F-605CB1718F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32108" y="610955"/>
            <a:ext cx="10927784" cy="5636090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6CD407CC-EF5C-486F-9A14-7F681F986D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97052" y="777240"/>
            <a:ext cx="10597896" cy="5303520"/>
          </a:xfrm>
          <a:prstGeom prst="rect">
            <a:avLst/>
          </a:prstGeom>
          <a:solidFill>
            <a:schemeClr val="bg1"/>
          </a:solidFill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F417532-A594-4B0D-921D-C3501DA791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4285" y="2000083"/>
            <a:ext cx="7423896" cy="3979282"/>
          </a:xfrm>
        </p:spPr>
        <p:txBody>
          <a:bodyPr anchor="ctr">
            <a:normAutofit fontScale="85000" lnSpcReduction="20000"/>
          </a:bodyPr>
          <a:lstStyle/>
          <a:p>
            <a:endParaRPr lang="de-AT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r>
              <a:rPr lang="de-AT" sz="2400" b="1" dirty="0"/>
              <a:t>2. Add simple transitions (fancy transitions distract the attention of your audience)</a:t>
            </a:r>
          </a:p>
          <a:p>
            <a:endParaRPr lang="de-AT" sz="2400" b="1" dirty="0"/>
          </a:p>
          <a:p>
            <a:r>
              <a:rPr lang="de-AT" sz="2400" b="1" dirty="0"/>
              <a:t>3. Click Slide Show – then click Record Slide Show and record your presentation for each slide.</a:t>
            </a:r>
          </a:p>
          <a:p>
            <a:endParaRPr lang="de-AT" sz="2400" b="1" dirty="0"/>
          </a:p>
          <a:p>
            <a:r>
              <a:rPr lang="de-AT" sz="2400" b="1" dirty="0"/>
              <a:t>4. Save your presentation</a:t>
            </a:r>
          </a:p>
          <a:p>
            <a:endParaRPr lang="de-AT" sz="2400" b="1" dirty="0"/>
          </a:p>
          <a:p>
            <a:r>
              <a:rPr lang="de-AT" sz="2400" b="1" dirty="0"/>
              <a:t>5. Click FILE --- EXPORT – and </a:t>
            </a:r>
          </a:p>
          <a:p>
            <a:pPr lvl="1"/>
            <a:r>
              <a:rPr lang="de-AT" sz="2100" b="1" dirty="0"/>
              <a:t>choose the video format and size that you prefer. </a:t>
            </a:r>
          </a:p>
          <a:p>
            <a:pPr lvl="1"/>
            <a:r>
              <a:rPr lang="de-AT" sz="2100" b="1" dirty="0"/>
              <a:t>choose: Use recorded timings and narrations.</a:t>
            </a:r>
          </a:p>
          <a:p>
            <a:pPr marL="274320" lvl="1" indent="0">
              <a:buNone/>
            </a:pPr>
            <a:endParaRPr lang="de-AT" sz="2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0" indent="0">
              <a:buNone/>
            </a:pPr>
            <a:endParaRPr 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0DD76B5F-5BAA-48C6-9065-9AEF15D30B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205731" y="2057401"/>
            <a:ext cx="0" cy="2743200"/>
          </a:xfrm>
          <a:prstGeom prst="line">
            <a:avLst/>
          </a:prstGeom>
          <a:ln w="15875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10">
            <a:extLst>
              <a:ext uri="{FF2B5EF4-FFF2-40B4-BE49-F238E27FC236}">
                <a16:creationId xmlns:a16="http://schemas.microsoft.com/office/drawing/2014/main" id="{71E0D95B-9B43-4362-9DA1-F5AA778D6D8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853055" y="2625149"/>
            <a:ext cx="2347313" cy="2794419"/>
          </a:xfrm>
          <a:prstGeom prst="rect">
            <a:avLst/>
          </a:prstGeom>
        </p:spPr>
      </p:pic>
      <p:sp>
        <p:nvSpPr>
          <p:cNvPr id="5" name="Title 4">
            <a:extLst>
              <a:ext uri="{FF2B5EF4-FFF2-40B4-BE49-F238E27FC236}">
                <a16:creationId xmlns:a16="http://schemas.microsoft.com/office/drawing/2014/main" id="{68EF4C9A-4BAB-44C1-85F7-C556BD4E94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/>
              <a:t>Record your presentation</a:t>
            </a:r>
            <a:endParaRPr lang="en-US" dirty="0"/>
          </a:p>
        </p:txBody>
      </p:sp>
      <p:pic>
        <p:nvPicPr>
          <p:cNvPr id="4" name="Audio 3">
            <a:hlinkClick r:id="" action="ppaction://media"/>
            <a:extLst>
              <a:ext uri="{FF2B5EF4-FFF2-40B4-BE49-F238E27FC236}">
                <a16:creationId xmlns:a16="http://schemas.microsoft.com/office/drawing/2014/main" id="{F63DBFD7-38BE-44F8-AF59-0A81D58D9D0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795125" y="6461125"/>
            <a:ext cx="244475" cy="244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328178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53599"/>
    </mc:Choice>
    <mc:Fallback>
      <p:transition spd="slow" advTm="5359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0" name="Rectangle 29">
            <a:extLst>
              <a:ext uri="{FF2B5EF4-FFF2-40B4-BE49-F238E27FC236}">
                <a16:creationId xmlns:a16="http://schemas.microsoft.com/office/drawing/2014/main" id="{7455F7F3-3A58-4BBB-95C7-CF706F9FFA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3AE3D314-6F93-4D91-8C0F-E92657F465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34696" y="237744"/>
            <a:ext cx="4419599" cy="6382512"/>
          </a:xfrm>
          <a:prstGeom prst="rect">
            <a:avLst/>
          </a:prstGeom>
          <a:solidFill>
            <a:schemeClr val="bg2"/>
          </a:solidFill>
          <a:ln w="6350" cap="flat" cmpd="sng" algn="ctr">
            <a:noFill/>
            <a:prstDash val="solid"/>
          </a:ln>
          <a:effectLst>
            <a:softEdge rad="0"/>
          </a:effectLst>
        </p:spPr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F709B33-037B-4A3C-B2BC-F81FC2C719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3409" y="559477"/>
            <a:ext cx="3765200" cy="5709931"/>
          </a:xfrm>
        </p:spPr>
        <p:txBody>
          <a:bodyPr>
            <a:normAutofit/>
          </a:bodyPr>
          <a:lstStyle/>
          <a:p>
            <a:pPr algn="ctr"/>
            <a:r>
              <a:rPr lang="de-AT" sz="4400" dirty="0"/>
              <a:t>Save your presentation as a video</a:t>
            </a:r>
            <a:endParaRPr lang="en-US" sz="4400" dirty="0"/>
          </a:p>
        </p:txBody>
      </p:sp>
      <p:graphicFrame>
        <p:nvGraphicFramePr>
          <p:cNvPr id="18" name="Content Placeholder 2">
            <a:extLst>
              <a:ext uri="{FF2B5EF4-FFF2-40B4-BE49-F238E27FC236}">
                <a16:creationId xmlns:a16="http://schemas.microsoft.com/office/drawing/2014/main" id="{49A30885-032D-458B-8B6D-98FE91E4AD8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86984969"/>
              </p:ext>
            </p:extLst>
          </p:nvPr>
        </p:nvGraphicFramePr>
        <p:xfrm>
          <a:off x="5478124" y="800947"/>
          <a:ext cx="5906181" cy="523071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5" name="Audio 4">
            <a:hlinkClick r:id="" action="ppaction://media"/>
            <a:extLst>
              <a:ext uri="{FF2B5EF4-FFF2-40B4-BE49-F238E27FC236}">
                <a16:creationId xmlns:a16="http://schemas.microsoft.com/office/drawing/2014/main" id="{62C51183-A8F4-4D37-B757-D37DC391D08C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11795125" y="6461125"/>
            <a:ext cx="244475" cy="244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323668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61652"/>
    </mc:Choice>
    <mc:Fallback>
      <p:transition spd="slow" advTm="6165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avon">
  <a:themeElements>
    <a:clrScheme name="Savon">
      <a:dk1>
        <a:sysClr val="windowText" lastClr="000000"/>
      </a:dk1>
      <a:lt1>
        <a:sysClr val="window" lastClr="FFFFFF"/>
      </a:lt1>
      <a:dk2>
        <a:srgbClr val="1485A4"/>
      </a:dk2>
      <a:lt2>
        <a:srgbClr val="E3DED1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F49100"/>
      </a:hlink>
      <a:folHlink>
        <a:srgbClr val="739D9B"/>
      </a:folHlink>
    </a:clrScheme>
    <a:fontScheme name="Savon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Savo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5000"/>
                <a:lumMod val="105000"/>
              </a:schemeClr>
            </a:gs>
            <a:gs pos="100000">
              <a:schemeClr val="phClr">
                <a:tint val="65000"/>
                <a:satMod val="100000"/>
                <a:lumMod val="10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0000"/>
                <a:lumMod val="100000"/>
              </a:schemeClr>
            </a:gs>
            <a:gs pos="50000">
              <a:schemeClr val="phClr">
                <a:shade val="99000"/>
                <a:satMod val="105000"/>
                <a:lumMod val="100000"/>
              </a:schemeClr>
            </a:gs>
            <a:gs pos="100000">
              <a:schemeClr val="phClr">
                <a:shade val="98000"/>
                <a:satMod val="105000"/>
                <a:lumMod val="100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12700" dir="5400000" algn="ctr" rotWithShape="0">
              <a:srgbClr val="000000">
                <a:alpha val="63000"/>
              </a:srgbClr>
            </a:outerShdw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4200000"/>
            </a:lightRig>
          </a:scene3d>
          <a:sp3d prstMaterial="flat">
            <a:bevelT w="50800" h="63500" prst="ribl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shade val="92000"/>
                <a:satMod val="160000"/>
              </a:schemeClr>
            </a:gs>
            <a:gs pos="77000">
              <a:schemeClr val="phClr">
                <a:tint val="100000"/>
                <a:shade val="73000"/>
                <a:satMod val="155000"/>
              </a:schemeClr>
            </a:gs>
            <a:gs pos="100000">
              <a:schemeClr val="phClr">
                <a:tint val="100000"/>
                <a:shade val="67000"/>
                <a:satMod val="145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2000"/>
                <a:satMod val="115000"/>
              </a:schemeClr>
            </a:duotone>
          </a:blip>
          <a:tile tx="0" ty="0" sx="60000" sy="6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avon" id="{1306E473-ED32-493B-A2D0-240A757EDD34}" vid="{C20BADFE-D095-436F-9677-9264042809F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</TotalTime>
  <Words>129</Words>
  <Application>Microsoft Office PowerPoint</Application>
  <PresentationFormat>Widescreen</PresentationFormat>
  <Paragraphs>23</Paragraphs>
  <Slides>4</Slides>
  <Notes>0</Notes>
  <HiddenSlides>0</HiddenSlides>
  <MMClips>4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7" baseType="lpstr">
      <vt:lpstr>Century Gothic</vt:lpstr>
      <vt:lpstr>Garamond</vt:lpstr>
      <vt:lpstr>Savon</vt:lpstr>
      <vt:lpstr>How to record your Presentation on Powerpoint</vt:lpstr>
      <vt:lpstr>Prepare a nice presentation</vt:lpstr>
      <vt:lpstr>Record your presentation</vt:lpstr>
      <vt:lpstr>Save your presentation as a video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How to record your Presentation on Powerpoint</dc:title>
  <dc:creator>teacher</dc:creator>
  <cp:lastModifiedBy>teacher</cp:lastModifiedBy>
  <cp:revision>6</cp:revision>
  <dcterms:created xsi:type="dcterms:W3CDTF">2019-02-06T09:52:38Z</dcterms:created>
  <dcterms:modified xsi:type="dcterms:W3CDTF">2019-02-06T10:14:50Z</dcterms:modified>
</cp:coreProperties>
</file>