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2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7" r:id="rId11"/>
    <p:sldId id="265" r:id="rId12"/>
    <p:sldId id="268" r:id="rId13"/>
    <p:sldId id="266" r:id="rId14"/>
    <p:sldId id="269" r:id="rId15"/>
    <p:sldId id="270" r:id="rId16"/>
    <p:sldId id="271" r:id="rId17"/>
    <p:sldId id="272" r:id="rId18"/>
    <p:sldId id="273" r:id="rId19"/>
    <p:sldId id="274" r:id="rId20"/>
    <p:sldId id="275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70" d="100"/>
          <a:sy n="70" d="100"/>
        </p:scale>
        <p:origin x="175" y="3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>
      <p:cViewPr varScale="1">
        <p:scale>
          <a:sx n="88" d="100"/>
          <a:sy n="88" d="100"/>
        </p:scale>
        <p:origin x="2772" y="10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Kopfzeilenplatzhalt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17E14CB-55EA-4B6C-A6B1-DBBC02C318E0}" type="datetimeFigureOut">
              <a:rPr lang="en-US" smtClean="0"/>
              <a:t>13-Oct-15</a:t>
            </a:fld>
            <a:endParaRPr lang="en-US"/>
          </a:p>
        </p:txBody>
      </p:sp>
      <p:sp>
        <p:nvSpPr>
          <p:cNvPr id="4" name="Folienbildplatzhalt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izenplatzhal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13D4509-FDCE-4D2F-AA53-FAAF6282A32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331893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de-DE" smtClean="0"/>
              <a:t>Formatvorlage des Untertitelmasters durch Klicken bearbeiten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7F47-CDC7-40D7-983A-46B1F4622419}" type="datetimeFigureOut">
              <a:rPr lang="en-US" smtClean="0"/>
              <a:t>13-Oct-15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847C7-D6AF-460D-91C7-AAC4B9C3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21734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7F47-CDC7-40D7-983A-46B1F4622419}" type="datetimeFigureOut">
              <a:rPr lang="en-US" smtClean="0"/>
              <a:t>13-Oct-15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847C7-D6AF-460D-91C7-AAC4B9C3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05111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Vertikaler Textplatzhalt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7F47-CDC7-40D7-983A-46B1F4622419}" type="datetimeFigureOut">
              <a:rPr lang="en-US" smtClean="0"/>
              <a:t>13-Oct-15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847C7-D6AF-460D-91C7-AAC4B9C3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8297679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7F47-CDC7-40D7-983A-46B1F4622419}" type="datetimeFigureOut">
              <a:rPr lang="en-US" smtClean="0"/>
              <a:t>13-Oct-15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847C7-D6AF-460D-91C7-AAC4B9C3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040309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7F47-CDC7-40D7-983A-46B1F4622419}" type="datetimeFigureOut">
              <a:rPr lang="en-US" smtClean="0"/>
              <a:t>13-Oct-15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847C7-D6AF-460D-91C7-AAC4B9C3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746274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7F47-CDC7-40D7-983A-46B1F4622419}" type="datetimeFigureOut">
              <a:rPr lang="en-US" smtClean="0"/>
              <a:t>13-Oct-15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847C7-D6AF-460D-91C7-AAC4B9C3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811730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4" name="Inhaltsplatzhalt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5" name="Textplatzhalt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6" name="Inhaltsplatzhalt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7" name="Datumsplatzhalt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7F47-CDC7-40D7-983A-46B1F4622419}" type="datetimeFigureOut">
              <a:rPr lang="en-US" smtClean="0"/>
              <a:t>13-Oct-15</a:t>
            </a:fld>
            <a:endParaRPr lang="en-US"/>
          </a:p>
        </p:txBody>
      </p:sp>
      <p:sp>
        <p:nvSpPr>
          <p:cNvPr id="8" name="Fußzeilenplatzhalt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Foliennummernplatzhalt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847C7-D6AF-460D-91C7-AAC4B9C3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1769326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Datumsplatzhalt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7F47-CDC7-40D7-983A-46B1F4622419}" type="datetimeFigureOut">
              <a:rPr lang="en-US" smtClean="0"/>
              <a:t>13-Oct-15</a:t>
            </a:fld>
            <a:endParaRPr lang="en-US"/>
          </a:p>
        </p:txBody>
      </p:sp>
      <p:sp>
        <p:nvSpPr>
          <p:cNvPr id="4" name="Fußzeilenplatzhalt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Foliennummernplatzhalt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847C7-D6AF-460D-91C7-AAC4B9C3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035582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7F47-CDC7-40D7-983A-46B1F4622419}" type="datetimeFigureOut">
              <a:rPr lang="en-US" smtClean="0"/>
              <a:t>13-Oct-15</a:t>
            </a:fld>
            <a:endParaRPr lang="en-US"/>
          </a:p>
        </p:txBody>
      </p:sp>
      <p:sp>
        <p:nvSpPr>
          <p:cNvPr id="3" name="Fußzeilenplatzhalt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liennummernplatzhalt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847C7-D6AF-460D-91C7-AAC4B9C3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627722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7F47-CDC7-40D7-983A-46B1F4622419}" type="datetimeFigureOut">
              <a:rPr lang="en-US" smtClean="0"/>
              <a:t>13-Oct-15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847C7-D6AF-460D-91C7-AAC4B9C3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476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Bildplatzhalt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platzhalt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de-DE" smtClean="0"/>
              <a:t>Textmasterformat bearbeiten</a:t>
            </a:r>
          </a:p>
        </p:txBody>
      </p:sp>
      <p:sp>
        <p:nvSpPr>
          <p:cNvPr id="5" name="Datumsplatzhalt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BB7F47-CDC7-40D7-983A-46B1F4622419}" type="datetimeFigureOut">
              <a:rPr lang="en-US" smtClean="0"/>
              <a:t>13-Oct-15</a:t>
            </a:fld>
            <a:endParaRPr lang="en-US"/>
          </a:p>
        </p:txBody>
      </p:sp>
      <p:sp>
        <p:nvSpPr>
          <p:cNvPr id="6" name="Fußzeilenplatzhalt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Foliennummernplatzhalt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9847C7-D6AF-460D-91C7-AAC4B9C3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79533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 smtClean="0"/>
              <a:t>Titelmasterformat durch Klicken bearbeiten</a:t>
            </a:r>
            <a:endParaRPr lang="en-US"/>
          </a:p>
        </p:txBody>
      </p:sp>
      <p:sp>
        <p:nvSpPr>
          <p:cNvPr id="3" name="Textplatzhalt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 smtClean="0"/>
              <a:t>Textmasterformat bearbeiten</a:t>
            </a:r>
          </a:p>
          <a:p>
            <a:pPr lvl="1"/>
            <a:r>
              <a:rPr lang="de-DE" smtClean="0"/>
              <a:t>Zweite Ebene</a:t>
            </a:r>
          </a:p>
          <a:p>
            <a:pPr lvl="2"/>
            <a:r>
              <a:rPr lang="de-DE" smtClean="0"/>
              <a:t>Dritte Ebene</a:t>
            </a:r>
          </a:p>
          <a:p>
            <a:pPr lvl="3"/>
            <a:r>
              <a:rPr lang="de-DE" smtClean="0"/>
              <a:t>Vierte Ebene</a:t>
            </a:r>
          </a:p>
          <a:p>
            <a:pPr lvl="4"/>
            <a:r>
              <a:rPr lang="de-DE" smtClean="0"/>
              <a:t>Fünfte Ebene</a:t>
            </a:r>
            <a:endParaRPr lang="en-US"/>
          </a:p>
        </p:txBody>
      </p:sp>
      <p:sp>
        <p:nvSpPr>
          <p:cNvPr id="4" name="Datumsplatzhalt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BB7F47-CDC7-40D7-983A-46B1F4622419}" type="datetimeFigureOut">
              <a:rPr lang="en-US" smtClean="0"/>
              <a:t>13-Oct-15</a:t>
            </a:fld>
            <a:endParaRPr lang="en-US"/>
          </a:p>
        </p:txBody>
      </p:sp>
      <p:sp>
        <p:nvSpPr>
          <p:cNvPr id="5" name="Fußzeilenplatzhalt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Foliennummernplatzhalt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9847C7-D6AF-460D-91C7-AAC4B9C3E22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315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2.pn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Movie Review – The Great Gatsby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-1"/>
            <a:ext cx="12192001" cy="6863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Untertitel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The Great Gatsby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22422" y="29038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3398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0" advTm="15288"/>
    </mc:Choice>
    <mc:Fallback xmlns="">
      <p:transition spd="slow" advTm="1528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26" objId="5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 descr="quotes-from-the-great-gatsby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48100" y="365125"/>
            <a:ext cx="4346575" cy="626927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00760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1467"/>
    </mc:Choice>
    <mc:Fallback xmlns="">
      <p:transition spd="slow" advClick="0" advTm="21467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0244" name="Picture 4" descr="http://www.macaronsandmischief.com/wp-content/uploads/2014/03/the-great-gatsby-1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0775" y="0"/>
            <a:ext cx="7014016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166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906"/>
    </mc:Choice>
    <mc:Fallback xmlns="">
      <p:transition spd="slow" advClick="0" advTm="18906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3314" name="Picture 2" descr="https://images.duckduckgo.com/iu/?u=http%3A%2F%2Fimages.teamsugar.com%2Ffiles%2Fusr%2F1%2F17470%2Fliquor.jpg&amp;f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24162" y="796532"/>
            <a:ext cx="6543675" cy="491370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9771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2754"/>
    </mc:Choice>
    <mc:Fallback xmlns="">
      <p:transition spd="slow" advClick="0" advTm="22754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8" name="Picture 4" descr="https://images.duckduckgo.com/iu/?u=http%3A%2F%2Fwww.blackfilm.com%2Fread%2Fwp-content%2Fuploads%2F2012%2F12%2FThe-Great-Gatsby-25.jpg&amp;f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792" y="0"/>
            <a:ext cx="11260415" cy="685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771129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6000"/>
    </mc:Choice>
    <mc:Fallback xmlns="">
      <p:transition spd="slow" advClick="0" advTm="16000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 descr="https://images.duckduckgo.com/iu/?u=http%3A%2F%2Fcdn3.whatculture.com%2Fwp-content%2Fuploads%2F2013%2F06%2Fangry-2-e1371112220241.jpg&amp;f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1077" y="1690688"/>
            <a:ext cx="7575698" cy="38004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0060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000"/>
    </mc:Choice>
    <mc:Fallback xmlns="">
      <p:transition spd="slow" advClick="0" advTm="23000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5362" name="Picture 2" descr="https://images.duckduckgo.com/iu/?u=http%3A%2F%2Fs3.amazonaws.com%2Frapgenius%2F1367275927_2013-04-29_1849.png&amp;f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899" y="1690688"/>
            <a:ext cx="7900035" cy="43338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003132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230"/>
    </mc:Choice>
    <mc:Fallback xmlns="">
      <p:transition spd="slow" advClick="0" advTm="23230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6386" name="Picture 2" descr="https://images.duckduckgo.com/iu/?u=http%3A%2F%2F3.bp.blogspot.com%2F-EN-WnHLM_4k%2FT8vzCa4EuNI%2FAAAAAAAAACw%2F_Sc-m2W5zVw%2Fs1600%2Fpic%2B9.PNG&amp;f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00387" y="1767681"/>
            <a:ext cx="5991225" cy="44672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48425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035"/>
    </mc:Choice>
    <mc:Fallback xmlns="">
      <p:transition spd="slow" advClick="0" advTm="15035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7410" name="Picture 2" descr="Jay Gatsby's funeral: Gatsby Book, The Great Gatsby, Jay Gatsby, Stations Wagon, West Eggs, Three Cars, Gatsby Funeral, Gatsby Stations, Station Wagon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8750" y="1185862"/>
            <a:ext cx="6191250" cy="46482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57110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3310"/>
    </mc:Choice>
    <mc:Fallback xmlns="">
      <p:transition spd="slow" advClick="0" advTm="13310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 descr="https://images.duckduckgo.com/iur/?f=1&amp;image_host=http%3A%2F%2Fwww.walksofitaly.com%2Fblog%2Fwp-content%2Fuploads%2F2012%2F08%2Fcountryside-ancona-marche.jpg&amp;u=https://www.walksofitaly.com/blog/wp-content/uploads/2012/08/countryside-ancona-march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3500" y="198437"/>
            <a:ext cx="9525000" cy="63341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582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8000"/>
    </mc:Choice>
    <mc:Fallback xmlns="">
      <p:transition spd="slow" advClick="0" advTm="18000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19458" name="Picture 2" descr="https://images.duckduckgo.com/iu/?u=http%3A%2F%2Ftse3.mm.bing.net%2Fth%3Fid%3DOIP.M9c225fdb282ccdb4ad0df3e526ebd7e0H0%26pid%3D15.1&amp;f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3566" y="146050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2" name="Picture 6" descr="yellow.png#yellow%20800x6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5566" y="152400"/>
            <a:ext cx="4618568" cy="3463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64" name="Picture 8" descr="https://images.duckduckgo.com/iu/?u=http%3A%2F%2Ftse2.mm.bing.net%2Fth%3Fid%3DOIP.M5a71136864e9de7db5641b63245acb01H0%26pid%3D15.1&amp;f=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2891" y="3209924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990639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00"/>
    </mc:Choice>
    <mc:Fallback xmlns="">
      <p:transition spd="slow" advClick="0" advTm="20000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2050" name="Picture 2" descr="https://images.duckduckgo.com/iu/?u=http%3A%2F%2Fannyas.com%2Fscreenshots%2Fimages%2F1939%2Froaring-twenties-title-still.jpg&amp;f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46312" y="402432"/>
            <a:ext cx="7699375" cy="57745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9742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5852"/>
    </mc:Choice>
    <mc:Fallback xmlns="">
      <p:transition spd="slow" advClick="0" advTm="15852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4" name="Picture 4" descr="https://images.duckduckgo.com/iu/?u=http%3A%2F%2F1.bp.blogspot.com%2F-HrZzUIQosBg%2FUFR3so8JBSI%2FAAAAAAAAAP4%2FvZhUDZBUhxY%2Fs1600%2Famerican-flag%2B(2).jpg&amp;f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9237" y="0"/>
            <a:ext cx="9153525" cy="68702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47033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3752"/>
    </mc:Choice>
    <mc:Fallback xmlns="">
      <p:transition spd="slow" advClick="0" advTm="23752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3074" name="Picture 2" descr="https://images.duckduckgo.com/iu/?u=http%3A%2F%2Fmedia-cache-ec0.pinimg.com%2F736x%2F29%2F05%2Fcb%2F2905cb66ae25e8b4f04fe14055c8b8af.jpg&amp;f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6025" y="919162"/>
            <a:ext cx="3886200" cy="52578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6977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0023"/>
    </mc:Choice>
    <mc:Fallback xmlns="">
      <p:transition spd="slow" advClick="0" advTm="20023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 descr="https://images.duckduckgo.com/iu/?u=http%3A%2F%2Fwww.abc.net.au%2Fnews%2Fimage%2F3821942-3x2-700x467.jpg&amp;f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0625" y="1314450"/>
            <a:ext cx="6667500" cy="444817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9266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418"/>
    </mc:Choice>
    <mc:Fallback xmlns="">
      <p:transition spd="slow" advClick="0" advTm="27418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 descr="https://images.duckduckgo.com/iu/?u=http%3A%2F%2Fpixel.nymag.com%2Fcontent%2Fdam%2Fdaily%2Fvulture%2F2013%2F05%2F10%2F10-great-gatsby-party.jpg&amp;f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1219973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5689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27647"/>
    </mc:Choice>
    <mc:Fallback xmlns="">
      <p:transition spd="slow" advClick="0" advTm="27647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 descr="narrator. Lives in West Egg. Well-to-do. Went to Yale with Tom. Gatsby ...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700" y="1690688"/>
            <a:ext cx="7131050" cy="3780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73913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8609"/>
    </mc:Choice>
    <mc:Fallback xmlns="">
      <p:transition spd="slow" advClick="0" advTm="8609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2" name="Picture 4" descr="The Great Gatsby (2012) dais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4750" y="219075"/>
            <a:ext cx="4762500" cy="6477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89812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7873"/>
    </mc:Choice>
    <mc:Fallback xmlns="">
      <p:transition spd="slow" advClick="0" advTm="17873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4" name="Picture 2" descr="https://images.duckduckgo.com/iu/?u=http%3A%2F%2Fimages6.fanpop.com%2Fimage%2Fphotos%2F34500000%2FTOM-the-great-gatsby-2012-34532024-680-478.jpg&amp;f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57500" y="1411287"/>
            <a:ext cx="6477000" cy="45529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585756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296"/>
    </mc:Choice>
    <mc:Fallback xmlns="">
      <p:transition spd="slow" advTm="20296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Inhaltsplatzhalt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9220" name="Picture 4" descr="https://images.duckduckgo.com/iu/?u=http%3A%2F%2F4.bp.blogspot.com%2F-QU0JbuMVO5c%2FUaLqoIhVIuI%2FAAAAAAAAC1o%2FoNN5Rq927PY%2Fs640%2FCopy-of-great-gatsby.jpg&amp;f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0" y="1430337"/>
            <a:ext cx="6096000" cy="439102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3484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19727"/>
    </mc:Choice>
    <mc:Fallback xmlns="">
      <p:transition spd="slow" advClick="0" advTm="19727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96</TotalTime>
  <Words>0</Words>
  <Application>Microsoft Office PowerPoint</Application>
  <PresentationFormat>Widescreen</PresentationFormat>
  <Paragraphs>0</Paragraphs>
  <Slides>20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4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Wunderling Benjamin</dc:creator>
  <cp:lastModifiedBy>Lis Polzleitner</cp:lastModifiedBy>
  <cp:revision>8</cp:revision>
  <dcterms:created xsi:type="dcterms:W3CDTF">2015-10-04T10:18:26Z</dcterms:created>
  <dcterms:modified xsi:type="dcterms:W3CDTF">2015-10-13T13:46:18Z</dcterms:modified>
</cp:coreProperties>
</file>