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4" r:id="rId4"/>
    <p:sldId id="263" r:id="rId5"/>
    <p:sldId id="260" r:id="rId6"/>
    <p:sldId id="262" r:id="rId7"/>
    <p:sldId id="264" r:id="rId8"/>
    <p:sldId id="269" r:id="rId9"/>
    <p:sldId id="261" r:id="rId10"/>
    <p:sldId id="266" r:id="rId11"/>
    <p:sldId id="265" r:id="rId12"/>
    <p:sldId id="268" r:id="rId13"/>
    <p:sldId id="257" r:id="rId14"/>
    <p:sldId id="258" r:id="rId15"/>
    <p:sldId id="259" r:id="rId16"/>
    <p:sldId id="270" r:id="rId17"/>
    <p:sldId id="271" r:id="rId18"/>
    <p:sldId id="275" r:id="rId19"/>
    <p:sldId id="272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9" autoAdjust="0"/>
    <p:restoredTop sz="92948" autoAdjust="0"/>
  </p:normalViewPr>
  <p:slideViewPr>
    <p:cSldViewPr>
      <p:cViewPr varScale="1">
        <p:scale>
          <a:sx n="65" d="100"/>
          <a:sy n="65" d="100"/>
        </p:scale>
        <p:origin x="26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063E-9C73-48B8-9529-352B674540B7}" type="datetimeFigureOut">
              <a:rPr lang="de-AT" smtClean="0"/>
              <a:pPr/>
              <a:t>13.10.2015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BF13-88A4-4022-9A16-D931C5AA78A2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The Great </a:t>
            </a:r>
            <a:r>
              <a:rPr lang="de-AT" dirty="0" err="1" smtClean="0"/>
              <a:t>Gatsby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170" name="AutoShape 2" descr="data:image/jpeg;base64,/9j/4AAQSkZJRgABAQAAAQABAAD/2wCEAAkGBxQSEhQUEhQUFBUVFxgVFxcYGBQXGBgUGhYWFxUXGBgcHCggGBwlHBQVITEhJSkrLi4uFx8zODMsNygtLiwBCgoKDg0OGxAQGywkHyQsLCwsLCwsLCwsLCwsLCwsLCwsLCwsLCwsLCwsLCwsLCwsLCwsLCwsLCwsLCwsLCwsLP/AABEIARUAtgMBEQACEQEDEQH/xAAbAAACAwEBAQAAAAAAAAAAAAABAgMEBQAGB//EAEcQAAIBAgQCBwQGCAMHBQEAAAECEQADBBIhMQVBEyJRYXGBkTKhscEGI0Jy0fAUFVJTYpKy4SSz8TNDdIKiwtIHRGNztDT/xAAaAQADAQEBAQAAAAAAAAAAAAAAAQIDBAUG/8QAPREAAgECBAIIBQIFAwQDAQAAAAECAxESITFBBFEyYXGBkaHB8BMisdHhBSMUQoKy8WJywjNSktIkouIW/9oADAMBAAIRAxEAPwDx4NewcgxNMRwNILhBqkiWziaAQM1IATQM7LQIIShjSJMtIZ2WncVgRRcLANAHCncQc1O4CsaljREahoq4pqbDuIxpMZGTUgITUsYpNIYtIpGoK7DAEUAHLTRLOpiOipGdFMGXeDYDp7y282SQ7FiC0BLb3DoN9ENRN4VcqKu7Bx9iymXor/TTM/Vvby7R7R1mT6Uot7qwO2xUzVQjWtcLQIjX8Qlg3FDohS7cYofZdggORTy3JGsRUY3f5Vcq2WbKlvh7veNm2UuNJ6yMChAEl85gBQNSTEVeJKOJk2zsiPiOHS2QEvJeMdYoHygzsGYDOO8CKSbeqsBat8IVVVsTfTDhxmRSr3LjKdn6NB1FPIsRPIGp+JtFXHh5kWP4WUt9LauJfsyFLpmBRjOVbiMAyTBg7Hkaand2aswatmi2vCMMbb3P00ZUZEb/AA92Q1wOUEZtf9k/pUOpJO2HzQ1FPfyE4fwmxezgYyCiXbhH6Pd/2dvMxaZgkqAY31ilKpJfyjUVzMfiFtEeLVzplgHNka3rrIymT2a99UnJ6oWS3KpY93r/AGodwuIxPdUO5QhNIBGY0hiFqkYJpFI2FrtRgwzTEdNAmGaYgE0mNC5qQGx9EATi0ABJNvEAAakn9FvwAKzq9F931RcNV72KT8KxCqWaxfVQJJNq4AANySVgCrxx5rxIsynNMD0OJwwxpS5au2lulLVt7NxxbY3EtraXoi3UYMEUgSCCYrJNwyay5/ct/NmQcOUphseIIuAWUYbMLXSkXh2gZ1sg++qlnKPf9MiVozK4fkN60LnsG4gf7hcZ57NJqpaO2oIn+kTucXiTc9vprgM9zkAeAAAHcBUQXyq3Icnm7k/0anPfBk2zhcR0vZkW0zIY2kXRajvIoqRyXavfgKMvoyPCH/BYn/78L/RjKpq012P0Fe6fd6jfRputiP8Ag8X/AJDVNR6dqHFa9jMUmm2As1JQDUsYhFSMUrSGLlpDBkpDNRTXYYBmgDqaEzppiBNIYJouBc4PxDoLy3QM2VbiwDl9u09uZjSM8+VROOJWHF2dyJ8ddIIN24QRBBdyCOcidaeCPIWJgxb2y021ZFyrozBjmCgMZgaFpO3Pypq+4PqLuA4jhwqC7h2drbFla3cFsXNQQl6UaQCDqsGDHfUNSb+V++oatuQ2uL3VxD4iVz3GuM6lZtuLhJuIyH2kMkR4cwDV4E44WTid7osHF4Oc36Jdn92MRFn/ACukjuz+dTaayv5Z/WwZPbz9slxfG7WJbNi8Oc+3SYdxabKBCqyurq8CAG0aAASYpKDirRfiU2nqvAqYvii9GbOHtdDbYg3Cz9Jdu5TKh3yqAoMHIqgSJM01F3u3cV8rIp28XlsXbRH+0e0+aYjo1vCI5z03ll76UtUxpZDcLx4sm4YzdJZu2d9ukQpm2MxMxz7qmVnbtuUkUjHf6U7isL5H3UmNClu41FyrAL0gENyk2MXPUjODUikaIrsRgNTEdNMR1AjV4vwhLBuL+k2nuW2yG2qYgHMGysAzWwmmp35aTWcZuW2XcW4pblG3gybT3ZEI9tCOZNwXCCO76pvUVV87E7XNDh/Bbd1GYYuypS30rqUxMooKqZItkMQXUdUneplUaen0KUU9ysmCsm4ynFWgoAh+jxJDTuAotlhHeB3UOUuX0FZcyTH8FVLIvLiLd1WuG2Aq3lJYKGYxcRZABWTtLAUoyblZobSSuhMTwlrdoPcZELAFLRJ6VlOz5ADkWNQWImNAapTu7L8CassyHheCN+9bsqQDcYKCZgE8zFVJ4YtsUVd2Ox2GtKoNrEW78nZUvpAiZm4igjw7alOT1VvAbtzJcBwkXLRuvftWVFwWhnW60uVLx1EaBAOpFS207Je+8ata5X4lw1rBUPlYOMyOjZ7dxZjMjc9QQRAII1Aqo2kS20PwrhVzEdL0Sz0NprzfdWNBG7HkOcHsolKMLX3BJyM9rmlU2Is8WwTWLr2mILLlkiY6yK4ie5hWaliVy2rOxJwrhfTpedr1uytrowTcFwgtcLBB1FYjVDJis5Ss0UkV+LcOfDsqvBzKHVlYOjoSQGRxowMeXODSUr6DtYoTQAppDFNIYFFSUagrsMAmq2EcDSTE0BzoaYjc+lWEuHG4oi25Bv3dQra/WN3VlTksCz2LkniZBhv/AOLE8vr8N/Ri6b6a7H6B/K/fM76PmVxn/Bv/AJ2HpVNu37ii9ez7Gfg8K110t2xL3GCKO1iYEn4mtHaKuyc2bjX7VzG4XDqQ2GtXbVhex1N1emuEf/IxYz2Feyss1Bvd3fvsL1aW3v6mLxG/cuXbr3ZFxnYuDqQ+YyO6DpHdWkVZJLQl65ml9DE/x2GMf70Ce+DSqpYGOHSRkLhbgUTbuCAPsN2eFXKcb6mcYuxogn9XGB/7xf8A871nf9zu9S7fL3+g/F7LWcLYsXRlvdJdvZD7Vq06WVVWH2Sxts+XcCJAmpi7ybWmg2rJJli1cu4SzhhZDG6zpjLuUE9USMNaaPslDccg/vR2VNlNu7y0+5XRSsusyvpTw8WbzBAwtXFF60DoRauDMqxyKnMh70NXD5lmyZZMn+my/wCOvb/7rmf3Fqs6a+Re9y5P5mR8MX/A4/72E/rvUpL5l3gnk+4kxAnhiZhomKC2+4Naum+o7ASlhiO1p50JLH3A+j3nnyKqyEIV8fU0rDuDzqRhB8PhSZSNIV1GQTTEGKAARTEzb4r9JsRcvXbiYjEoju7KgvXRlUsSFgNAgaaVlGnFJJpeBTk2zPTHTYvW2zFrt21dzEz7AvhpnUkm8D5GqUbtP3sJuyO4djRaF+QT0thrIjkWuWnk931ZHnTmr26ncmJY+juPtWWuNdW7LW2t22tlAyFxldxmGjZSVB/iPdUzjKay8yotReZDjRhQo6AYkPI/2htEZYP7ABmY99OOJa27ridnpcu3OJ2L/WxVq70v2rtl0U3DtNy26lc3aykTzFSoyj0dOTG2nr5FrB/SOxZ/RxbsXEWziBfJN0O9z6sproqhttAANKTpt3u9VYala1luV8dx1TbItYnihcwB0t+UIkZgwGp0mhLPNR7kLvfiZX6cP0U2Mpk3xemREC0yZfHWaf8ANi6g2sS8R4gl++l24jdYW/0gAgG46wt1k/ZLqoP3iaUU0rLuG7N3BiuP4hrt26l27aN1yxW3cdABsiwpEhVAUdwpKCslYG87i8Q4s1+wiXjcuXbbtluu2Y9E4E22JOYw4ka6ZmFOMbO60Bu6NDimPwOIutddMarMEzBWw+WVRU0lSY6tRGM0rZeY24t3z8ivw/H4ZFxNpkxDWrxslIe0twdEXMO2UrqX5DlVOMnZ5ZCTWZV45xHpjbRUFqzaUC1aUkhcwVnJY6u5MSx3gaCKIxt2g2ZcUxCkVLsUIaljQtQzRGnXWYljDWUbQswMMfZBEKC2+YchXPWq1KeaimslrbVpaWe75nVw9GlV+WU2nm+jdZJvXEtly1O6MQxViQoXcRqTHaapVZqUYzSTd9HfRX5Ih0YOM5wk2opaq2rtzYttJVmn2Y85MVcqlpxjzv5K5EKWKnOd+jbvu7DvZQBZYyVDQFBGuwnN8qyjVqTk8MVZO2vLqt6m0qFGnGLlN3cU7KOWfXiX0KzNXVc4iVsPlEuYYiVWJMdp/Z+NYKrinaKulq9u7n17dZ0yoKELzlZtXUbXbXN7RW63fIGGt5mykxoSdJMBS23lRWqunC6V9F4tInhqKq1MLdlZu9r6JvTLkM9gZSyNmA1YEQwG0xJkd81MassSjOOG+md0+rbM0nQhgdSlLElqrWa67Z3XY8t0PicOqkjOxYcsoA9c3yqaNSpUSk4qz/1Z+FvUviaFGi3DG3Jf6cvHE/oQ4exmYKIE7nsA1JPgJrarNU4OVu7m9l3s56FJ1qigna+/JLNvuWZxsgMVclYkGBOo7pGnfSxOUFOmr35u3owwKFR06ratdZK+a6rrLrHxNhF2diSFYDKAIYA75jyPZWdGdSbzikrta30bWmFbrma8RSpU18s23aLXy2VpJPXE9ny18SGzZLGBAgSSdAB2k1rVnGmrvsSWrfJGNGnKrKysrZtvRLmxLygHqtmHbEe6iCk1eSs+24VMEZWg7rna3kC1bLMFG5IA86JyUIuT0QqcJVJqEdW7D3bIV2V2IA2ZRmkaFTEjQgzvWSqynTUoLN7N2tz2ejyN5UI06sqdSWS3Svfk9Vk1nqSXMGubIrktAbVQqhSocktmMQp7KwXEzw4pRy0yd3e9rJWWr6zeXB08fw4Tbdk842SVsTbeJ6Lq1yIsWqR1bhJAXQoRmELqpk+MGKuM6l/mjl1O9u3JeVzGdOiotwndrZxtfszfnY65hFkL0sOQphlIWWUMBnBMe0NSKyVebWLDlno88nbSy+pvLhaSkofE+ay1Vlmk0sV3z3RVxeHKBSeeYEHdWVoZT7j/AM1aU6qm2l1d6ayfvkY1qDpKLe979TTs19H3i4qxkbKTJyqW02YgHL3xIop1MaxbXdvuKtS+FLC3nZX6m1e3cRCrZmjTWukyJ8F7f/Lc/wAt6x4r/p98f7kdPB/9X+mf9kh8JbLJdCgkwmg+9UcROMKkJSdln9DThKU6lGrGCu7RyX+4P6M627uZWWcm4j7YqHWp1K0FCSeunYaLh6tHh6rqRa6Ov+4OIwzsLZVGYdGo0Gk60U+Ip03OMpJPE9wrcJWqxpyhBtYI6LtKZTI0OCDIzA7x4eFdkZqUMUHe+jPPlTcKmGqrWauny/wSY+eluT+0fSer5RFY8Nb4MLcl+fPzN+MxfxNTFrifht5Wt1D8OU5pA0Cv6m28fA+lZ8U0oJdcf7omnAxbqOVskpecJfZhsjKjMftKyKOZJ0J8B+FObx1Iwjs031cu9/S5NKPwqMqsv5ouMVu28m+xde9rFjHYS4bjEIxBOhA7hWXDcTSjSinJJ9p1cbwXET4iUowbTfLqIrVlgjQpLvKgRqEUjpD6wvrWs6sHUTbWGOd9rvo+V34GFKhUjSkoxbnO8bbqMX8773aPiLxG0wVHYFSeo06dZR1T5rH8po4atTxypxkmtVbk9V3PyaDjaFVQhVqRab+V3W8dH3x80yvjX1X/AOu1/lrV8PJYX/un/czn4pfNH/ZT/sicj/UvH7aZvuw0f9Ue6lOS+PG/KVu3L09S4J/ws8P/AHRv2Wlb/wC1u+xUNwdo9a3xI5bF7C2WAchTn1tKOeYiXPkv9VcdarCbirrD0m9rbeL+h6HD0akFOSi8ecIre7XzPuj9QYzDP0Ss6spT6syIld0PlqvpU0qtP4zjCSaeeXPfxyfiXxHD1Vw8Z1ItOPyu+61i+7OPgC/dC3TmnK1tEaN8rWkEjvGh8qUKbnSy1Um12qTCrVjT4h4ui4xTtrZwjp1rUgxeEgFlZXUZQYkEdUASpHOOU1rCpeSjKLT7mn2Nfg56lBRg5wkpRWTtdNX0umt+q5NisC1xydkC2wznRV+qtzP4VhTrRpwtq7yst38zOqvwtStUbWUbQvJ6L5I+7Etm8l57ubRA3Tieapo4Peyx6VjOE6MI4dbYe96eDN6dWlxNSpj6KfxF2Rya/qVu9GNfulmZjuxJPiTNdkYqCUVojzJzdSTnLVu77wA0AjUFdZgSWbmUz3MPVSvzqKkMcbdafg0/Q0pVPhzxdTXimvUHSwrLE5o9xmiULyjLlfzVghUwwlC3St5O4tu5lVlA9qPcZpyheUXyv5qwoVMMJRt0reTuTHEKQua2GIULOZhoO6s1RqRbwTtd30Rs+IozUfiUrtJK+JrJFaBrArpinY45NXyLC4nQB1DgaAkkMB2Zhy7jNYS4ezcoScb66NPrs9+yx0w4pOKjVipJaappcrrbqd7bEi4+AQqKAeyZ9ll1J39r3VjLhMUlKUm33c09NtDeHH4IuMIRS779GUc27t9IrG91MhjfMD2aQfXT0rfAlUx9Vu3l4Z+Jy/Ebo/Caur3XVlZ+OXgSX8ZbcklASeYdt/AVjTpzglFVMl1I6a1elVk5yo5vfE/oQX7waNNFUKBBOg8uZJPnW1OEYX3bbb99SyOatUdS2Vkkkl2fd3feC3eyqyxowHI6EGQfj60pwUpRluvXVe+QU6jhCUNpW8U7p/XuYt6/mIMEQqrsfsqF7O6lCKgrdbfi2/UKk3UafJJeCS9AWcTkMggctYgg7gg7juoqRhNWl77OsdKpOnLFH7prdNbpk36Um4tJm8XK/wApMeR0rL4U3l8R27r+Njb+IprNUo363Jr/AMW7d2aF4hielIJUACTG+rGWPnp6Cihw6oq2unkrIOK4qXESu1ZZ5dbd2+/0RXsvkzRsylSJ7dj4ggHyqqlPFZ8nf32rIypVfh4la6kmn75p5o67iWLhwBIyQPuqoHj7O1KNO0HDZ38236lzrOVRVNGsPX0Ul6EuOxw66hAmZpYyTmg9UCdFEmY8KmFNqSlOTdtNF9NWVUrJwcacFFO17Nu9tNdFfbzDd4gCGi2AzILZbMxlQAPZ2GiipXDtNXldJtpWWt29e80lxaadoJScVFu7eSSWmmiKtm/lzaTmRk/mETWlSCnbqafgc9Ko6eK26a8SA02iUcDUspGqK6jEM0rhYQn899O4BA9aqKJkziYqnZakrPQEnlRieyDCtzsp7fT+9S0+Y7oXIPHx1pYUPEzgAOQowoLsaadguCaaJYtAHUAA0mBGUB5Cpai9UVd8xTbHIkef41OFbDUuYjK3Ig+I+YqWmVdCFyN1Plr/AHqb80O3Jj3rgJ0I2B9QDtSumNorlY9nTu5f2paaAFLgPcew0KVwasNQB1JlI0xXUZHMaljFtHn+fHzpx5ilyCCfD4002xOwVEVSRLDNUSCaLCuKTSwsd0dSsx3QKLMLoUmkMGakAJpDBRZhkA0rMeQs1IwGlmPIWaV2FhcUgaJE6L7lA+VS0mUm0VshGxnuP41NnsO6I2IO/VPL+x51LKHVyN/Wi/MVidaoDTFdZiI+unr4fkVE88io8x2J0mPZERG2uhgbjvpQCQK1SM2w1RJXu4oDQAse6sp10slmaRpN5vIhd7hGgC++sJVqj6jaNKHaV3Rudz3j8awcpbs1wLkQnDPurz7/AIUrS2Y8uQgu3lPM++mp1FoyXCD1RrYdyygkQa74Sc4XZyTSjKyGpiBFSMzeJPdBhZiNxXJXlNPLQ6KSi11lS3hLrbkiufNm9hjgTzugedA7BXBt9m6D501fZiaRIqX17GFWpzRDhFlsYmSFIynKunioJ95reFRSyepjKDWZxFUyRWWe+ptcoiNkjbUdh+RqXG2g7gtXOyPA6R+HhUplWNqu6Rghbfxk/CPcayjqVIlKjlO2vjzitIpkNgC1okQ2LcWe3wpSStYI3IGY7Bco7Tr7hXJNvSMTqppJ3kzV4T9Gv0m2bhv6CJCjVe2QddPD41DhdXbv70E6tpWt75m3wj/02DXev17JXq3N0Lk6H6u8GyxsZG+oGlcFetCPQvfdPVeKsdNNSa+by/yec4xwC1ZRriXSua9cFpD1ibIPUJA305899K7PhuME98vF7GUZqU7bZ+X3M/DoxguB866aNJv5pGFWpb5YliK6WYAIqRimoepSFaY01NDV0CdmRcM4Vcxl5bPSC2zTAI6ukaAzqTO2lcDTbd8jtxJRyzNq9/6ZubIuW7od9AyZSIYldC5MAAMSSf2YAJrkqVowlhaZpCLkrgxH0ARAU6eLqgvccz0aLHVQ9pO5P3eRrelH4nzK6W3NmVSooZbnkrbujEBs8dkmfd+e+r+aLyzBNSV2aXSZolSNF3H8Irpg76owkraM5hVMkUCpRRxFMCC9YDbispRTLi7Gq23u9dK65aGUQ8/L50kswbyJMxrQzOz00xNC5qVx2Oz07p6izWgLTMjZ7TNbbaVMadh7R41EqO6KVTZj2+IYhc2W6Uze1lAXN96NDWbpylbFt1IpSjHT6sr5CTmYlj2kyf8ATurSNLO8iXUsrIlDVrkZZilqllIXNUtlApJXC5xpsEI6z3EagjQg9oNZSipGkZWLtrjeLQQt9teeoJ8SsTvzrF0b6pPtLU0tG0UcTeuXAQ9xiCZKjQE9pjc+NXgf+CU4oREA2FVGKWgnJskxHL7o+EfhQwRCx28PmaVhi0rACkximoZSNIcvH5GuuRkgfa8vmaUekDeQ81oZnTSGdTsK4ppWHcFN5CBSuFg0XCwKLgA0MECKkZ0VVhAJpNjSBNTkMFTYYposO4JoEPeGvkv9ImmkDImNS2UITUXHYjY1LZSQRUlGjO3j8jXW9jFHA9by+dJdIT0DVkhFPIQTRcBZpXHYBNN2JVwVLKOAoigYaYgGkxgNK4WBmp3CwJpAClYdwRSwjuKaNA1FJpXCw2Lbrt94/E1DZViJ22pNlWIi1TcYtSMIFFh3NIV0syO+0PA/EUb+PoD0HqyDqAAaL8gsLFCuGQSKqzIujgtPCDkGKMhZnRQMUipY0KRUWKuDJTw3FiFKnu9/41OGQ8SFJPZSzHkDPSxDsDNRcLCtUsY2K9t/vN8TSGRONvzzNIoQ0gBQAwNIaL5rdkIB9oeB+Io3E9CQGrzJGFOwmzop2JBTQM2/ovw5LzuLgnKkgSRrMSY151Feo4JWMjGZYPnW6Bi0mlcpN2OIpJZjbA1KQRENTZFXDNDaFYFAAYVLRSImE0mrjTEZfyazaLTI28x8KljJsZOd+fWb4mkBE7beHzNFxiGgBTSGcallI0wK6WszJPIRRr5D5/2pRV2EnZEsVrYzudTEEGkMFVEmR6j6ArN5+zozr5iPnXNxfRRKPO4hIY+J+JrsWiJIaTKR01Nx2AaBilaWQAipsh3YCaTsNXEzUrjBQACKLAKRUtFBxS9aR+yp8yi+lQ1yGmQXW2BHL5ttUvrK7CJpG2vcfA86nTQYA86bHsP51ouOwSKllI1dvKutvcwtsGyun55afKnDQUyTLVkCmpvcrQEUCDFXEmR6D6H3QrXesQTaaANjAMyfhWHEp2i+skwWNdIkKaGNHCkhsNN5gkIzDmR61hKpBO10bxpT1sAa7bURni0FKGHUVRqauNjOVwGm0hJsUipGD19B+NRiZVkIaGMbFHrHy+AqSiG8sgfnnPzqWhorMpG2o7OfkefnWbTRaYAAw7fkfkaWTHocxYcs3pPn21Luhqxt3usM3PZvGND5j3g10pYW4eHZy7vpYmTxxVTufbz7/qmIm1aRMJBJqmxJHUkNhFAgzWqM2WeHYzonDxm0YRMSCpGvrU1I442EVTVsSAaTKRxJ5QaiWJdFXNI4X0nYv8NwvSdhjlOX5GvI4ziq8cmrdh9H+ncBws1iTxPry8jcbAEADos3ZlZY85AjymvIxvW59BhhayRR4jggASyovfmPuhdfCujh6tVS+Rs5OLo8NKF6iR54kyezv3r6Ci6z6dj43iI0E/272OP+lbtPY5k+ZZucPuquZrbqvaREePZWanBuyeY80UWpNZl3FJpMaBinA1PYv9IqJNLNlJNkecEDcHXQ+VTe5VhSaLhYje3Oo0P537alpPQaYBcj2oU9+x8DUN8y0brW8jEEypG45odVYd+x8RFbp/FhiWTXk1k16dmYSiqNRxecXvzi8015PtVuZD0ZEg7g8vcR3RVQleNzKcMMnF+/ewKd7kBqyQimhM6rJOAoA4igQKi5djhVpktElu6VMgwRSnGMlaSLpVJwleDLf60ukR0jDwj8K43+n0ZZ2PRX6txCyxFS7cLasST2kz/pXRS4eFPoo463FVKvTdyGN603Mdi5wsEFmUZsqMwmAPHU9hOm9Q5rCkxYcy1hcTdNrK+drZRxm3MLlzATuBmUdwbTaolTgpXVsWXn/jvHeXcYbW/zJqnFFKRwt0rBcGLsgkTyCwRy6oqZQTKUmim9oiCSTvqBH7MDSsXFpmieR1q4D6wD2+FCaYPIcrQ0FwZfOk0xpo3LYzIV+0kkd67svl7X81aS/bqYtpZPt2ffp4GkF8WlgfShdrrj/Mu7pL+oQ9Ze9fev9ifQ91U1hl1P6/n69pl04dcf7fw/J8kRVrGJhKRxNXhJxHUWEdFUhSLGCxXRsGyI8T1XEjUR7t6U44o2vYW5AxpsEAVLRaYYppEs5SJE7Tr4c6UhxFozGdQAhaDU3syrXRc4RkNwC4sghgByzkQsx3mfKlLFhyyJdr5k+FE22Aksq3i3WhckWoy6Gdc09ulE8pZ6O1u3P8AtPH0M6/YdACyxmEjUaincZXntqL8yrDXxov3fmR8AKWoyNxAHmfl8qllEF20G15+tTKKlmNOxGjRCkyY37d/wqL7Mq26JQKTKR6HG7rft6BjJ/huD2h56+OtZ8NpLhqueHzjs+7yyO3jMpQ42jkpZ9k1qu/Xrz5le91SGUdVtQOzkyHw28CK6Kbc4uE9Vk/R9+vbfkclZKnNVKa+WWaXlKL7NOxrmRXFg6bHUeH47jxFb05NrPVa+/PsOarFRllo812fdaPrTBFa2MbnRSsFwgUwZ0UXCwCKM2GgYqR6nCqiJiPSegITPWbfI1S5gCk91TFNsbaSDljb8itcNtDO982X+GW7lu/lVJdQ6wT2qwbXwJPiKzqKOHPTmNN36+Q3CMOrm4rMQRaYoATLXJELHOez8Kqq2rWW6Jgr6lDEO50aer1deQHKKcr7FK25GLdRhKxHY8+wB+ws7fs5vnWTlyLS5kV+2IT7p/qahpAmV4ip0L1I3UHQ9sjtGv9qh5lLIlU0wPUiwLdx7D+xc1U9jfZPrp5CuJ1XWpR4mHShqua3Xqj11QXD158FU6FTovk/5X6PnlsVLNvVrTaGdO64NPQjT+Wu5yWGPEQ0tn/t+618VueZCEsUuFqZO+XVNekll/wCL2I1WQV5iSPHmPMD1HfXRJ4XjWmj9H3fR32OaCc4um9dV27rv+qtuRRWpgdFACzTVhO4Zp3RNmAmjEh4WAk/n8ms22zRJI4fnc0JMTaAVpuKBNiFoMVDediksrhmmhMDH87VTdsxJXyNL6O3LhxANsjNlcS0xtrOu/dWFdxcc9Pyi4pot4BWOVzbMdFctqQDClU0uE/ZMkkntk1UrJ4U90/F6fbqEr2Ta2t+TFtWszMxYQIkE9YmdY7aq153Gso2Pa4niOEOEFizY+tOUZiqzM6nN7RnkB21zRo11XdSU/k5GrlT+HhSzMDj30cv4dFd1AWFWZkapGsbGJ9OdFOrTq3UJXsxSjKHSRjYperb+6T/1v+FbuJCZTcCspI0TI8uvKIrOxVx8tFh3PYXR+k2AwH1icu8bjzEEeVeZC/A8U4S6Evpt4aM+hqW/U+BVSP8A1I/Xdd+q67FHEk3bYuj2lhbn/a/5+Vehw9+HrOg+jK7j6x9+p5PFW4vh1xS6UbRn/wAZej/BBiAWAuAwSYaOT7z5jXxBrqoxwt0Xpqv9vL+nTsscXESxxXER1btLqks7/wBSz7VIju25hu3s5NzHzHj3VrTja8W9PNbfZ9nWY1ZXtUSyfk916rqdtmL0daYUY4mHIKqyFdnZaAFIowhisClhsPFc6KAFNS0UmI1SMUUDHt2ixhQWPd2UNpagrmh9H0U3MzyEAMnlqpA179aipJqPyq7Glnmb+AxNyF062Uqc8g5eiIWVnRYCqDpI1jm3LNQV0tNcud88992+T8Ftnvr+PfvXGw2FMsFUuIYRKgx0ba7HbfQ8o3Nb1ZK6xO2n1XXv2dZpShJQduzbk+r1+5a4diCl4uCgyEsS5GUgAlhsJ0msXUj8JQfK3vN/U1q0pfElU6/ey+iPR4++/F7LNay2xaMZWbQtBOhC7EczFeZSqUOBlh1cnr9+8JwnWV+R87xC5bdqTJhhO+mYxr5mvXjKyORq7yKjqDp2kfGnOzCORAm3r8ayRoTLQB6fDscNfKn2G/pPst5betc1aK4/hFOPSX13Xft3HqcPJ/pfHOnLoS36tn3aPv6iTGJ0N3NH1dyQw5a+1+PrWfDTfF8NgT/chZp9mn2fczXjKceA4z4jX7VS6ku3X/2XVdIpta6J2RvYbSf4TqreIPwNelCp/E0Y1YdJbda1j3/ZnkVKK4PiJUKj+SWV/wDS84y7YvPua3IgmUlG05HsBGzeGvoa3xqcVUh7W67fVHKqbpzlRqZbPkmtH2Z6/wDa2yNh26cvOtcSaujFxadnqhalspIUtSuPCAtVYycApf8AO9TjKUDqLthZI6ncVhclS07lpo7L30rO4DphXKs4RiqxmYTCztJ5TWTkk7MrQ1/o2AS2piICgDrMVaPQx5E0qs7x+UajZ5noeIYZtWzH2paBEnWIO43P4ma4YVFZJpaZZ3/HL7I9CNByu7mdwq0QdWKwTrOURlPkZEjfnFKvUUne23LrR3UKOGDjJ7/fYtXeHlpgSWt3VABgtmtsANSJ/PZXJGorJe/I042HyN9ZqcP+i93BWbjW2npGDNsAEGaFgE7BzrOscq4JcVSrTUHt9TznGUVdHgOJ24S0I2V9Oz61xHur6Skm4JnC3ZmVeMtIAUFpAkmBOgE6mO+m72zGrEKr4c/ialJlXHAPYfdRZhdHsMUhv2iY+ttEhh2kbjwI1FeZw9VcJxNk/wBuea9PDRn0PFUpcdwl5L92ndNdmvis115HcPuC/ZNtvaWIOv8Ayn5H+9PiU+D4pV4L5XqvqvVfgXBSj+o8E+GqP5o6P+1+j/JTANy2UI+sszA7U5jvj8K78aoV1Uj0KnlLZ955fw3xPDOjNfuUb2W7juv6du7mVi2dJ+0mh705HyJjwIrpV6dS20s11S3Xfr235nHJKtRxfzQyfXHZ/wBOj6nHkI5zCeYgH/tPy8u+rj8ssOzzXqvVfgzn88VPdZP0fo+tLmQz4VoZCx40rNjujhb/ADvVKBLmNHfVYScR0UrILsK01JCaY+SolOKWo0ncHR9lPEmsilFnrPoZwQ4kNbZ8qAh8kDrGRMnsAB8m5aV53E1o0YuctjqVBtrrPWvwBMMQLaqCySWgTzBE+fwrgXGwrq6fd6nfw/C5NPx9DOuiNfag7HURrBrCpWaR61Lhk8hOFsittlyyzDqk89sxgn+9c9StdZ9h0TotKy3JOEp0l4LGu4BjTv27NOXPWs5cQoxb6jDjqVqXej0v0g4n0am2wEurQeRAHWGvP8d68/h6SnNS5M8mpKyPiHEyS7AnZmHLYMa+2oZ00ebPKRnXEP8ArWkosSYkRUWaK1GDUYgse4xf1bi6PZaFueH2X8tvCvn+H/fpPh30lnH1Xf8AU+w4r/41ZcUui7Rn2fyy7tH1GdjEOHvB1HVbXy+0vzH9q9PhprjeFdKfSXtP0f5PG4yD/TuNVemvlln/AO0fVd3Il4ouVkxFvUaT3g7HzGnpWHAv4kJcHV67evg813nT+px+DUh+oUM07X6+T71k+4pYpBbcOglHEgcoOjIfU+o7K9Hh716TpVHaccn2rSS+p5XFpcNXjXpK9OaulzT6UX9Oq63RA1sI3apEjtKH5/MV0Q/dhykteqS9PqmcdRKhV5way64v1XlJdRHctwY9/aORraErq5jUg4yt7a2feiOm2SkAmncTR0UXCxIqTSXzOwpfKTWsKTss+ArOpUp09RxUpGhhuEuQ3UMnRTmAAIYSSIltARy5VzVOLopq7XgaxpysS4TA5CjggkQSpGYb6yOYqZ8TGcWufI7eH4Vt3Nvh182WDLJY6kKcmhaSJUyJjbuG4rzK0lUTi3l1/nkfQKjHCkz2eC4ouL0YZMpWBmHWPZEajevAq0p8O/25a7mLpOkrrMhxP0cV7rQ8IQDkiY31BJ7j4Vi+LqYVz5s1p8XKEdM+ZVw/ARcLgsAbfVXIdxEy0dsxrrIaolxckk4rXPPtN58W4YXbXn6e+RPw29atDomUC6rOFMbxBLDkNh6Vq+Hr1bTi7xaT10XK3P3kcfE1HK8m8svwYH0uxLNiLEnZXb4eHKfdXpcNRhTi3Hex5NSTZ527hLZU3DeAgnMTYtt18/aCS2oXeZk6mTPr0q+GXw93pm9LeBm6TlHHsUHsWTP+KSNf/bkbqoOgGmwjsIJEEyfQUqn/AG+ZzOMefkY2PVQ0IwcQOsFK6kSRB7DInuqru2nqCKoqHqUj31tB1rTaiDHeh0jymPCK+anJ5V4a3z/3c+/XtufcQhG0uGnmrZdcXt/Tp2Yd2U1sZ0awx6yaoTzX7DfI13OqqVWPF0+jLpLk916o8yNB16M+Bq9OGcW91/K/+LIeD3ZDWLnfA/qXy39a6P1Oi4OPF0uq/o+/TwOX9GrqcZ8DXXOy/uXc8138iO3h/asNvOa2f4vwI+dW+Iu48XBZaS7P/wAv02MY8NlPgKjzveD6/tJeGe5WtW8y5I6yyVHP+JfdPiD216NRqE1VXRdk/wDjL0fU1yPLpJ1KbovpRu4/8o+V11prc79GY9TKc6yMsHN3rG8g6x3nsqsSg8V8n9dn36eBnb4kMO8dOzdd2vY3yK5StrpmNmNcOYKIAyrlkCCdSZbtOsT2AdlCyE0C3Z150pyUcwSbNWzwwagsFM7HLzEqZDRrPKY51xvimofKu/65W/zsbqjBvOXdbw338j13AuDSpUZT1RqCvWWJnRiQZMR418/xnGYFd6+vfY7KXDxlK18vfWejwnAUhJ5akciTBHwPrXz1TjKkpNLfyOxUoxGX6O2FBAtjUydWkmO2fdWD4viU8WI6IVMKsjF4xwFUhhMbSSI8Bz7K9LhuOqyjmdtGrjy3M1LfRkmYOw2J0jeDoK6sWJWOtJNWNvglh7oZukdROXRjrpmj3nXvrGqoJZq5y8ROMLKy8CvjeFNaR3W42qhmgkTmPP0jlM0JxlJZaCfEppLDvbwMzgifXq2pnNmJHPKx39fSvYwyVJ3y5dhy8VK8GW+OYb6y2+4UXB6hd9e7l21zU3lbsPImeJ43hMzNlJIzGZynXUamJO25J9a9qhGnbLVm3ERnhW6y5cjBs5VdRckoG6+ULnjSQp8ufaa2tJJyhnlvocbkn8suYi5Cz6lFWTLawBsDGpaYGmk91T/EPLIv4Mc03n2fUZMLn0t9YiZUwh0YiZYhSNuc9bbQ0OtF6k/ClE9reBZQy+0pkDvGjIfHUeMHlXzUXhbi9H7T9T7monOKnHpLNeq79O3PYgxfWVL1vUrr2Sh9pT3/AAIrq4SaTlw9TSXlLZnDx0W4w4uj0oZ25xfSXbuuTRS4qkMl63rmjbtjQ+e3l313cHxNqcuFqq9rru3XdqvweZ+pcN+5DjqDsnZ9+z71k/yaFvCriTaYHIZAJ3IgwR4ggxXLwvE/wspUpq8X781qdfH0FxlGHE0spR9Ps813knD8N9dmPVLKytvo5EHwBE7/ADrolxPwqUqEs0tOuL27jhrcO6s48XTyb6VtpLfv1/yad/hQBkgygERtBJZT3akjyPdWMeOioOMn+TKpwknUVWmrXz7Huuz0Y3Dfo2t3NIAy79aOzX303+rRjFN3bMa36fKMstHp9u4mH0JUnYgb7gjl+Nc//wDQ089cvfIj+CaDe+jCoYOhiQZHKrj+s05rJ+X5+4LgajzSuiReBTJlYOoAVtNNAPE6e/auaX6pGK+XLrvr77DRcFN6o9bw2yirpuRrAga8gNh4V4vEVnXndu6N40nTVrGhZUBRHYPhSUVnYUnmc4rOpkgRBchpU7EeNZp3eRorqzPn/F7K2rrAiSIgHN+Tv7q9jhJynSTZ6lKo3nc0/ovizlOw+smJUfZ+8DVV46GXEfM8+Rp44s1ohfZ6IZtyd9ANY7ayhdSVtbmOku9njBiwoIUkT4idxy7ifWvcg6z1SZEqkX0itexuZhmJImZlgZnWDyrZRdruPh/kzfw9kitxLEp18kBW7TrJ9qeW8mqhF3i5R09oio1gtoeQu4xVYllDgggAllgkaHQgkjfsrtnO/V77zzFCxBbxClGjKGzi4A6jKQguHLmOm0DcTMQTFc0k379+pupJO/vX3yBqCQ7myCzbu56y5ZEWwxB687AGdKUUtbXFObattc+iRDTybf72w9Rp5DtrwNUfbdGV9n9fyLbTKxH2WMjuY+0PPfxmm3ijfdfT3l4ExWCdtnn37+OvbcGEwqW1ygzLlgpAgA9aB3AzpWkpyl+4tVqc0KMYN0Gvlldr1XdqhUxVxrzhgoVQIgHMWOskj591VOCdNSWpjw03SrSpPT1/JftWiZcBNIk5gGMA6GdTpt6Cok8cb7jwxoVHTa+WXvyNO7i1ZUaRI5TqRpI+flXLUg9jOnDBJwl75Gnwq/q7A6C2Z+7I1G20z4TXPgvCz1uKvG6S6/P35mxgLxa2pzLtHOez5a15Fec4SaUku3XyRx1YJTasyjxC39YGkHadRoQfGuqhVwU3F5t55ep0UZfJaxYGJTbN8ZrmjwbknKUXe+2v2MnCWtizh8YgESK2o0K0XnF+BjOlJlgcRt/tCu6nGejizJ0Z8iO7xK0dM3uNTWpSkrKLKjRmivcxqCSDrHf8O2sqXCzxfNF9xp8OWh8842b168X6FwIyyFE+MA7869yjRVOGFHRGyyNHgGPu2lANphqJ6twHTsgMamtCTeQnTUlqX8RxQm06lWkplHUae+M1sVEKclNO243S5Pn71PJX8fcJP+HsgdvRGRBkx+fOvTjl/MzidCTM7F22JJBUSSYCtA1GkwNNTy5VtGs7afQiXDtGPjsPcMwQf5vWD+da2jVuszCdGSMa/gLg5TVXM3F8ipetMIhCNNecnt208KSuJoVLwG4b1q8SIwvY+sWLy3EDKZDCfz3g185KLhKz2PuadSNWClHRhGoI5jTz3B+Bo6LuPpxaevvMQNnH8SmI7GHL88iKtfJLqf0Mpfuwy6S8mvfhmNg79lhnudJlGhyAZgQdZBHLWtYqUJYPA5K8/i0fjQ1Wvr4fQsWcRZZyU6Q2weYAfbv03qHGVKWe5cJviaGXSXvz+or4u2cxQ3QoiBoGnnOnjtWmDDLC7WZjjdSnj3WT7NvyVXx7Zeo9wRpuRVRpRjK1hSniji8fuQtxO7uHfsiafwoN5pESm9URHit79tx4R8qv4cTN1JMibil795d/mangiLGxP1rd/eXf5no+GicYG4rc/e3P5m/Gj4S5B8RB/Wlz97c/nb8aXw1yH8SPMP6xufvbn87fjRgXIpSQv6fc/e3P5m/8qeDqHiRwx1z97d/nf/yowjyO/WN397d/nuf+VGEMhTxa8P8Ae3fNmPxNGETaD+v7w/3rein4ingFiiJ+vrvNgfFLf4U7BdEdzjLH2ktt/wAkfCmS2uRVucRQ72k8swqvm5kP4b2K7XLLb2yfBv7U8UjNwpPY3uANEoNva89jXJxcdJHo/pk7Xp7amq2hB7dD4akfP1NcizVj1HlJPnkK2jj+LQ+QkH5enZTWcX1ESeGorfzZeCvf0/wQl8t0LycEnxH41p0qV90YYsHE4FpJN96+5UTEFL2QagmOexArplFTo4nqefTqyo8X8NaXt4/YfGXjbuqBqHgEeJg/jU0l8Si77GnETdDio20lqu12/JRuYkre6PcFsnkSI9JHpWyWKlj3tc43UdPiXS1Tdu5/b0KqY5s2XTUldh5GtJQVsRhCtPHge+X5Kv6zbsFX8NGH8TMB4i3YKPhoP4mYv6wbsFGBB/EyD+nnsFGBD/iZDLjf4R60YBriHyJUxvd76WA0XE9XmWUvzyPr/aocTWNZskCc6RqnfMJ/O9Iu7OApDA9jv38KLjwkF2wB30JilFIT9FB7qLj+GmV3t07kOJCVHZTIaR//2Q=="/>
          <p:cNvSpPr>
            <a:spLocks noChangeAspect="1" noChangeArrowheads="1"/>
          </p:cNvSpPr>
          <p:nvPr/>
        </p:nvSpPr>
        <p:spPr bwMode="auto">
          <a:xfrm>
            <a:off x="155575" y="-2795588"/>
            <a:ext cx="3829050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172" name="AutoShape 4" descr="data:image/jpeg;base64,/9j/4AAQSkZJRgABAQAAAQABAAD/2wCEAAkGBxQSEhQUEhQUFBUVFxgVFxcYGBQXGBgUGhYWFxUXGBgcHCggGBwlHBQVITEhJSkrLi4uFx8zODMsNygtLiwBCgoKDg0OGxAQGywkHyQsLCwsLCwsLCwsLCwsLCwsLCwsLCwsLCwsLCwsLCwsLCwsLCwsLCwsLCwsLCwsLCwsLP/AABEIARUAtgMBEQACEQEDEQH/xAAbAAACAwEBAQAAAAAAAAAAAAABAgMEBQAGB//EAEcQAAIBAgQCBwQGCAMHBQEAAAECEQADBBIhMQVBEyJRYXGBkTKhscEGI0Jy0fAUFVJTYpKy4SSz8TNDdIKiwtIHRGNztDT/xAAaAQADAQEBAQAAAAAAAAAAAAAAAQIDBAUG/8QAPREAAgECBAIIBQIFAwQDAQAAAAECAxESITFBBFEyYXGBkaHB8BMisdHhBSMUQoKy8WJywjNSktIkouIW/9oADAMBAAIRAxEAPwDx4NewcgxNMRwNILhBqkiWziaAQM1IATQM7LQIIShjSJMtIZ2WncVgRRcLANAHCncQc1O4CsaljREahoq4pqbDuIxpMZGTUgITUsYpNIYtIpGoK7DAEUAHLTRLOpiOipGdFMGXeDYDp7y282SQ7FiC0BLb3DoN9ENRN4VcqKu7Bx9iymXor/TTM/Vvby7R7R1mT6Uot7qwO2xUzVQjWtcLQIjX8Qlg3FDohS7cYofZdggORTy3JGsRUY3f5Vcq2WbKlvh7veNm2UuNJ6yMChAEl85gBQNSTEVeJKOJk2zsiPiOHS2QEvJeMdYoHygzsGYDOO8CKSbeqsBat8IVVVsTfTDhxmRSr3LjKdn6NB1FPIsRPIGp+JtFXHh5kWP4WUt9LauJfsyFLpmBRjOVbiMAyTBg7Hkaand2aswatmi2vCMMbb3P00ZUZEb/AA92Q1wOUEZtf9k/pUOpJO2HzQ1FPfyE4fwmxezgYyCiXbhH6Pd/2dvMxaZgkqAY31ilKpJfyjUVzMfiFtEeLVzplgHNka3rrIymT2a99UnJ6oWS3KpY93r/AGodwuIxPdUO5QhNIBGY0hiFqkYJpFI2FrtRgwzTEdNAmGaYgE0mNC5qQGx9EATi0ABJNvEAAakn9FvwAKzq9F931RcNV72KT8KxCqWaxfVQJJNq4AANySVgCrxx5rxIsynNMD0OJwwxpS5au2lulLVt7NxxbY3EtraXoi3UYMEUgSCCYrJNwyay5/ct/NmQcOUphseIIuAWUYbMLXSkXh2gZ1sg++qlnKPf9MiVozK4fkN60LnsG4gf7hcZ57NJqpaO2oIn+kTucXiTc9vprgM9zkAeAAAHcBUQXyq3Icnm7k/0anPfBk2zhcR0vZkW0zIY2kXRajvIoqRyXavfgKMvoyPCH/BYn/78L/RjKpq012P0Fe6fd6jfRputiP8Ag8X/AJDVNR6dqHFa9jMUmm2As1JQDUsYhFSMUrSGLlpDBkpDNRTXYYBmgDqaEzppiBNIYJouBc4PxDoLy3QM2VbiwDl9u09uZjSM8+VROOJWHF2dyJ8ddIIN24QRBBdyCOcidaeCPIWJgxb2y021ZFyrozBjmCgMZgaFpO3Pypq+4PqLuA4jhwqC7h2drbFla3cFsXNQQl6UaQCDqsGDHfUNSb+V++oatuQ2uL3VxD4iVz3GuM6lZtuLhJuIyH2kMkR4cwDV4E44WTid7osHF4Oc36Jdn92MRFn/ACukjuz+dTaayv5Z/WwZPbz9slxfG7WJbNi8Oc+3SYdxabKBCqyurq8CAG0aAASYpKDirRfiU2nqvAqYvii9GbOHtdDbYg3Cz9Jdu5TKh3yqAoMHIqgSJM01F3u3cV8rIp28XlsXbRH+0e0+aYjo1vCI5z03ll76UtUxpZDcLx4sm4YzdJZu2d9ukQpm2MxMxz7qmVnbtuUkUjHf6U7isL5H3UmNClu41FyrAL0gENyk2MXPUjODUikaIrsRgNTEdNMR1AjV4vwhLBuL+k2nuW2yG2qYgHMGysAzWwmmp35aTWcZuW2XcW4pblG3gybT3ZEI9tCOZNwXCCO76pvUVV87E7XNDh/Bbd1GYYuypS30rqUxMooKqZItkMQXUdUneplUaen0KUU9ysmCsm4ynFWgoAh+jxJDTuAotlhHeB3UOUuX0FZcyTH8FVLIvLiLd1WuG2Aq3lJYKGYxcRZABWTtLAUoyblZobSSuhMTwlrdoPcZELAFLRJ6VlOz5ADkWNQWImNAapTu7L8CassyHheCN+9bsqQDcYKCZgE8zFVJ4YtsUVd2Ox2GtKoNrEW78nZUvpAiZm4igjw7alOT1VvAbtzJcBwkXLRuvftWVFwWhnW60uVLx1EaBAOpFS207Je+8ata5X4lw1rBUPlYOMyOjZ7dxZjMjc9QQRAII1Aqo2kS20PwrhVzEdL0Sz0NprzfdWNBG7HkOcHsolKMLX3BJyM9rmlU2Is8WwTWLr2mILLlkiY6yK4ie5hWaliVy2rOxJwrhfTpedr1uytrowTcFwgtcLBB1FYjVDJis5Ss0UkV+LcOfDsqvBzKHVlYOjoSQGRxowMeXODSUr6DtYoTQAppDFNIYFFSUagrsMAmq2EcDSTE0BzoaYjc+lWEuHG4oi25Bv3dQra/WN3VlTksCz2LkniZBhv/AOLE8vr8N/Ri6b6a7H6B/K/fM76PmVxn/Bv/AJ2HpVNu37ii9ez7Gfg8K110t2xL3GCKO1iYEn4mtHaKuyc2bjX7VzG4XDqQ2GtXbVhex1N1emuEf/IxYz2Feyss1Bvd3fvsL1aW3v6mLxG/cuXbr3ZFxnYuDqQ+YyO6DpHdWkVZJLQl65ml9DE/x2GMf70Ce+DSqpYGOHSRkLhbgUTbuCAPsN2eFXKcb6mcYuxogn9XGB/7xf8A871nf9zu9S7fL3+g/F7LWcLYsXRlvdJdvZD7Vq06WVVWH2Sxts+XcCJAmpi7ybWmg2rJJli1cu4SzhhZDG6zpjLuUE9USMNaaPslDccg/vR2VNlNu7y0+5XRSsusyvpTw8WbzBAwtXFF60DoRauDMqxyKnMh70NXD5lmyZZMn+my/wCOvb/7rmf3Fqs6a+Re9y5P5mR8MX/A4/72E/rvUpL5l3gnk+4kxAnhiZhomKC2+4Naum+o7ASlhiO1p50JLH3A+j3nnyKqyEIV8fU0rDuDzqRhB8PhSZSNIV1GQTTEGKAARTEzb4r9JsRcvXbiYjEoju7KgvXRlUsSFgNAgaaVlGnFJJpeBTk2zPTHTYvW2zFrt21dzEz7AvhpnUkm8D5GqUbtP3sJuyO4djRaF+QT0thrIjkWuWnk931ZHnTmr26ncmJY+juPtWWuNdW7LW2t22tlAyFxldxmGjZSVB/iPdUzjKay8yotReZDjRhQo6AYkPI/2htEZYP7ABmY99OOJa27ridnpcu3OJ2L/WxVq70v2rtl0U3DtNy26lc3aykTzFSoyj0dOTG2nr5FrB/SOxZ/RxbsXEWziBfJN0O9z6sproqhttAANKTpt3u9VYala1luV8dx1TbItYnihcwB0t+UIkZgwGp0mhLPNR7kLvfiZX6cP0U2Mpk3xemREC0yZfHWaf8ANi6g2sS8R4gl++l24jdYW/0gAgG46wt1k/ZLqoP3iaUU0rLuG7N3BiuP4hrt26l27aN1yxW3cdABsiwpEhVAUdwpKCslYG87i8Q4s1+wiXjcuXbbtluu2Y9E4E22JOYw4ka6ZmFOMbO60Bu6NDimPwOIutddMarMEzBWw+WVRU0lSY6tRGM0rZeY24t3z8ivw/H4ZFxNpkxDWrxslIe0twdEXMO2UrqX5DlVOMnZ5ZCTWZV45xHpjbRUFqzaUC1aUkhcwVnJY6u5MSx3gaCKIxt2g2ZcUxCkVLsUIaljQtQzRGnXWYljDWUbQswMMfZBEKC2+YchXPWq1KeaimslrbVpaWe75nVw9GlV+WU2nm+jdZJvXEtly1O6MQxViQoXcRqTHaapVZqUYzSTd9HfRX5Ih0YOM5wk2opaq2rtzYttJVmn2Y85MVcqlpxjzv5K5EKWKnOd+jbvu7DvZQBZYyVDQFBGuwnN8qyjVqTk8MVZO2vLqt6m0qFGnGLlN3cU7KOWfXiX0KzNXVc4iVsPlEuYYiVWJMdp/Z+NYKrinaKulq9u7n17dZ0yoKELzlZtXUbXbXN7RW63fIGGt5mykxoSdJMBS23lRWqunC6V9F4tInhqKq1MLdlZu9r6JvTLkM9gZSyNmA1YEQwG0xJkd81MassSjOOG+md0+rbM0nQhgdSlLElqrWa67Z3XY8t0PicOqkjOxYcsoA9c3yqaNSpUSk4qz/1Z+FvUviaFGi3DG3Jf6cvHE/oQ4exmYKIE7nsA1JPgJrarNU4OVu7m9l3s56FJ1qigna+/JLNvuWZxsgMVclYkGBOo7pGnfSxOUFOmr35u3owwKFR06ratdZK+a6rrLrHxNhF2diSFYDKAIYA75jyPZWdGdSbzikrta30bWmFbrma8RSpU18s23aLXy2VpJPXE9ny18SGzZLGBAgSSdAB2k1rVnGmrvsSWrfJGNGnKrKysrZtvRLmxLygHqtmHbEe6iCk1eSs+24VMEZWg7rna3kC1bLMFG5IA86JyUIuT0QqcJVJqEdW7D3bIV2V2IA2ZRmkaFTEjQgzvWSqynTUoLN7N2tz2ejyN5UI06sqdSWS3Svfk9Vk1nqSXMGubIrktAbVQqhSocktmMQp7KwXEzw4pRy0yd3e9rJWWr6zeXB08fw4Tbdk842SVsTbeJ6Lq1yIsWqR1bhJAXQoRmELqpk+MGKuM6l/mjl1O9u3JeVzGdOiotwndrZxtfszfnY65hFkL0sOQphlIWWUMBnBMe0NSKyVebWLDlno88nbSy+pvLhaSkofE+ay1Vlmk0sV3z3RVxeHKBSeeYEHdWVoZT7j/AM1aU6qm2l1d6ayfvkY1qDpKLe979TTs19H3i4qxkbKTJyqW02YgHL3xIop1MaxbXdvuKtS+FLC3nZX6m1e3cRCrZmjTWukyJ8F7f/Lc/wAt6x4r/p98f7kdPB/9X+mf9kh8JbLJdCgkwmg+9UcROMKkJSdln9DThKU6lGrGCu7RyX+4P6M627uZWWcm4j7YqHWp1K0FCSeunYaLh6tHh6rqRa6Ov+4OIwzsLZVGYdGo0Gk60U+Ip03OMpJPE9wrcJWqxpyhBtYI6LtKZTI0OCDIzA7x4eFdkZqUMUHe+jPPlTcKmGqrWauny/wSY+eluT+0fSer5RFY8Nb4MLcl+fPzN+MxfxNTFrifht5Wt1D8OU5pA0Cv6m28fA+lZ8U0oJdcf7omnAxbqOVskpecJfZhsjKjMftKyKOZJ0J8B+FObx1Iwjs031cu9/S5NKPwqMqsv5ouMVu28m+xde9rFjHYS4bjEIxBOhA7hWXDcTSjSinJJ9p1cbwXET4iUowbTfLqIrVlgjQpLvKgRqEUjpD6wvrWs6sHUTbWGOd9rvo+V34GFKhUjSkoxbnO8bbqMX8773aPiLxG0wVHYFSeo06dZR1T5rH8po4atTxypxkmtVbk9V3PyaDjaFVQhVqRab+V3W8dH3x80yvjX1X/AOu1/lrV8PJYX/un/czn4pfNH/ZT/sicj/UvH7aZvuw0f9Ue6lOS+PG/KVu3L09S4J/ws8P/AHRv2Wlb/wC1u+xUNwdo9a3xI5bF7C2WAchTn1tKOeYiXPkv9VcdarCbirrD0m9rbeL+h6HD0akFOSi8ecIre7XzPuj9QYzDP0Ss6spT6syIld0PlqvpU0qtP4zjCSaeeXPfxyfiXxHD1Vw8Z1ItOPyu+61i+7OPgC/dC3TmnK1tEaN8rWkEjvGh8qUKbnSy1Um12qTCrVjT4h4ui4xTtrZwjp1rUgxeEgFlZXUZQYkEdUASpHOOU1rCpeSjKLT7mn2Nfg56lBRg5wkpRWTtdNX0umt+q5NisC1xydkC2wznRV+qtzP4VhTrRpwtq7yst38zOqvwtStUbWUbQvJ6L5I+7Etm8l57ubRA3Tieapo4Peyx6VjOE6MI4dbYe96eDN6dWlxNSpj6KfxF2Rya/qVu9GNfulmZjuxJPiTNdkYqCUVojzJzdSTnLVu77wA0AjUFdZgSWbmUz3MPVSvzqKkMcbdafg0/Q0pVPhzxdTXimvUHSwrLE5o9xmiULyjLlfzVghUwwlC3St5O4tu5lVlA9qPcZpyheUXyv5qwoVMMJRt0reTuTHEKQua2GIULOZhoO6s1RqRbwTtd30Rs+IozUfiUrtJK+JrJFaBrArpinY45NXyLC4nQB1DgaAkkMB2Zhy7jNYS4ezcoScb66NPrs9+yx0w4pOKjVipJaappcrrbqd7bEi4+AQqKAeyZ9ll1J39r3VjLhMUlKUm33c09NtDeHH4IuMIRS779GUc27t9IrG91MhjfMD2aQfXT0rfAlUx9Vu3l4Z+Jy/Ebo/Caur3XVlZ+OXgSX8ZbcklASeYdt/AVjTpzglFVMl1I6a1elVk5yo5vfE/oQX7waNNFUKBBOg8uZJPnW1OEYX3bbb99SyOatUdS2Vkkkl2fd3feC3eyqyxowHI6EGQfj60pwUpRluvXVe+QU6jhCUNpW8U7p/XuYt6/mIMEQqrsfsqF7O6lCKgrdbfi2/UKk3UafJJeCS9AWcTkMggctYgg7gg7juoqRhNWl77OsdKpOnLFH7prdNbpk36Um4tJm8XK/wApMeR0rL4U3l8R27r+Njb+IprNUo363Jr/AMW7d2aF4hielIJUACTG+rGWPnp6Cihw6oq2unkrIOK4qXESu1ZZ5dbd2+/0RXsvkzRsylSJ7dj4ggHyqqlPFZ8nf32rIypVfh4la6kmn75p5o67iWLhwBIyQPuqoHj7O1KNO0HDZ38236lzrOVRVNGsPX0Ul6EuOxw66hAmZpYyTmg9UCdFEmY8KmFNqSlOTdtNF9NWVUrJwcacFFO17Nu9tNdFfbzDd4gCGi2AzILZbMxlQAPZ2GiipXDtNXldJtpWWt29e80lxaadoJScVFu7eSSWmmiKtm/lzaTmRk/mETWlSCnbqafgc9Ko6eK26a8SA02iUcDUspGqK6jEM0rhYQn899O4BA9aqKJkziYqnZakrPQEnlRieyDCtzsp7fT+9S0+Y7oXIPHx1pYUPEzgAOQowoLsaadguCaaJYtAHUAA0mBGUB5Cpai9UVd8xTbHIkef41OFbDUuYjK3Ig+I+YqWmVdCFyN1Plr/AHqb80O3Jj3rgJ0I2B9QDtSumNorlY9nTu5f2paaAFLgPcew0KVwasNQB1JlI0xXUZHMaljFtHn+fHzpx5ilyCCfD4002xOwVEVSRLDNUSCaLCuKTSwsd0dSsx3QKLMLoUmkMGakAJpDBRZhkA0rMeQs1IwGlmPIWaV2FhcUgaJE6L7lA+VS0mUm0VshGxnuP41NnsO6I2IO/VPL+x51LKHVyN/Wi/MVidaoDTFdZiI+unr4fkVE88io8x2J0mPZERG2uhgbjvpQCQK1SM2w1RJXu4oDQAse6sp10slmaRpN5vIhd7hGgC++sJVqj6jaNKHaV3Rudz3j8awcpbs1wLkQnDPurz7/AIUrS2Y8uQgu3lPM++mp1FoyXCD1RrYdyygkQa74Sc4XZyTSjKyGpiBFSMzeJPdBhZiNxXJXlNPLQ6KSi11lS3hLrbkiufNm9hjgTzugedA7BXBt9m6D501fZiaRIqX17GFWpzRDhFlsYmSFIynKunioJ95reFRSyepjKDWZxFUyRWWe+ptcoiNkjbUdh+RqXG2g7gtXOyPA6R+HhUplWNqu6Rghbfxk/CPcayjqVIlKjlO2vjzitIpkNgC1okQ2LcWe3wpSStYI3IGY7Bco7Tr7hXJNvSMTqppJ3kzV4T9Gv0m2bhv6CJCjVe2QddPD41DhdXbv70E6tpWt75m3wj/02DXev17JXq3N0Lk6H6u8GyxsZG+oGlcFetCPQvfdPVeKsdNNSa+by/yec4xwC1ZRriXSua9cFpD1ibIPUJA305899K7PhuME98vF7GUZqU7bZ+X3M/DoxguB866aNJv5pGFWpb5YliK6WYAIqRimoepSFaY01NDV0CdmRcM4Vcxl5bPSC2zTAI6ukaAzqTO2lcDTbd8jtxJRyzNq9/6ZubIuW7od9AyZSIYldC5MAAMSSf2YAJrkqVowlhaZpCLkrgxH0ARAU6eLqgvccz0aLHVQ9pO5P3eRrelH4nzK6W3NmVSooZbnkrbujEBs8dkmfd+e+r+aLyzBNSV2aXSZolSNF3H8Irpg76owkraM5hVMkUCpRRxFMCC9YDbispRTLi7Gq23u9dK65aGUQ8/L50kswbyJMxrQzOz00xNC5qVx2Oz07p6izWgLTMjZ7TNbbaVMadh7R41EqO6KVTZj2+IYhc2W6Uze1lAXN96NDWbpylbFt1IpSjHT6sr5CTmYlj2kyf8ATurSNLO8iXUsrIlDVrkZZilqllIXNUtlApJXC5xpsEI6z3EagjQg9oNZSipGkZWLtrjeLQQt9teeoJ8SsTvzrF0b6pPtLU0tG0UcTeuXAQ9xiCZKjQE9pjc+NXgf+CU4oREA2FVGKWgnJskxHL7o+EfhQwRCx28PmaVhi0rACkximoZSNIcvH5GuuRkgfa8vmaUekDeQ81oZnTSGdTsK4ppWHcFN5CBSuFg0XCwKLgA0MECKkZ0VVhAJpNjSBNTkMFTYYposO4JoEPeGvkv9ImmkDImNS2UITUXHYjY1LZSQRUlGjO3j8jXW9jFHA9by+dJdIT0DVkhFPIQTRcBZpXHYBNN2JVwVLKOAoigYaYgGkxgNK4WBmp3CwJpAClYdwRSwjuKaNA1FJpXCw2Lbrt94/E1DZViJ22pNlWIi1TcYtSMIFFh3NIV0syO+0PA/EUb+PoD0HqyDqAAaL8gsLFCuGQSKqzIujgtPCDkGKMhZnRQMUipY0KRUWKuDJTw3FiFKnu9/41OGQ8SFJPZSzHkDPSxDsDNRcLCtUsY2K9t/vN8TSGRONvzzNIoQ0gBQAwNIaL5rdkIB9oeB+Io3E9CQGrzJGFOwmzop2JBTQM2/ovw5LzuLgnKkgSRrMSY151Feo4JWMjGZYPnW6Bi0mlcpN2OIpJZjbA1KQRENTZFXDNDaFYFAAYVLRSImE0mrjTEZfyazaLTI28x8KljJsZOd+fWb4mkBE7beHzNFxiGgBTSGcallI0wK6WszJPIRRr5D5/2pRV2EnZEsVrYzudTEEGkMFVEmR6j6ArN5+zozr5iPnXNxfRRKPO4hIY+J+JrsWiJIaTKR01Nx2AaBilaWQAipsh3YCaTsNXEzUrjBQACKLAKRUtFBxS9aR+yp8yi+lQ1yGmQXW2BHL5ttUvrK7CJpG2vcfA86nTQYA86bHsP51ouOwSKllI1dvKutvcwtsGyun55afKnDQUyTLVkCmpvcrQEUCDFXEmR6D6H3QrXesQTaaANjAMyfhWHEp2i+skwWNdIkKaGNHCkhsNN5gkIzDmR61hKpBO10bxpT1sAa7bURni0FKGHUVRqauNjOVwGm0hJsUipGD19B+NRiZVkIaGMbFHrHy+AqSiG8sgfnnPzqWhorMpG2o7OfkefnWbTRaYAAw7fkfkaWTHocxYcs3pPn21Luhqxt3usM3PZvGND5j3g10pYW4eHZy7vpYmTxxVTufbz7/qmIm1aRMJBJqmxJHUkNhFAgzWqM2WeHYzonDxm0YRMSCpGvrU1I442EVTVsSAaTKRxJ5QaiWJdFXNI4X0nYv8NwvSdhjlOX5GvI4ziq8cmrdh9H+ncBws1iTxPry8jcbAEADos3ZlZY85AjymvIxvW59BhhayRR4jggASyovfmPuhdfCujh6tVS+Rs5OLo8NKF6iR54kyezv3r6Ci6z6dj43iI0E/272OP+lbtPY5k+ZZucPuquZrbqvaREePZWanBuyeY80UWpNZl3FJpMaBinA1PYv9IqJNLNlJNkecEDcHXQ+VTe5VhSaLhYje3Oo0P537alpPQaYBcj2oU9+x8DUN8y0brW8jEEypG45odVYd+x8RFbp/FhiWTXk1k16dmYSiqNRxecXvzi8015PtVuZD0ZEg7g8vcR3RVQleNzKcMMnF+/ewKd7kBqyQimhM6rJOAoA4igQKi5djhVpktElu6VMgwRSnGMlaSLpVJwleDLf60ukR0jDwj8K43+n0ZZ2PRX6txCyxFS7cLasST2kz/pXRS4eFPoo463FVKvTdyGN603Mdi5wsEFmUZsqMwmAPHU9hOm9Q5rCkxYcy1hcTdNrK+drZRxm3MLlzATuBmUdwbTaolTgpXVsWXn/jvHeXcYbW/zJqnFFKRwt0rBcGLsgkTyCwRy6oqZQTKUmim9oiCSTvqBH7MDSsXFpmieR1q4D6wD2+FCaYPIcrQ0FwZfOk0xpo3LYzIV+0kkd67svl7X81aS/bqYtpZPt2ffp4GkF8WlgfShdrrj/Mu7pL+oQ9Ze9fev9ifQ91U1hl1P6/n69pl04dcf7fw/J8kRVrGJhKRxNXhJxHUWEdFUhSLGCxXRsGyI8T1XEjUR7t6U44o2vYW5AxpsEAVLRaYYppEs5SJE7Tr4c6UhxFozGdQAhaDU3syrXRc4RkNwC4sghgByzkQsx3mfKlLFhyyJdr5k+FE22Aksq3i3WhckWoy6Gdc09ulE8pZ6O1u3P8AtPH0M6/YdACyxmEjUaincZXntqL8yrDXxov3fmR8AKWoyNxAHmfl8qllEF20G15+tTKKlmNOxGjRCkyY37d/wqL7Mq26JQKTKR6HG7rft6BjJ/huD2h56+OtZ8NpLhqueHzjs+7yyO3jMpQ42jkpZ9k1qu/Xrz5le91SGUdVtQOzkyHw28CK6Kbc4uE9Vk/R9+vbfkclZKnNVKa+WWaXlKL7NOxrmRXFg6bHUeH47jxFb05NrPVa+/PsOarFRllo812fdaPrTBFa2MbnRSsFwgUwZ0UXCwCKM2GgYqR6nCqiJiPSegITPWbfI1S5gCk91TFNsbaSDljb8itcNtDO982X+GW7lu/lVJdQ6wT2qwbXwJPiKzqKOHPTmNN36+Q3CMOrm4rMQRaYoATLXJELHOez8Kqq2rWW6Jgr6lDEO50aer1deQHKKcr7FK25GLdRhKxHY8+wB+ws7fs5vnWTlyLS5kV+2IT7p/qahpAmV4ip0L1I3UHQ9sjtGv9qh5lLIlU0wPUiwLdx7D+xc1U9jfZPrp5CuJ1XWpR4mHShqua3Xqj11QXD158FU6FTovk/5X6PnlsVLNvVrTaGdO64NPQjT+Wu5yWGPEQ0tn/t+618VueZCEsUuFqZO+XVNekll/wCL2I1WQV5iSPHmPMD1HfXRJ4XjWmj9H3fR32OaCc4um9dV27rv+qtuRRWpgdFACzTVhO4Zp3RNmAmjEh4WAk/n8ms22zRJI4fnc0JMTaAVpuKBNiFoMVDediksrhmmhMDH87VTdsxJXyNL6O3LhxANsjNlcS0xtrOu/dWFdxcc9Pyi4pot4BWOVzbMdFctqQDClU0uE/ZMkkntk1UrJ4U90/F6fbqEr2Ta2t+TFtWszMxYQIkE9YmdY7aq153Gso2Pa4niOEOEFizY+tOUZiqzM6nN7RnkB21zRo11XdSU/k5GrlT+HhSzMDj30cv4dFd1AWFWZkapGsbGJ9OdFOrTq3UJXsxSjKHSRjYperb+6T/1v+FbuJCZTcCspI0TI8uvKIrOxVx8tFh3PYXR+k2AwH1icu8bjzEEeVeZC/A8U4S6Evpt4aM+hqW/U+BVSP8A1I/Xdd+q67FHEk3bYuj2lhbn/a/5+Vehw9+HrOg+jK7j6x9+p5PFW4vh1xS6UbRn/wAZej/BBiAWAuAwSYaOT7z5jXxBrqoxwt0Xpqv9vL+nTsscXESxxXER1btLqks7/wBSz7VIju25hu3s5NzHzHj3VrTja8W9PNbfZ9nWY1ZXtUSyfk916rqdtmL0daYUY4mHIKqyFdnZaAFIowhisClhsPFc6KAFNS0UmI1SMUUDHt2ixhQWPd2UNpagrmh9H0U3MzyEAMnlqpA179aipJqPyq7Glnmb+AxNyF062Uqc8g5eiIWVnRYCqDpI1jm3LNQV0tNcud88992+T8Ftnvr+PfvXGw2FMsFUuIYRKgx0ba7HbfQ8o3Nb1ZK6xO2n1XXv2dZpShJQduzbk+r1+5a4diCl4uCgyEsS5GUgAlhsJ0msXUj8JQfK3vN/U1q0pfElU6/ey+iPR4++/F7LNay2xaMZWbQtBOhC7EczFeZSqUOBlh1cnr9+8JwnWV+R87xC5bdqTJhhO+mYxr5mvXjKyORq7yKjqDp2kfGnOzCORAm3r8ayRoTLQB6fDscNfKn2G/pPst5betc1aK4/hFOPSX13Xft3HqcPJ/pfHOnLoS36tn3aPv6iTGJ0N3NH1dyQw5a+1+PrWfDTfF8NgT/chZp9mn2fczXjKceA4z4jX7VS6ku3X/2XVdIpta6J2RvYbSf4TqreIPwNelCp/E0Y1YdJbda1j3/ZnkVKK4PiJUKj+SWV/wDS84y7YvPua3IgmUlG05HsBGzeGvoa3xqcVUh7W67fVHKqbpzlRqZbPkmtH2Z6/wDa2yNh26cvOtcSaujFxadnqhalspIUtSuPCAtVYycApf8AO9TjKUDqLthZI6ncVhclS07lpo7L30rO4DphXKs4RiqxmYTCztJ5TWTkk7MrQ1/o2AS2piICgDrMVaPQx5E0qs7x+UajZ5noeIYZtWzH2paBEnWIO43P4ma4YVFZJpaZZ3/HL7I9CNByu7mdwq0QdWKwTrOURlPkZEjfnFKvUUne23LrR3UKOGDjJ7/fYtXeHlpgSWt3VABgtmtsANSJ/PZXJGorJe/I042HyN9ZqcP+i93BWbjW2npGDNsAEGaFgE7BzrOscq4JcVSrTUHt9TznGUVdHgOJ24S0I2V9Oz61xHur6Skm4JnC3ZmVeMtIAUFpAkmBOgE6mO+m72zGrEKr4c/ialJlXHAPYfdRZhdHsMUhv2iY+ttEhh2kbjwI1FeZw9VcJxNk/wBuea9PDRn0PFUpcdwl5L92ndNdmvis115HcPuC/ZNtvaWIOv8Ayn5H+9PiU+D4pV4L5XqvqvVfgXBSj+o8E+GqP5o6P+1+j/JTANy2UI+sszA7U5jvj8K78aoV1Uj0KnlLZ955fw3xPDOjNfuUb2W7juv6du7mVi2dJ+0mh705HyJjwIrpV6dS20s11S3Xfr235nHJKtRxfzQyfXHZ/wBOj6nHkI5zCeYgH/tPy8u+rj8ssOzzXqvVfgzn88VPdZP0fo+tLmQz4VoZCx40rNjujhb/ADvVKBLmNHfVYScR0UrILsK01JCaY+SolOKWo0ncHR9lPEmsilFnrPoZwQ4kNbZ8qAh8kDrGRMnsAB8m5aV53E1o0YuctjqVBtrrPWvwBMMQLaqCySWgTzBE+fwrgXGwrq6fd6nfw/C5NPx9DOuiNfag7HURrBrCpWaR61Lhk8hOFsittlyyzDqk89sxgn+9c9StdZ9h0TotKy3JOEp0l4LGu4BjTv27NOXPWs5cQoxb6jDjqVqXej0v0g4n0am2wEurQeRAHWGvP8d68/h6SnNS5M8mpKyPiHEyS7AnZmHLYMa+2oZ00ebPKRnXEP8ArWkosSYkRUWaK1GDUYgse4xf1bi6PZaFueH2X8tvCvn+H/fpPh30lnH1Xf8AU+w4r/41ZcUui7Rn2fyy7tH1GdjEOHvB1HVbXy+0vzH9q9PhprjeFdKfSXtP0f5PG4yD/TuNVemvlln/AO0fVd3Il4ouVkxFvUaT3g7HzGnpWHAv4kJcHV67evg813nT+px+DUh+oUM07X6+T71k+4pYpBbcOglHEgcoOjIfU+o7K9Hh716TpVHaccn2rSS+p5XFpcNXjXpK9OaulzT6UX9Oq63RA1sI3apEjtKH5/MV0Q/dhykteqS9PqmcdRKhV5way64v1XlJdRHctwY9/aORraErq5jUg4yt7a2feiOm2SkAmncTR0UXCxIqTSXzOwpfKTWsKTss+ArOpUp09RxUpGhhuEuQ3UMnRTmAAIYSSIltARy5VzVOLopq7XgaxpysS4TA5CjggkQSpGYb6yOYqZ8TGcWufI7eH4Vt3Nvh182WDLJY6kKcmhaSJUyJjbuG4rzK0lUTi3l1/nkfQKjHCkz2eC4ouL0YZMpWBmHWPZEajevAq0p8O/25a7mLpOkrrMhxP0cV7rQ8IQDkiY31BJ7j4Vi+LqYVz5s1p8XKEdM+ZVw/ARcLgsAbfVXIdxEy0dsxrrIaolxckk4rXPPtN58W4YXbXn6e+RPw29atDomUC6rOFMbxBLDkNh6Vq+Hr1bTi7xaT10XK3P3kcfE1HK8m8svwYH0uxLNiLEnZXb4eHKfdXpcNRhTi3Hex5NSTZ527hLZU3DeAgnMTYtt18/aCS2oXeZk6mTPr0q+GXw93pm9LeBm6TlHHsUHsWTP+KSNf/bkbqoOgGmwjsIJEEyfQUqn/AG+ZzOMefkY2PVQ0IwcQOsFK6kSRB7DInuqru2nqCKoqHqUj31tB1rTaiDHeh0jymPCK+anJ5V4a3z/3c+/XtufcQhG0uGnmrZdcXt/Tp2Yd2U1sZ0awx6yaoTzX7DfI13OqqVWPF0+jLpLk916o8yNB16M+Bq9OGcW91/K/+LIeD3ZDWLnfA/qXy39a6P1Oi4OPF0uq/o+/TwOX9GrqcZ8DXXOy/uXc8138iO3h/asNvOa2f4vwI+dW+Iu48XBZaS7P/wAv02MY8NlPgKjzveD6/tJeGe5WtW8y5I6yyVHP+JfdPiD216NRqE1VXRdk/wDjL0fU1yPLpJ1KbovpRu4/8o+V11prc79GY9TKc6yMsHN3rG8g6x3nsqsSg8V8n9dn36eBnb4kMO8dOzdd2vY3yK5StrpmNmNcOYKIAyrlkCCdSZbtOsT2AdlCyE0C3Z150pyUcwSbNWzwwagsFM7HLzEqZDRrPKY51xvimofKu/65W/zsbqjBvOXdbw338j13AuDSpUZT1RqCvWWJnRiQZMR418/xnGYFd6+vfY7KXDxlK18vfWejwnAUhJ5akciTBHwPrXz1TjKkpNLfyOxUoxGX6O2FBAtjUydWkmO2fdWD4viU8WI6IVMKsjF4xwFUhhMbSSI8Bz7K9LhuOqyjmdtGrjy3M1LfRkmYOw2J0jeDoK6sWJWOtJNWNvglh7oZukdROXRjrpmj3nXvrGqoJZq5y8ROMLKy8CvjeFNaR3W42qhmgkTmPP0jlM0JxlJZaCfEppLDvbwMzgifXq2pnNmJHPKx39fSvYwyVJ3y5dhy8VK8GW+OYb6y2+4UXB6hd9e7l21zU3lbsPImeJ43hMzNlJIzGZynXUamJO25J9a9qhGnbLVm3ERnhW6y5cjBs5VdRckoG6+ULnjSQp8ufaa2tJJyhnlvocbkn8suYi5Cz6lFWTLawBsDGpaYGmk91T/EPLIv4Mc03n2fUZMLn0t9YiZUwh0YiZYhSNuc9bbQ0OtF6k/ClE9reBZQy+0pkDvGjIfHUeMHlXzUXhbi9H7T9T7monOKnHpLNeq79O3PYgxfWVL1vUrr2Sh9pT3/AAIrq4SaTlw9TSXlLZnDx0W4w4uj0oZ25xfSXbuuTRS4qkMl63rmjbtjQ+e3l313cHxNqcuFqq9rru3XdqvweZ+pcN+5DjqDsnZ9+z71k/yaFvCriTaYHIZAJ3IgwR4ggxXLwvE/wspUpq8X781qdfH0FxlGHE0spR9Ps813knD8N9dmPVLKytvo5EHwBE7/ADrolxPwqUqEs0tOuL27jhrcO6s48XTyb6VtpLfv1/yad/hQBkgygERtBJZT3akjyPdWMeOioOMn+TKpwknUVWmrXz7Huuz0Y3Dfo2t3NIAy79aOzX303+rRjFN3bMa36fKMstHp9u4mH0JUnYgb7gjl+Nc//wDQ089cvfIj+CaDe+jCoYOhiQZHKrj+s05rJ+X5+4LgajzSuiReBTJlYOoAVtNNAPE6e/auaX6pGK+XLrvr77DRcFN6o9bw2yirpuRrAga8gNh4V4vEVnXndu6N40nTVrGhZUBRHYPhSUVnYUnmc4rOpkgRBchpU7EeNZp3eRorqzPn/F7K2rrAiSIgHN+Tv7q9jhJynSTZ6lKo3nc0/ovizlOw+smJUfZ+8DVV46GXEfM8+Rp44s1ohfZ6IZtyd9ANY7ayhdSVtbmOku9njBiwoIUkT4idxy7ifWvcg6z1SZEqkX0itexuZhmJImZlgZnWDyrZRdruPh/kzfw9kitxLEp18kBW7TrJ9qeW8mqhF3i5R09oio1gtoeQu4xVYllDgggAllgkaHQgkjfsrtnO/V77zzFCxBbxClGjKGzi4A6jKQguHLmOm0DcTMQTFc0k379+pupJO/vX3yBqCQ7myCzbu56y5ZEWwxB687AGdKUUtbXFObattc+iRDTybf72w9Rp5DtrwNUfbdGV9n9fyLbTKxH2WMjuY+0PPfxmm3ijfdfT3l4ExWCdtnn37+OvbcGEwqW1ygzLlgpAgA9aB3AzpWkpyl+4tVqc0KMYN0Gvlldr1XdqhUxVxrzhgoVQIgHMWOskj591VOCdNSWpjw03SrSpPT1/JftWiZcBNIk5gGMA6GdTpt6Cok8cb7jwxoVHTa+WXvyNO7i1ZUaRI5TqRpI+flXLUg9jOnDBJwl75Gnwq/q7A6C2Z+7I1G20z4TXPgvCz1uKvG6S6/P35mxgLxa2pzLtHOez5a15Fec4SaUku3XyRx1YJTasyjxC39YGkHadRoQfGuqhVwU3F5t55ep0UZfJaxYGJTbN8ZrmjwbknKUXe+2v2MnCWtizh8YgESK2o0K0XnF+BjOlJlgcRt/tCu6nGejizJ0Z8iO7xK0dM3uNTWpSkrKLKjRmivcxqCSDrHf8O2sqXCzxfNF9xp8OWh8842b168X6FwIyyFE+MA7869yjRVOGFHRGyyNHgGPu2lANphqJ6twHTsgMamtCTeQnTUlqX8RxQm06lWkplHUae+M1sVEKclNO243S5Pn71PJX8fcJP+HsgdvRGRBkx+fOvTjl/MzidCTM7F22JJBUSSYCtA1GkwNNTy5VtGs7afQiXDtGPjsPcMwQf5vWD+da2jVuszCdGSMa/gLg5TVXM3F8ipetMIhCNNecnt208KSuJoVLwG4b1q8SIwvY+sWLy3EDKZDCfz3g185KLhKz2PuadSNWClHRhGoI5jTz3B+Bo6LuPpxaevvMQNnH8SmI7GHL88iKtfJLqf0Mpfuwy6S8mvfhmNg79lhnudJlGhyAZgQdZBHLWtYqUJYPA5K8/i0fjQ1Wvr4fQsWcRZZyU6Q2weYAfbv03qHGVKWe5cJviaGXSXvz+or4u2cxQ3QoiBoGnnOnjtWmDDLC7WZjjdSnj3WT7NvyVXx7Zeo9wRpuRVRpRjK1hSniji8fuQtxO7uHfsiafwoN5pESm9URHit79tx4R8qv4cTN1JMibil795d/mangiLGxP1rd/eXf5no+GicYG4rc/e3P5m/Gj4S5B8RB/Wlz97c/nb8aXw1yH8SPMP6xufvbn87fjRgXIpSQv6fc/e3P5m/8qeDqHiRwx1z97d/nf/yowjyO/WN397d/nuf+VGEMhTxa8P8Ae3fNmPxNGETaD+v7w/3rein4ingFiiJ+vrvNgfFLf4U7BdEdzjLH2ktt/wAkfCmS2uRVucRQ72k8swqvm5kP4b2K7XLLb2yfBv7U8UjNwpPY3uANEoNva89jXJxcdJHo/pk7Xp7amq2hB7dD4akfP1NcizVj1HlJPnkK2jj+LQ+QkH5enZTWcX1ESeGorfzZeCvf0/wQl8t0LycEnxH41p0qV90YYsHE4FpJN96+5UTEFL2QagmOexArplFTo4nqefTqyo8X8NaXt4/YfGXjbuqBqHgEeJg/jU0l8Si77GnETdDio20lqu12/JRuYkre6PcFsnkSI9JHpWyWKlj3tc43UdPiXS1Tdu5/b0KqY5s2XTUldh5GtJQVsRhCtPHge+X5Kv6zbsFX8NGH8TMB4i3YKPhoP4mYv6wbsFGBB/EyD+nnsFGBD/iZDLjf4R60YBriHyJUxvd76WA0XE9XmWUvzyPr/aocTWNZskCc6RqnfMJ/O9Iu7OApDA9jv38KLjwkF2wB30JilFIT9FB7qLj+GmV3t07kOJCVHZTIaR//2Q=="/>
          <p:cNvSpPr>
            <a:spLocks noChangeAspect="1" noChangeArrowheads="1"/>
          </p:cNvSpPr>
          <p:nvPr/>
        </p:nvSpPr>
        <p:spPr bwMode="auto">
          <a:xfrm>
            <a:off x="155575" y="-2795588"/>
            <a:ext cx="3829050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3554" name="Picture 2" descr="http://ammcollision.com/wp-content/uploads/golden-eg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057698" cy="4771256"/>
          </a:xfrm>
          <a:prstGeom prst="rect">
            <a:avLst/>
          </a:prstGeom>
          <a:noFill/>
        </p:spPr>
      </p:pic>
      <p:pic>
        <p:nvPicPr>
          <p:cNvPr id="23556" name="Picture 4" descr="http://www.safewaysign.com/Images/signs/m3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2530" name="Picture 2" descr="http://www.rockemmusic.com/files/product-images/ye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562872" cy="4562872"/>
          </a:xfrm>
          <a:prstGeom prst="rect">
            <a:avLst/>
          </a:prstGeom>
          <a:noFill/>
        </p:spPr>
      </p:pic>
      <p:sp>
        <p:nvSpPr>
          <p:cNvPr id="22532" name="AutoShape 4" descr="data:image/png;base64,iVBORw0KGgoAAAANSUhEUgAAAQMAAADCCAMAAAB6zFdcAAAAe1BMVEX///8AAACKioq/v7/z8/NUVFSAgIDl5eXg4OCoqKg4ODhCQkLx8fFNTU0/Pz/6+vrW1taXl5ednZ1zc3MdHR1kZGTp6emEhITa2tq0tLQtLS1HR0d0dHSMjIw1NTWkpKRYWFhra2vKysoNDQ0XFxe7u7snJyciIiISEhJTJ/08AAAIA0lEQVR4nO2d63qiMBCGoaLVFsQj9VzUqnv/V7hymMkkAQk8WFKfeX+tMdDkI5nMTILrOAzDMAzDMAzDMAzDMAzDMAzDMAzDMAzDMAzDMAzDMAzDML9PdOpN316C/fo0bKKA/zV2X4jrblJbgtG/rlvdOvuwngTfXTf4GcQsgevOa4yEqOvGPou1uQa7/JLDbvAaBHmHzsYDYXhOL1jUUM12Vp+ZCCPTC9ZZ/cszG/Xb5NN7Z1p/nlafP7NJv88o7dSnb1i9X2/Y/A2GaadukWH1w+tq4L4bVv9gDVgDhzVIYA1YgwTWgDVIqNTA+55mzITbFY6yIpKuGe7zaqdmzW6V1jXoQzAqeuf/ZCV7UW0AtWbNmt0qrc+FL+idiKsg50DyFLGuVHe0rsEUeveNRb28ZCM8cqjkes2a3Sqta7CG3g2waA9F4q+gBs1afbcxTS8soHUNJtC7D2wmDvyJXqlJm0+jt3jb3333TKPdCtpfG/ERowafmgEcQUmWifCOQRmaSN5oe4arDwO6P+IvS+9y54HhaV8DbCFM9eENSpZQBw1ndifvwZ6NcveeUnUqJkV0KL+L6/Z+UwNtcexhO/ChHuU6Ho6UCg3CN+37MVrV6MMaDfAZw8hHK+ne8vb6kMz9mdTTYFlQIQCrYJEG+Ngh6zgQDcmHxgpmxziqpYE+ChKu9mmANj+f/WEsGrJWqsRhHQ16JVVm1mkwXOR/FR4yachU6UyezzbTICytM7FNA5zs11XWNNKQvM/oS07raEB3OuP5ciM+ZbPOonXBOcKfzWb/mjTkkBnFLXy+KBosZypToS1edcim1EpMMjUtDnb508idfIIGStSEHxMyG/5P/ig0eHTjFVw0BsfIg81PEptkgBkeG3mST9AAx2wWK0vrWTY98CN0xkQDiDrOwjf0wQIMlLqda4AWL04+yXM9fWD4RDf5FUYagO9FshDoc2+VvnauAS4Ei+TT6ko12NGWu0e4wkQDeObUuPl52T+l/Z1rIA91eVEPkiKMpWEaG2mQ+1UL2lQv+FmkWKcBrlrJXemycI8YkoUBTRk8UiMNcrdD3hpdTTIU+9+9BkfoY7KGYYdTkgDBh5l9hqjKSANY/R8s9Ej3GuB83ztiGosevMM42eAiZ6IBuF4mWdjuNThBhxMLKEuQmACMFgIYwUYaoJ9hkIa1QANIo9xDondFgx2RCFMqRhrgZZvqY6Xda/AOU/fwrpjEe1EoloUvuMBIA184GrMqF7h7DUKSRJU85YRQpFjxcJuRBiLSuvtEFUOhew3yk1tuMnW1zM8QFjlwnB1TDcIFuc384ekhCzTAfM/I27oK64L9FdQg3otT9fqResnduqpxEsUCDdAIzIc/qgZvIlrAWV2YPyjwA2ZShWV5oy3QQIS5E1dlecF/1dZASSguSo+KWqCBGO44Iq7gGMW4LIj0iLEGwv1SbyFjgwa4q4JrwBEc5A1ukogzz+YaOCd5j2Ve3EkbNMB9Ftx0Wstxg9zJGho40VGqtSzcuLZBg72r4mtFN1waa2lwt7gbWm1c5C/ZoIHqHbquOpPpvnRNDZxIcjq+CkSwQYOTq3AQawUQiOqowfFbZJQfNel0Izfa69/boMGEunQJAy2AxESaY+onSs2ekzuttK9t0EAb3GvHUWWZFVSvcehvhubWjTW7aIMGDtljTDnpe8Yk7GmiAU3WaqbDCg3oUHWzbTfVKJKgp5EGIh/ljtWvrNCAxLkJW0+zk1fSvGYaOBGKoIbSVmigbJMnGaOJHD71ySRuqIGDoYeaY7RCA7rh7mYZI3+rFWHthhqgjVHfUrVRgwttcAYN/xtrAPPLur22hDCg/c3snxz40rdEqzXw/AzlecNJaPv22hLkhSFturQwnKkZq9Zgv00PGX4q79fioT4rNZBej9+G5E9l3OgTrdYAok4lYYAXWqmBFDXlxwNo0YFWrtYA0tNHudjucXASrizOfRrzLmnlag1gHt3kYth7vypZZjs0iOixg9yXpWkUKdir1gCHlRwfgTR9JWKwQwO61wrZEmoUpU3Dag1WEHFRt8IJx0WljjUakKgJUj3UeZR2Dwz8A3Sw6HqCHrl6nSUakBO6cV5EsgrywREDDbC7xB1CV9lVu2qJBmRhgJFKNp0CqXGowR7OlVDSURShjf3IRwLJUGq/x2CJBiR3ho6NmB/yYbpH51Rh2ojN2/P8Mlyd9iT80HZgLdGAHNHFhoj5Ifs6Jhr4ah5KoCcULdHAx9PDZ2yImB+yz2uiQUGuGtATy5ZoEGKY2Mc2Cm9ZPk9jpEHBpkXKj55StUUDYcnF4i1O38s+jZkGTlD4ddHxJFs0wKhJ1Eaf5keuaqhBqB1quXvJhSdSbNEAV2+S9YW2BXJVQw3UbbY7R3v3XNM75yf0F6QP4C0rltwrHuW6Bk40pbHYsuyYHgyYrdGrxE/8/YMwp6CsrGohStXLLt5ubuNgOS1vdMm1JfzJ34Dwh6uoxZfF/6QGLcMasAYJrAFrkMAasAYJrAFrkMAasAYJrEFtDcavq8HZVIPsWIG6tfXHyfa/zPItDiTIzo3+6wprybJYR9OfH8t3Tg4vJIKXH5kx/hVDyJjfBpfeazAtOcryAO1E+qtQx8bp76O8BIGpRaSz4cUwnwkpg+o7/jUevCpZwknd6fjrVL5DXsRkOlj2X4J499b8PxUJvdegsQAMwzAMwzAMwzAMwzAMwzAMwzAMwzAMwzAMwzAMwzAM05T/cguI5T+tMDoAAAAASUVORK5CYII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2534" name="AutoShape 6" descr="data:image/png;base64,iVBORw0KGgoAAAANSUhEUgAAAQMAAADCCAMAAAB6zFdcAAAAe1BMVEX///8AAACKioq/v7/z8/NUVFSAgIDl5eXg4OCoqKg4ODhCQkLx8fFNTU0/Pz/6+vrW1taXl5ednZ1zc3MdHR1kZGTp6emEhITa2tq0tLQtLS1HR0d0dHSMjIw1NTWkpKRYWFhra2vKysoNDQ0XFxe7u7snJyciIiISEhJTJ/08AAAIA0lEQVR4nO2d63qiMBCGoaLVFsQj9VzUqnv/V7hymMkkAQk8WFKfeX+tMdDkI5nMTILrOAzDMAzDMAzDMAzDMAzDMAzDMAzDMAzDMAzDMAzDMAzDML9PdOpN316C/fo0bKKA/zV2X4jrblJbgtG/rlvdOvuwngTfXTf4GcQsgevOa4yEqOvGPou1uQa7/JLDbvAaBHmHzsYDYXhOL1jUUM12Vp+ZCCPTC9ZZ/cszG/Xb5NN7Z1p/nlafP7NJv88o7dSnb1i9X2/Y/A2GaadukWH1w+tq4L4bVv9gDVgDhzVIYA1YgwTWgDVIqNTA+55mzITbFY6yIpKuGe7zaqdmzW6V1jXoQzAqeuf/ZCV7UW0AtWbNmt0qrc+FL+idiKsg50DyFLGuVHe0rsEUeveNRb28ZCM8cqjkes2a3Sqta7CG3g2waA9F4q+gBs1afbcxTS8soHUNJtC7D2wmDvyJXqlJm0+jt3jb3333TKPdCtpfG/ERowafmgEcQUmWifCOQRmaSN5oe4arDwO6P+IvS+9y54HhaV8DbCFM9eENSpZQBw1ndifvwZ6NcveeUnUqJkV0KL+L6/Z+UwNtcexhO/ChHuU6Ho6UCg3CN+37MVrV6MMaDfAZw8hHK+ne8vb6kMz9mdTTYFlQIQCrYJEG+Ngh6zgQDcmHxgpmxziqpYE+ChKu9mmANj+f/WEsGrJWqsRhHQ16JVVm1mkwXOR/FR4yachU6UyezzbTICytM7FNA5zs11XWNNKQvM/oS07raEB3OuP5ciM+ZbPOonXBOcKfzWb/mjTkkBnFLXy+KBosZypToS1edcim1EpMMjUtDnb508idfIIGStSEHxMyG/5P/ig0eHTjFVw0BsfIg81PEptkgBkeG3mST9AAx2wWK0vrWTY98CN0xkQDiDrOwjf0wQIMlLqda4AWL04+yXM9fWD4RDf5FUYagO9FshDoc2+VvnauAS4Ei+TT6ko12NGWu0e4wkQDeObUuPl52T+l/Z1rIA91eVEPkiKMpWEaG2mQ+1UL2lQv+FmkWKcBrlrJXemycI8YkoUBTRk8UiMNcrdD3hpdTTIU+9+9BkfoY7KGYYdTkgDBh5l9hqjKSANY/R8s9Ej3GuB83ztiGosevMM42eAiZ6IBuF4mWdjuNThBhxMLKEuQmACMFgIYwUYaoJ9hkIa1QANIo9xDondFgx2RCFMqRhrgZZvqY6Xda/AOU/fwrpjEe1EoloUvuMBIA184GrMqF7h7DUKSRJU85YRQpFjxcJuRBiLSuvtEFUOhew3yk1tuMnW1zM8QFjlwnB1TDcIFuc384ekhCzTAfM/I27oK64L9FdQg3otT9fqResnduqpxEsUCDdAIzIc/qgZvIlrAWV2YPyjwA2ZShWV5oy3QQIS5E1dlecF/1dZASSguSo+KWqCBGO44Iq7gGMW4LIj0iLEGwv1SbyFjgwa4q4JrwBEc5A1ukogzz+YaOCd5j2Ve3EkbNMB9Ftx0Wstxg9zJGho40VGqtSzcuLZBg72r4mtFN1waa2lwt7gbWm1c5C/ZoIHqHbquOpPpvnRNDZxIcjq+CkSwQYOTq3AQawUQiOqowfFbZJQfNel0Izfa69/boMGEunQJAy2AxESaY+onSs2ekzuttK9t0EAb3GvHUWWZFVSvcehvhubWjTW7aIMGDtljTDnpe8Yk7GmiAU3WaqbDCg3oUHWzbTfVKJKgp5EGIh/ljtWvrNCAxLkJW0+zk1fSvGYaOBGKoIbSVmigbJMnGaOJHD71ySRuqIGDoYeaY7RCA7rh7mYZI3+rFWHthhqgjVHfUrVRgwttcAYN/xtrAPPLur22hDCg/c3snxz40rdEqzXw/AzlecNJaPv22hLkhSFturQwnKkZq9Zgv00PGX4q79fioT4rNZBej9+G5E9l3OgTrdYAok4lYYAXWqmBFDXlxwNo0YFWrtYA0tNHudjucXASrizOfRrzLmnlag1gHt3kYth7vypZZjs0iOixg9yXpWkUKdir1gCHlRwfgTR9JWKwQwO61wrZEmoUpU3Dag1WEHFRt8IJx0WljjUakKgJUj3UeZR2Dwz8A3Sw6HqCHrl6nSUakBO6cV5EsgrywREDDbC7xB1CV9lVu2qJBmRhgJFKNp0CqXGowR7OlVDSURShjf3IRwLJUGq/x2CJBiR3ho6NmB/yYbpH51Rh2ojN2/P8Mlyd9iT80HZgLdGAHNHFhoj5Ifs6Jhr4ah5KoCcULdHAx9PDZ2yImB+yz2uiQUGuGtATy5ZoEGKY2Mc2Cm9ZPk9jpEHBpkXKj55StUUDYcnF4i1O38s+jZkGTlD4ddHxJFs0wKhJ1Eaf5keuaqhBqB1quXvJhSdSbNEAV2+S9YW2BXJVQw3UbbY7R3v3XNM75yf0F6QP4C0rltwrHuW6Bk40pbHYsuyYHgyYrdGrxE/8/YMwp6CsrGohStXLLt5ubuNgOS1vdMm1JfzJ34Dwh6uoxZfF/6QGLcMasAYJrAFrkMAasAYJrAFrkMAasAYJrEFtDcavq8HZVIPsWIG6tfXHyfa/zPItDiTIzo3+6wprybJYR9OfH8t3Tg4vJIKXH5kx/hVDyJjfBpfeazAtOcryAO1E+qtQx8bp76O8BIGpRaSz4cUwnwkpg+o7/jUevCpZwknd6fjrVL5DXsRkOlj2X4J499b8PxUJvdegsQAMwzAMwzAMwzAMwzAMwzAMwzAMwzAMwzAMwzAMwzAM05T/cguI5T+tMDoAAAAASUVORK5CYII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22536" name="AutoShape 8" descr="data:image/png;base64,iVBORw0KGgoAAAANSUhEUgAAAQMAAADCCAMAAAB6zFdcAAAAe1BMVEX///8AAACKioq/v7/z8/NUVFSAgIDl5eXg4OCoqKg4ODhCQkLx8fFNTU0/Pz/6+vrW1taXl5ednZ1zc3MdHR1kZGTp6emEhITa2tq0tLQtLS1HR0d0dHSMjIw1NTWkpKRYWFhra2vKysoNDQ0XFxe7u7snJyciIiISEhJTJ/08AAAIA0lEQVR4nO2d63qiMBCGoaLVFsQj9VzUqnv/V7hymMkkAQk8WFKfeX+tMdDkI5nMTILrOAzDMAzDMAzDMAzDMAzDMAzDMAzDMAzDMAzDMAzDMAzDML9PdOpN316C/fo0bKKA/zV2X4jrblJbgtG/rlvdOvuwngTfXTf4GcQsgevOa4yEqOvGPou1uQa7/JLDbvAaBHmHzsYDYXhOL1jUUM12Vp+ZCCPTC9ZZ/cszG/Xb5NN7Z1p/nlafP7NJv88o7dSnb1i9X2/Y/A2GaadukWH1w+tq4L4bVv9gDVgDhzVIYA1YgwTWgDVIqNTA+55mzITbFY6yIpKuGe7zaqdmzW6V1jXoQzAqeuf/ZCV7UW0AtWbNmt0qrc+FL+idiKsg50DyFLGuVHe0rsEUeveNRb28ZCM8cqjkes2a3Sqta7CG3g2waA9F4q+gBs1afbcxTS8soHUNJtC7D2wmDvyJXqlJm0+jt3jb3333TKPdCtpfG/ERowafmgEcQUmWifCOQRmaSN5oe4arDwO6P+IvS+9y54HhaV8DbCFM9eENSpZQBw1ndifvwZ6NcveeUnUqJkV0KL+L6/Z+UwNtcexhO/ChHuU6Ho6UCg3CN+37MVrV6MMaDfAZw8hHK+ne8vb6kMz9mdTTYFlQIQCrYJEG+Ngh6zgQDcmHxgpmxziqpYE+ChKu9mmANj+f/WEsGrJWqsRhHQ16JVVm1mkwXOR/FR4yachU6UyezzbTICytM7FNA5zs11XWNNKQvM/oS07raEB3OuP5ciM+ZbPOonXBOcKfzWb/mjTkkBnFLXy+KBosZypToS1edcim1EpMMjUtDnb508idfIIGStSEHxMyG/5P/ig0eHTjFVw0BsfIg81PEptkgBkeG3mST9AAx2wWK0vrWTY98CN0xkQDiDrOwjf0wQIMlLqda4AWL04+yXM9fWD4RDf5FUYagO9FshDoc2+VvnauAS4Ei+TT6ko12NGWu0e4wkQDeObUuPl52T+l/Z1rIA91eVEPkiKMpWEaG2mQ+1UL2lQv+FmkWKcBrlrJXemycI8YkoUBTRk8UiMNcrdD3hpdTTIU+9+9BkfoY7KGYYdTkgDBh5l9hqjKSANY/R8s9Ej3GuB83ztiGosevMM42eAiZ6IBuF4mWdjuNThBhxMLKEuQmACMFgIYwUYaoJ9hkIa1QANIo9xDondFgx2RCFMqRhrgZZvqY6Xda/AOU/fwrpjEe1EoloUvuMBIA184GrMqF7h7DUKSRJU85YRQpFjxcJuRBiLSuvtEFUOhew3yk1tuMnW1zM8QFjlwnB1TDcIFuc384ekhCzTAfM/I27oK64L9FdQg3otT9fqResnduqpxEsUCDdAIzIc/qgZvIlrAWV2YPyjwA2ZShWV5oy3QQIS5E1dlecF/1dZASSguSo+KWqCBGO44Iq7gGMW4LIj0iLEGwv1SbyFjgwa4q4JrwBEc5A1ukogzz+YaOCd5j2Ve3EkbNMB9Ftx0Wstxg9zJGho40VGqtSzcuLZBg72r4mtFN1waa2lwt7gbWm1c5C/ZoIHqHbquOpPpvnRNDZxIcjq+CkSwQYOTq3AQawUQiOqowfFbZJQfNel0Izfa69/boMGEunQJAy2AxESaY+onSs2ekzuttK9t0EAb3GvHUWWZFVSvcehvhubWjTW7aIMGDtljTDnpe8Yk7GmiAU3WaqbDCg3oUHWzbTfVKJKgp5EGIh/ljtWvrNCAxLkJW0+zk1fSvGYaOBGKoIbSVmigbJMnGaOJHD71ySRuqIGDoYeaY7RCA7rh7mYZI3+rFWHthhqgjVHfUrVRgwttcAYN/xtrAPPLur22hDCg/c3snxz40rdEqzXw/AzlecNJaPv22hLkhSFturQwnKkZq9Zgv00PGX4q79fioT4rNZBej9+G5E9l3OgTrdYAok4lYYAXWqmBFDXlxwNo0YFWrtYA0tNHudjucXASrizOfRrzLmnlag1gHt3kYth7vypZZjs0iOixg9yXpWkUKdir1gCHlRwfgTR9JWKwQwO61wrZEmoUpU3Dag1WEHFRt8IJx0WljjUakKgJUj3UeZR2Dwz8A3Sw6HqCHrl6nSUakBO6cV5EsgrywREDDbC7xB1CV9lVu2qJBmRhgJFKNp0CqXGowR7OlVDSURShjf3IRwLJUGq/x2CJBiR3ho6NmB/yYbpH51Rh2ojN2/P8Mlyd9iT80HZgLdGAHNHFhoj5Ifs6Jhr4ah5KoCcULdHAx9PDZ2yImB+yz2uiQUGuGtATy5ZoEGKY2Mc2Cm9ZPk9jpEHBpkXKj55StUUDYcnF4i1O38s+jZkGTlD4ddHxJFs0wKhJ1Eaf5keuaqhBqB1quXvJhSdSbNEAV2+S9YW2BXJVQw3UbbY7R3v3XNM75yf0F6QP4C0rltwrHuW6Bk40pbHYsuyYHgyYrdGrxE/8/YMwp6CsrGohStXLLt5ubuNgOS1vdMm1JfzJ34Dwh6uoxZfF/6QGLcMasAYJrAFrkMAasAYJrAFrkMAasAYJrEFtDcavq8HZVIPsWIG6tfXHyfa/zPItDiTIzo3+6wprybJYR9OfH8t3Tg4vJIKXH5kx/hVDyJjfBpfeazAtOcryAO1E+qtQx8bp76O8BIGpRaSz4cUwnwkpg+o7/jUevCpZwknd6fjrVL5DXsRkOlj2X4J499b8PxUJvdegsQAMwzAMwzAMwzAMwzAMwzAMwzAMwzAMwzAMwzAMwzAM05T/cguI5T+tMDoAAAAASUVORK5CYII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2538" name="Picture 10" descr="http://www.safewaysign.com/Images/signs/m3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5602" name="Picture 2" descr="https://thefiestahblog.files.wordpress.com/2014/07/10-great-gatsby-p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0"/>
            <a:ext cx="119399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http://fotodes.ru/upload/img1343136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148" name="Picture 4" descr="http://static.hdw.eweb4.com/media/wallpapers_1920x1200/abstract/1/2/green-light-abstract-hd-wallpaper-1920x1200-14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9750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170" name="Picture 2" descr="http://wallpawn.com/wp-content/uploads/2015/09/yellow_26_best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82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2226" name="Picture 2" descr="http://www.adamm.com/wp-content/uploads/2013/10/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764704"/>
            <a:ext cx="9686553" cy="525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3250" name="Picture 2" descr="http://desktopbackgrounds4u.com/wp-content/gallery/cartoon-gun-images/pist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165379" cy="40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2772" name="Picture 4" descr="http://i.huffpost.com/gen/1649894/images/o-AMERICAN-FLAG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24" y="-315416"/>
            <a:ext cx="14909155" cy="746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4274" name="Picture 2" descr="http://cp91279.biography.com/1000509261001/1000509261001_1852200003001_BIO-Biography-38-American-Authors-F-Scott-Fitzgerald-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16006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4578" name="Picture 2" descr="http://assets.fontsinuse.com/static/use-media-items/12/11893/full-1400x2136/519d0e2b/The-Great-Gatsby.jpeg?resolution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15296"/>
            <a:ext cx="4507446" cy="687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 descr="http://incarnation.org/wp-content/uploads/2014/11/event-roaring-20s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341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0484" name="Picture 4" descr="http://cdn.imgs.steps.dragoart.com/how-to-draw-nick-carraway-from-the-great-gatsby-step-15_1_000000146449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7020272" cy="702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6146" name="Picture 2" descr="http://cdn.imgs.steps.dragoart.com/how-to-draw-jay-gatsby-from-the-great-gatsby-step-17_1_000000146509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525343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8" name="Picture 4" descr="http://imgs.steps.dragoart.com/how-to-draw-daisy-buchanan-from-the-great-gatsby-step-13_1_000000146475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1506" name="Picture 2" descr="http://movies.inquirer.net/files/2013/05/GreatGatsby_JEdgerton_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124744" y="0"/>
            <a:ext cx="132696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1202" name="Picture 2" descr="http://www.catarticos.com.br/nosoap/wp-content/uploads/2014/02/Captura-de-Tela-2014-02-25-%C3%A0s-17.16.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0888" y="0"/>
            <a:ext cx="149063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8434" name="Picture 2" descr="https://static.suite.io/article_images/orig/5a0bdf1f-731a-496e-b70c-ea08832ae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10217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Larissa-Design</vt:lpstr>
      <vt:lpstr>The Great Gatsby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Daniel</dc:creator>
  <cp:lastModifiedBy>Lis Polzleitner</cp:lastModifiedBy>
  <cp:revision>26</cp:revision>
  <dcterms:created xsi:type="dcterms:W3CDTF">2015-10-04T16:07:08Z</dcterms:created>
  <dcterms:modified xsi:type="dcterms:W3CDTF">2015-10-13T13:55:32Z</dcterms:modified>
</cp:coreProperties>
</file>