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67" r:id="rId16"/>
    <p:sldId id="279" r:id="rId17"/>
    <p:sldId id="269" r:id="rId18"/>
    <p:sldId id="268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6" d="100"/>
          <a:sy n="66" d="100"/>
        </p:scale>
        <p:origin x="972" y="1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D83E-DE0D-4DD0-9536-25B8F119BD6B}" type="datetimeFigureOut">
              <a:rPr lang="en-GB" smtClean="0"/>
              <a:t>13/10/2015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C2E1-E1D1-4FCE-9863-481296AED69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http://ecx.images-amazon.com/images/I/81nbyAfB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76864" cy="1186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://static.businessinsider.com/image/51db293f6bb3f7473400002a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0" y="1412776"/>
            <a:ext cx="931545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s://s-media-cache-ak0.pinimg.com/originals/5e/68/e3/5e68e302f16e865209620d8dd4f5a8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0" y="1476375"/>
            <a:ext cx="9315450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ttp://untappedcities.com/wp-content/uploads/2013/07/Manhattan-Skyline-Great-Gatsby-VFX-Chris-Godf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60" y="1628800"/>
            <a:ext cx="8847350" cy="3704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i.dailymail.co.uk/i/pix/2012/12/20/article-2251021-16983D1D000005DC-735_634x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6038850" cy="3581400"/>
          </a:xfrm>
          <a:prstGeom prst="rect">
            <a:avLst/>
          </a:prstGeom>
          <a:noFill/>
        </p:spPr>
      </p:pic>
      <p:pic>
        <p:nvPicPr>
          <p:cNvPr id="10244" name="Picture 4" descr="http://i.ebayimg.com/00/s/MTEwMFg3NjI=/z/K8oAAOxyOMdS7DHg/$_59.JPG?set_id=88000050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429120" cy="351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http://wedding-pictures.onewed.com/match/images/122812/gilded-gold-wedding-cake-at-great-gatsby-themed-reception.full.jpg?1379257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734175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i.ytimg.com/vi/6y5Dla9R8T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204913"/>
            <a:ext cx="790575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9532" y="2644170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Gatsby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believed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green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light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orgastic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future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year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by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year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recedes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before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eluded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then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but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that’s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matter—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tomorrow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will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run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faster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stretch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out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our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arms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farther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s3.amazonaws.com/hypertextopia/public/uploads/12333/car_cr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229" y="1196752"/>
            <a:ext cx="601954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2276596" y="3198168"/>
            <a:ext cx="459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“It takes two to make an accident.” </a:t>
            </a: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22" name="AutoShape 2" descr="data:image/jpeg;base64,/9j/4AAQSkZJRgABAQAAAQABAAD/2wCEAAkGBxITEhUUExQVFhUVFBgXFRgYFxgaHBcdGBYYGBcXFxoaHSggGB0lHRcZITEhJSkrLi8uGB8zODMtNygvLiwBCgoKDg0OGhAQGiwkHCQsLCwsLCwsLCwsLCwsLCwsLCwsLCwsLCwsLCwsLCwsLCwsLCwsLCwsLCwsLCwsLCwsLP/AABEIALIBGwMBIgACEQEDEQH/xAAcAAEAAQUBAQAAAAAAAAAAAAAABAIDBQYHCAH/xABMEAABAwIDBAcEAwwIBQUAAAABAAIDBBESITEFQVFhBgcTInGBkTJCobFywdEUI0RSU2KCkqKy4fAWM0NzwsPS8YOEk5SzFSRUo9P/xAAYAQEBAQEBAAAAAAAAAAAAAAAAAQIDBP/EABwRAQEBAQEBAAMAAAAAAAAAAAABEQIhEjFBUf/aAAwDAQACEQMRAD8A7iiIgIiICIsJ002wKShqJzqyMhnN7u7GPNxag+1XS7Z8bi19bStcDYtM8YIPAjFceay8UrXNDmkOa4XBBBBB0II1C8cMZYAYTkOCy2wOlNZQm9NO+Nt7mM2dGeN43ZC/EWPNTR60RcX2F15GwFZTXO99O4Z/8OQi365W3xdbmxyLmocw/iuhmv8ABhB8iqN5RaFJ1wbIGk73eEEv1tChT9dmzG6NqX/RiA/feEHSkXKpevWhGlPVnxEQ/wAwqJL17w+5RSu8ZGD5AoOwIuLHrymPs7OA5uqDb/whbj0H6wWVccrqkwUzmPADTMLFpaDe7rb7jyQbwiwb+mWzRrXUg/5iL/UrD+nuyxrXU3lK0/IoNjRanJ1lbIbrWxeWJ3yBWN2h1ubMDbQSunlJDWMbFILudk0lzw1uG9r534XQb8i84Vtdtqc3fXPbyjlfEByAiaMvFR20e0zrtCf/ALic/wCJTYPS6LzQ7ZFY72q+c+Mkp+cisu6Il/8AWVL3/SBP7zymj0zJO1vtOaPEgKJLtqmb7VRC3xkYPmV5zZ0Gg3vefANH1FSI+g1KNTIfNg/wqju0nTPZo1rqT/uIvliUaXrC2U3Wup/J4PyuuPxdDKTe15/TP1KTH0MovyR/6kn+pB0mbrV2O3WrB+jFM74tjIUWTrh2QNJpHeEMv1tC1Cm6I0P/AMdp8S8/MlafHTwH7tmEUfZMHZwtwgtxPdgY8A7wBi/SVsHU5+u3ZbfZbUv+jEB+88KJJ17UFrtp6sjm2If5pXPX7KBjoadrW9rUu7V7gBjDHnDHna+HDidbi1ZillYKuvq2taI6OIshGEBoefvMRFuJDzx7wUGndIekctXVTThrx2jy5rbm7W6MGXBoAyyuo0cdY72YKg+DJT8mrunU1sfsqISEG8zy/MA90dxnkQ3F+kuhgLOwcU6ntsz0kk0deH01PIwPjkqA6Jgka4NLWulABc5rgbX/ALJdsBXOevmnx7MGXs1EZ9Q9v+JU9AukVQ6ggM0hc/C4EkNBID3Bmg/FDQtDpKIiAqZJA0FziA0AkkmwAGZJJ0CqXMOvTac7IIoYrhsokc4j3jHgLWcPeLrb8A4FS3IN82d0gpJ3FkM8b3D3WuFyOIG8cwuM9ZG1HbQmcwyvFNG8iONpAa4tuO1dkcROdtwFsr3J5p0eqJzO0Y3+1d175Yc9/sm+8LcQuXfdnjUjEt6OwfnHzH1BQJdnQiUtAOBjbvz4C+R8wFskkga0uOgF1r+fZ/nTP9QD9bj8FObaVE+5WiMHD3nPswXOgyPjmQM1JFLGJHd0FsbO9+c4ZfFx+CvmwkJ92BlhzcMh6uJ9FZZGeza33pn3PgDZt/O5WtRS2nGBgDRje7LLQDIeFz8lJDGh8jg1uGNthkO872Rfjd1zfkqg8B73j2Ym4WePst+NyqOz7kcY9qR2I8ho34XKoyWx6YCMEgXdnnw0H2+ayDV8a2wsNBkFVZcbdrSFtfZvbAd7C5uh1FuBC1qbo9PfvMDuBa4EehsfgtyebAnWw0VLZT+Lu5nPhotzqpjUmdH5rf1dvE2VxvR2b8Vv6w+1bQZX/i/X6q7I45W/n4q/Q1RvRubg0eYWU2PsLsnh7yCW+yBx4n7FlQ5xJ3C4tppf7Lowvvna2V+POyuomMcrgKjMvc8MrfWr7SoK2uVwFUMV1rVYKgVdbdfGN5K4AeC3EXI1KiarMV99gOZCvRVUYvikjHG8jBbxzWoirbE/Y0c02LMMLWcnPIY0+RcD5LR37Nd2FDStviqn9u+2oa7uRutvGAuP6Cl9Y3SWB0MVNFJjs8ySll8OTS1jQ61ne245XAsN6wj6ytr5e3BbFhaGNMd29m1oIa1pvcZE53vmVbSNnhq2/d1bVC2GihdHACbd8AwxtbfUFwk/WWGdURs2ZHA2Zna1FSZJxiBMbWdxglse6CbPzz1WNdsOIG8kuIjndfPuOlG8lZV3HZfTbZNPEyNtXDhY1rW4S52TQANAdwVUvWpshv4ST4Qzn/AuFFlONG3VTJacf2d1MV0vpp092ftCAUkD5HPklYQTG5oGE4iSXAcLZcVA2Dt9pp4gI2jA0RkC+sf3snXeWk+a02j2hTmSJrIQx3as73DO1lu+xOreqlhbIysY1ry9wbgccN3uyuHC9lqefhHZ0REBYvpHsCCtgMM7SWk4mlps5jgCA9jvdcLnyJBuCQsoiDgPSToXJs+UF8jJWSBwifbDJZpbibINDa7e8DnwCxmFbj1vVzJqmKJjnf8At2PDy11gXSYDh8Whg/XtuXOqYxSEhskjiNfvj/hnn5Lzdz3xuKtuyGzYx7UjgB5EfXZQg8CR7h7NOzCObtB6uv6LKf8ApsepBJHFzj8yvo2dDf8Aqwcr6X32181rnMxKwZaezYz3pnYnHgAbNv6kq+KhvaSPBAETMMYvqfZBA3jU+anSiNjC/so8OjcmnE7L4WN+dlGpZ3HcwZkZMblmAN2l7reCIXtwRsxN77sTzcd3cL+VzZTaOoYZ3vcbNaMMeROWgIsDuH7SmtrSGl2EEbhkN/8AEeYKyEdSMr5HL4qURvu9m7GfCKT/AEr6K4bmSn/hkfOyl1Abh7xIGWY8clYdFEXG7jfE4HPQgYz6LPzBb+7Tewik4e4Pm9ViaQ/2L/NzB9ZVyJ0WVg45sI5Y8x8lkqYhzQ4ZX4+Nk+YaxIM26JvnJ9jVW2Oo/EiH6bj/AIVI25FIYXCK+LLQ2JFxiseNrqF0dpJWueSHNjIbha83N88R5DRXIi6WTA2JjB1ya877a3A1I9V8aX3t2jd2kR3gEG5fpnryKzhYFcDQBc2AG9WSDBjHb23H2tGN90E53va9lfMLsLTilN+GDLn7Giv1G2IxkM+e5QH9IeTfj9q1gmspXWuXS62tiztexOTfEjy4r4KR29sh9n+1eNRd2/d9ag/0lP5voqHdJ37nAfot+xMGcbstnBx8XyH5uVxmy4vybT4i/wA1rR6UTaY/g37Fad0ll/KO9fsVRuLNmRjSNn6jfsWR2dSjEBhFtPZHyXOHdIpfyj/13farf9IpRpK8fpu+1UWKrZU7nuGGzQ44dNActFUzZEts3H1Vn+k8hAaToAPTJUHbxQTRso7yvh2aOKgO28VYdtkoMuKAcVUygbvKwZ2s5UnajkGzQ7Gie5jS4AOexpcdGguAJPLNd+6EUrIqKKNjw9jDI1rm6ECV4Fvl5Ly7R1ckssceLDjkYy50GJwFzxte69P9EtgyUlJHTulEhZju4NIvjkc/S50xW8lR96b9Jhs6lNS6MyNa9jXNDg02ebXFxnbgtUpuuzZjm3c2pYfxTED8WuI+K2jrC2C6u2fUU7PbewOj0F3scHtFzpcttfmvJEsb2Ocxwc1zSWua4EOaRkQ4HMEcCg9Ix9ctC92GOGrdlr2bA0a2veS49N61fpR1qVD+4z7wwi57O7pMOhJflhH0QDlquMU1U5jg4EhZiPa5xAvbiysdWm3A2yI5FY61Y2wZ+f1q3S0jGABoAtfcL52yvqdN6+Uc7ZGhzTl/ORV8Bef2NrdRVNYWgnNxs0WJufJfalwDRmLEgneTiaLDI2Jt/PCsRAuBtoOV7XFwCcs9P9lClcQS42Ia117a6i1rfmkZ7+a7cTJrKFtioF2tBJAtle5/NGZ4C9z+ModBPcFtu9aw33vkTlyL/MhXHUpkNzkQbnmXHTlnlfkOKyrY2l7QxgaWgXNybk2Nzfxb6lbR8qsuyZb2WhxN8vaNzbfdxPw4r7M0XDTfIAuz3ZWB8vkrz3h8hIFm5MHENaLZ8d/ordNFjNzl2j/E4WFpOugNviFFZehg+9txDMgEg887ehV2edjMtTwH18Fb2lWdmzFvJsPE7/IAqDTTsa0uecgLkqSb6iqp22I8yz9rX4LGSdLn+6xg8cR+sKiDZb6xzp5HdhTNNmucCSeAa0ZuPG2nkp2z+idLK7BHVkuALiOyLcha5u823rXzE1jj0tm/M/V+0r4Olk43tPi0fUszT9VFZUEvpXMMN7NfM4sLiPasGtNxff5agqWepDaf5Wj/AOpL/wDimDAHpXN+Z+r/ABVqbpJI/J5y4AAfLVSNvdCa/Z7cdTA10AIBljLXhpcbDFkHAXsLkWzAvfJYyUta3EAOWQzvomCzPWk71EdUFbx0D6s59otE8r+wpye6613y2OeAHJrdRiPkDqupUHVDsmMAOhfMR70kslz4tYWs/ZVwecTOVSai2p+K9UQ9AdlN0oab9KJrv3gVOp+jFDH7FHTM+jBGPk1MHkc1X5w9VXE9zjZoLjwaLn4L2JFRxt9mNg8GgfIK+mDyBHsuqd7NPUHwhkPyapDOjO0DpRVZ/wCXm/0L1uiuDhXRLqZ+6KdktVJPBI4vvFgaC0B5DScVzmBfTethj6i6H3qirPgYR/lFdURBzaDqU2W3U1L/AKUoH7jQpsfVBsgawPd4zzfU8LfEQadD1W7HbpRtP0pJX/vPKmR9ANlN0oabzjafmtlRBiKLovQwuD4qSmjeNHMhja4eDg24WXREBYPb3RCgrDeppo5HWtjthfYaDtG2dbzWcRBzav6ktlv9jt4voS3/API1y0/pJ1ESsY59FUdqQLiKQBrnW3NkBw35EAc13lEHkPYVQ+KXs3gtOIxvaRYte02zG43yI5lbaVa66ImR7YkLMi5kMj/p4bfENb6q4cyG55nPw357tfjvXHvnbGo+vkwN5vyGundtewzzsbDd6iLMbMAOry0uzBJOFhztuLsvI8Cr0smN175DAAN3tAg5ZgWsNTe2u9RNpTg2IDs+6ATpm4Z5a4R8uC2I0T24wLEi5dbeQLNaPG1j4gcVJcSxpI9p5N7c73IJ3XJ9Qo1NEBY54ib34cPIfUplVYlrRuA48SD/ADf60otxwkMtvfZoA5nMeWayuz47EnKw7rdN9nHMa+6PVY2pLQ6xzbE25tkDiAyv8L8ysPT7ZnxZOAH4uFoaPKyn5Ge6X3ELHDRr8/MGx9fmsBs1rqiWOAHJzhi8BmfQAnyCyFDtR0jxFMe0ZIcDhhA1NsiLEEEjP+C+dFIhDtJjHnISvYDxycxvqbK8/wASuobP2O2aspaYsb2MTHzSMIuC1oEcbTuPeOh1BddZnphs2Jr4IKeKOIyuDD2bGNIDnC5NhoA34lYuWmrZJhFRiJpEWN8khcBm62C7bn3b2A9LLJbD2bVR1VP92mJ0mOQsdEXEEGF1sWJo7wwv3W9netMt7p4Gsa1jRZrQGtHAAWAVxEVVZrKVksb45GhzHtLXtOjg4WIPkvMfSLom+mrW0BcSH1EbInnV0czg1jvEXIPNpXqJcK6U7SFb0hpGxEEQ1EDAR7whlMryP/sHOwKDuFJTMjYyONoaxjQxjRo1rRZoHIAK6iICIiAiIgIiICIiAiIgIiICIiAiIgKzV1TImPkkcGsY0ue46Na0XJPgAry4117dLdNnxO/FfUkescR8cnnkGcSg5htraTq+vknII7eYENOrWNsGNPMRsAPMFbIX2ZfW+Q9BmPFw1/itc6N0/ex8SGjkCRidl6evgc1XSFzwwbsN76hrSGi/G9hl/BY/ax8ndaMAZF+vkBbnnnr9pVEveFgHAZAXHHMnO+4jLmedqZW4zqbZNHpmb+Df5yvLgZcX8flvB5u/ZPAk1VAYGXdw55DI3I4g2KppXd8yO0bc58L3Fx5nRW9oTaNF7aW5Wtpv8+N19naRC1o1lcG8TbLPkOagv7NjxYS7MvcXnk1uG2XiAPNS9qsgw/fcnHMEDveP+6sCrZC1zzvtHGDfPAAHHkMX7q1mvrC4kk3J1KmaVkqXa0cIcI2uJLg7v2AuAQHYW6+0dSsI0ufKX3ORuXb765HjfNRnk3HEmwG8ngBvKzFNsHaTwAyjqiN1qeQD1LbfFaxl03oT07ibIx1ScLxG5jnaNeDhIdwBuzfYd42Odlte2ul1JJ2ZZNE1zHYg50ke6xtk43BsL8vFcVb0N2wfwOo9Gj5kL6OgO2D+CT+b4/8AWqPQ9J0toXxiT7pgaDrimjGEjUG5VEnTTZw/DKc/Rka790lefm9XO2T+CSeckI+cikQ9Vu2XGxpg3m+eG37L3H4INt6fda/aNdBRXa05Ol0c4bwwasHM97k3VR+ovo2+SodXPFo4g6OEke1I4YXubya27fF5HulSOjXUk/EHV0zcIN+ygJu7k6VwBA3ENF88nBdjoqSOKNscTGsYwBrWtFg0DQAKi+iIgIiICIiAiIgIiICIiAiIgIiICIiDCdMekLKGlfO6xd7MTSbY5CDhb4ZEngGuO5eYK5hle6R0wklkeXPNs3vcczloL+QHgvTPTjolDtKn7CVzmYXh7Ht1a4Ai9jk4WcQR8l5/qeh5oK2WF0jJjHhDXAH+0AtibmWuDXA4bkWO9Si7RhkceW4YAbC5GTnEeJ381Yo5MWJxOdyW79bAa+dz/FX9oA2DeAufKwNyNN3HQecGnPdOhta2eWhHwF8uXrGkiCQ8d9s89cvgPn6ZDZ04N2k6Z5eG7zw+g3BYRr8raZH47vT6+aSTEHLXL+fkqJwhLpABnnc+Tt9/HTnmrhlJmLtREA1oFrkmwAJ8V9pO4x0jtwuBvN9wv55/UvlEcAxO91pmd45BgPO+f6KyMbt6W8gZe4jaGX4nVx8ysQ6FxIDQXFxDWtGpJNgAOJOSuveSSTqTf1W5dUWx/ujacbiLspmmd2WWId2IcjidiH92VqMuw9XvQyLZ9O0FrXVLmgzSWucR1Y12oY3QDK9r6krbERUEREBERAREQEREBERAREQEREBERAREQEREBERAREQQdt7TZTQSTyezG0utvcdGsF97nENHMhee5Z5HvknkIc8uc5xGhe9wJt3vZF7DMWAAGQut963tu4nspGEEMtJLnkXuFoWG2tr4yOcZXOqpwbgYDc3BcSNbixJI1P2+uasRHm7HuABxYrWsbA4TqPP6uVUMQwEbtx1HMngbcuHFSnxtEeeWQzJyyAzvu3ZeO7WNSVHaGw0abAnO+WpvzIPrvKKiusLjhf68/gqaePG/iL68b/yVdrItcjw08srKbsOEWx8c/sv8f4JokTMu6KEXt7T7eWpGm4cvnB21UWhsMu1de3BjBhb6m581MpmOIe/3pC1keQyuQCbeJ35ZemE25OHSkN9lgDG+DRZQqAAu69ROxuyon1Dh3qmQ2/u4rsb+12h8HBcNggfI5kbM3yPbGwfnPcGtv5kL1lsjZ7KeCKBnsRRtjb4NaACeeS0yloiKgiIgIiICIiAiIgIiICIiAiIgIiICIiAiIgIiICg7c2oylp5Z5PZiYXEDVx91reLnGzQOJCnLlHW5t0PmZRtPditNPmM3n+ojNznb2yOcZSjRpqt73ySym8ji6WTW2M6Nbvs0ENHIAbrqBS3e8vOneDed7Ov3c9NfEDflfqMmtH49nEnL3rXyytnf+TexWVGWGxxHIZWNhYEW590X4uPNZaQ9sTkuwC2Tbk2Fzck2uNwz/VHAWbM7jLcTfz005Wt4FRKuSzzzba/mc+f436RV6NnDQX1HHIedsvJXBMr5LmzbXJAt8N+hU5/cis2/kdTfmcr8ftWP2dFidizyOXDO9tfD+d+QABlA92IEu8wRnf5LNF2oeI2nhCw2+k/Jo55XPkLLT73KzvSCYiNjN7z2jvk0egCwQViVvfUzsft9pCQjuUrDIeGN12Rg+r3eLAvQy531H7G7HZ/bOHfqpDJzwN7kY8DZzx/eLoi0giIgIiICIiAiIgIiICIiAiIgIiICIiAiIgIiICIiDH7f2vHSU8tRJ7MTC4gauOjWNv7znENHMhed5qh8jnPlJMkrnTSkEgB5JyF9zRkM8g1o4Le+uDbnazsoozdsNpp89XkfeYz4Al5HOM7lz+OZv3xnvXvYPDiNxxC4N7HTfyWbfcWKa6awfJcg6N8C4aDja2Y4DPRYraM5yG64DrGxsL90Hdc4s+aye2BhZYWvcX396+L4Zeqg09sV7XuAADv0Nj+z+uVYtW//AESRsXa5YXOIDfeOQN8Nzbf6KcIyyIY/bItaxy7xvlu/gpmzs7n3W77cLAW5kgeTyrFU4PcLez4XFwMhbecvtREigjDGZkZXuc+Jv9Wf8F9p4y5ouSHTuzyzDbm5GWQtbPwX2rJs1oNidLZ6Zm1syVTXyhokePcHZs3951y75hZqsFtmpEkz3DQZN8BkFaoaJ88kcDPbmkbG3kXuDb+Avc8gVGC6H1IbH7baDpiO7SxYh/eS3Yzx7glPjZajLvNBSMhiZFGLMjY1jBwa0BoHoFfRFQREQEREBERAREQEREBERAREQEREBERAREQEREBERB5VHSAdpK6cO7Z80jpTYEYi83Gt7DIW5KPHVwAWZJgcXl2IscHWOrS4ajT0XoHa/VhsqokfK+ntJI4ue5kkjLk6nCHYbnU5ZrXavqLoHX7OeqZwGKNwHhdl/is/M3V1yJzy/SoicRnm63zCqZHUe7hd9Esdx895W/1fUI/Psq4HgHwkermyfUsHVdSe1GXwPppOFpHtPo5gA9Uw1gzU1AbhMJA5AjPdoTkEpKpoI7QOFrW7t+X85K9P1ebci/BpbD8nLG6/MBr7/BY2am2rD/WQVbQN74ZbepbYplNZ+FwJMuoa0huoOXw/3WK6QyYWxxb85H7+8/PXfll5LEM6QSA94RuI4saCCPK6pq9pCV5e8G51sAfS5TKWvjOK9DdS2xuw2ayRw79S4zn6Js2LywNa79IrzxO6GwDZHuBtjBYGuFz3g03scr2vZer+iu1IKmkhmpgRC5gDGkWLQzuFhG4tLS3IkZZErSMqiIgIiICIiAiIgIiICIiAiIgIiICIiAiIgIiICIiAiIgIiICIiAiIgs1NJHILPYx44OaHfMLSOmPRegawltHStJF7iCIHxuGoiDjFRRRCoDRGzDfTCLell6R6NUzI6WFkbGsaIxZrWhoF8zYDLMknxJREGT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2133600"/>
            <a:ext cx="7038975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data:image/jpeg;base64,/9j/4AAQSkZJRgABAQAAAQABAAD/2wCEAAkGBxITEhUUExQVFhUVFBgXFRgYFxgaHBcdGBYYGBcXFxoaHSggGB0lHRcZITEhJSkrLi8uGB8zODMtNygvLiwBCgoKDg0OGhAQGiwkHCQsLCwsLCwsLCwsLCwsLCwsLCwsLCwsLCwsLCwsLCwsLCwsLCwsLCwsLCwsLCwsLCwsLP/AABEIALIBGwMBIgACEQEDEQH/xAAcAAEAAQUBAQAAAAAAAAAAAAAABAIDBQYHCAH/xABMEAABAwIDBAcEAwwIBQUAAAABAAIDBBESITEFQVFhBgcTInGBkTJCobFywdEUI0RSU2KCkqKy4fAWM0NzwsPS8YOEk5SzFSRUo9P/xAAYAQEBAQEBAAAAAAAAAAAAAAAAAQIDBP/EABwRAQEBAQEBAAMAAAAAAAAAAAABEQIhEjFBUf/aAAwDAQACEQMRAD8A7iiIgIiICIsJ002wKShqJzqyMhnN7u7GPNxag+1XS7Z8bi19bStcDYtM8YIPAjFceay8UrXNDmkOa4XBBBBB0II1C8cMZYAYTkOCy2wOlNZQm9NO+Nt7mM2dGeN43ZC/EWPNTR60RcX2F15GwFZTXO99O4Z/8OQi365W3xdbmxyLmocw/iuhmv8ABhB8iqN5RaFJ1wbIGk73eEEv1tChT9dmzG6NqX/RiA/feEHSkXKpevWhGlPVnxEQ/wAwqJL17w+5RSu8ZGD5AoOwIuLHrymPs7OA5uqDb/whbj0H6wWVccrqkwUzmPADTMLFpaDe7rb7jyQbwiwb+mWzRrXUg/5iL/UrD+nuyxrXU3lK0/IoNjRanJ1lbIbrWxeWJ3yBWN2h1ubMDbQSunlJDWMbFILudk0lzw1uG9r534XQb8i84Vtdtqc3fXPbyjlfEByAiaMvFR20e0zrtCf/ALic/wCJTYPS6LzQ7ZFY72q+c+Mkp+cisu6Il/8AWVL3/SBP7zymj0zJO1vtOaPEgKJLtqmb7VRC3xkYPmV5zZ0Gg3vefANH1FSI+g1KNTIfNg/wqju0nTPZo1rqT/uIvliUaXrC2U3Wup/J4PyuuPxdDKTe15/TP1KTH0MovyR/6kn+pB0mbrV2O3WrB+jFM74tjIUWTrh2QNJpHeEMv1tC1Cm6I0P/AMdp8S8/MlafHTwH7tmEUfZMHZwtwgtxPdgY8A7wBi/SVsHU5+u3ZbfZbUv+jEB+88KJJ17UFrtp6sjm2If5pXPX7KBjoadrW9rUu7V7gBjDHnDHna+HDidbi1ZillYKuvq2taI6OIshGEBoefvMRFuJDzx7wUGndIekctXVTThrx2jy5rbm7W6MGXBoAyyuo0cdY72YKg+DJT8mrunU1sfsqISEG8zy/MA90dxnkQ3F+kuhgLOwcU6ntsz0kk0deH01PIwPjkqA6Jgka4NLWulABc5rgbX/ALJdsBXOevmnx7MGXs1EZ9Q9v+JU9AukVQ6ggM0hc/C4EkNBID3Bmg/FDQtDpKIiAqZJA0FziA0AkkmwAGZJJ0CqXMOvTac7IIoYrhsokc4j3jHgLWcPeLrb8A4FS3IN82d0gpJ3FkM8b3D3WuFyOIG8cwuM9ZG1HbQmcwyvFNG8iONpAa4tuO1dkcROdtwFsr3J5p0eqJzO0Y3+1d175Yc9/sm+8LcQuXfdnjUjEt6OwfnHzH1BQJdnQiUtAOBjbvz4C+R8wFskkga0uOgF1r+fZ/nTP9QD9bj8FObaVE+5WiMHD3nPswXOgyPjmQM1JFLGJHd0FsbO9+c4ZfFx+CvmwkJ92BlhzcMh6uJ9FZZGeza33pn3PgDZt/O5WtRS2nGBgDRje7LLQDIeFz8lJDGh8jg1uGNthkO872Rfjd1zfkqg8B73j2Ym4WePst+NyqOz7kcY9qR2I8ho34XKoyWx6YCMEgXdnnw0H2+ayDV8a2wsNBkFVZcbdrSFtfZvbAd7C5uh1FuBC1qbo9PfvMDuBa4EehsfgtyebAnWw0VLZT+Lu5nPhotzqpjUmdH5rf1dvE2VxvR2b8Vv6w+1bQZX/i/X6q7I45W/n4q/Q1RvRubg0eYWU2PsLsnh7yCW+yBx4n7FlQ5xJ3C4tppf7Lowvvna2V+POyuomMcrgKjMvc8MrfWr7SoK2uVwFUMV1rVYKgVdbdfGN5K4AeC3EXI1KiarMV99gOZCvRVUYvikjHG8jBbxzWoirbE/Y0c02LMMLWcnPIY0+RcD5LR37Nd2FDStviqn9u+2oa7uRutvGAuP6Cl9Y3SWB0MVNFJjs8ySll8OTS1jQ61ne245XAsN6wj6ytr5e3BbFhaGNMd29m1oIa1pvcZE53vmVbSNnhq2/d1bVC2GihdHACbd8AwxtbfUFwk/WWGdURs2ZHA2Zna1FSZJxiBMbWdxglse6CbPzz1WNdsOIG8kuIjndfPuOlG8lZV3HZfTbZNPEyNtXDhY1rW4S52TQANAdwVUvWpshv4ST4Qzn/AuFFlONG3VTJacf2d1MV0vpp092ftCAUkD5HPklYQTG5oGE4iSXAcLZcVA2Dt9pp4gI2jA0RkC+sf3snXeWk+a02j2hTmSJrIQx3as73DO1lu+xOreqlhbIysY1ry9wbgccN3uyuHC9lqefhHZ0REBYvpHsCCtgMM7SWk4mlps5jgCA9jvdcLnyJBuCQsoiDgPSToXJs+UF8jJWSBwifbDJZpbibINDa7e8DnwCxmFbj1vVzJqmKJjnf8At2PDy11gXSYDh8Whg/XtuXOqYxSEhskjiNfvj/hnn5Lzdz3xuKtuyGzYx7UjgB5EfXZQg8CR7h7NOzCObtB6uv6LKf8ApsepBJHFzj8yvo2dDf8Aqwcr6X32181rnMxKwZaezYz3pnYnHgAbNv6kq+KhvaSPBAETMMYvqfZBA3jU+anSiNjC/so8OjcmnE7L4WN+dlGpZ3HcwZkZMblmAN2l7reCIXtwRsxN77sTzcd3cL+VzZTaOoYZ3vcbNaMMeROWgIsDuH7SmtrSGl2EEbhkN/8AEeYKyEdSMr5HL4qURvu9m7GfCKT/AEr6K4bmSn/hkfOyl1Abh7xIGWY8clYdFEXG7jfE4HPQgYz6LPzBb+7Tewik4e4Pm9ViaQ/2L/NzB9ZVyJ0WVg45sI5Y8x8lkqYhzQ4ZX4+Nk+YaxIM26JvnJ9jVW2Oo/EiH6bj/AIVI25FIYXCK+LLQ2JFxiseNrqF0dpJWueSHNjIbha83N88R5DRXIi6WTA2JjB1ya877a3A1I9V8aX3t2jd2kR3gEG5fpnryKzhYFcDQBc2AG9WSDBjHb23H2tGN90E53va9lfMLsLTilN+GDLn7Giv1G2IxkM+e5QH9IeTfj9q1gmspXWuXS62tiztexOTfEjy4r4KR29sh9n+1eNRd2/d9ag/0lP5voqHdJ37nAfot+xMGcbstnBx8XyH5uVxmy4vybT4i/wA1rR6UTaY/g37Fad0ll/KO9fsVRuLNmRjSNn6jfsWR2dSjEBhFtPZHyXOHdIpfyj/13farf9IpRpK8fpu+1UWKrZU7nuGGzQ44dNActFUzZEts3H1Vn+k8hAaToAPTJUHbxQTRso7yvh2aOKgO28VYdtkoMuKAcVUygbvKwZ2s5UnajkGzQ7Gie5jS4AOexpcdGguAJPLNd+6EUrIqKKNjw9jDI1rm6ECV4Fvl5Ly7R1ckssceLDjkYy50GJwFzxte69P9EtgyUlJHTulEhZju4NIvjkc/S50xW8lR96b9Jhs6lNS6MyNa9jXNDg02ebXFxnbgtUpuuzZjm3c2pYfxTED8WuI+K2jrC2C6u2fUU7PbewOj0F3scHtFzpcttfmvJEsb2Ocxwc1zSWua4EOaRkQ4HMEcCg9Ix9ctC92GOGrdlr2bA0a2veS49N61fpR1qVD+4z7wwi57O7pMOhJflhH0QDlquMU1U5jg4EhZiPa5xAvbiysdWm3A2yI5FY61Y2wZ+f1q3S0jGABoAtfcL52yvqdN6+Uc7ZGhzTl/ORV8Bef2NrdRVNYWgnNxs0WJufJfalwDRmLEgneTiaLDI2Jt/PCsRAuBtoOV7XFwCcs9P9lClcQS42Ia117a6i1rfmkZ7+a7cTJrKFtioF2tBJAtle5/NGZ4C9z+ModBPcFtu9aw33vkTlyL/MhXHUpkNzkQbnmXHTlnlfkOKyrY2l7QxgaWgXNybk2Nzfxb6lbR8qsuyZb2WhxN8vaNzbfdxPw4r7M0XDTfIAuz3ZWB8vkrz3h8hIFm5MHENaLZ8d/ordNFjNzl2j/E4WFpOugNviFFZehg+9txDMgEg887ehV2edjMtTwH18Fb2lWdmzFvJsPE7/IAqDTTsa0uecgLkqSb6iqp22I8yz9rX4LGSdLn+6xg8cR+sKiDZb6xzp5HdhTNNmucCSeAa0ZuPG2nkp2z+idLK7BHVkuALiOyLcha5u823rXzE1jj0tm/M/V+0r4Olk43tPi0fUszT9VFZUEvpXMMN7NfM4sLiPasGtNxff5agqWepDaf5Wj/AOpL/wDimDAHpXN+Z+r/ABVqbpJI/J5y4AAfLVSNvdCa/Z7cdTA10AIBljLXhpcbDFkHAXsLkWzAvfJYyUta3EAOWQzvomCzPWk71EdUFbx0D6s59otE8r+wpye6613y2OeAHJrdRiPkDqupUHVDsmMAOhfMR70kslz4tYWs/ZVwecTOVSai2p+K9UQ9AdlN0oab9KJrv3gVOp+jFDH7FHTM+jBGPk1MHkc1X5w9VXE9zjZoLjwaLn4L2JFRxt9mNg8GgfIK+mDyBHsuqd7NPUHwhkPyapDOjO0DpRVZ/wCXm/0L1uiuDhXRLqZ+6KdktVJPBI4vvFgaC0B5DScVzmBfTethj6i6H3qirPgYR/lFdURBzaDqU2W3U1L/AKUoH7jQpsfVBsgawPd4zzfU8LfEQadD1W7HbpRtP0pJX/vPKmR9ANlN0oabzjafmtlRBiKLovQwuD4qSmjeNHMhja4eDg24WXREBYPb3RCgrDeppo5HWtjthfYaDtG2dbzWcRBzav6ktlv9jt4voS3/API1y0/pJ1ESsY59FUdqQLiKQBrnW3NkBw35EAc13lEHkPYVQ+KXs3gtOIxvaRYte02zG43yI5lbaVa66ImR7YkLMi5kMj/p4bfENb6q4cyG55nPw357tfjvXHvnbGo+vkwN5vyGundtewzzsbDd6iLMbMAOry0uzBJOFhztuLsvI8Cr0smN175DAAN3tAg5ZgWsNTe2u9RNpTg2IDs+6ATpm4Z5a4R8uC2I0T24wLEi5dbeQLNaPG1j4gcVJcSxpI9p5N7c73IJ3XJ9Qo1NEBY54ib34cPIfUplVYlrRuA48SD/ADf60otxwkMtvfZoA5nMeWayuz47EnKw7rdN9nHMa+6PVY2pLQ6xzbE25tkDiAyv8L8ysPT7ZnxZOAH4uFoaPKyn5Ge6X3ELHDRr8/MGx9fmsBs1rqiWOAHJzhi8BmfQAnyCyFDtR0jxFMe0ZIcDhhA1NsiLEEEjP+C+dFIhDtJjHnISvYDxycxvqbK8/wASuobP2O2aspaYsb2MTHzSMIuC1oEcbTuPeOh1BddZnphs2Jr4IKeKOIyuDD2bGNIDnC5NhoA34lYuWmrZJhFRiJpEWN8khcBm62C7bn3b2A9LLJbD2bVR1VP92mJ0mOQsdEXEEGF1sWJo7wwv3W9netMt7p4Gsa1jRZrQGtHAAWAVxEVVZrKVksb45GhzHtLXtOjg4WIPkvMfSLom+mrW0BcSH1EbInnV0czg1jvEXIPNpXqJcK6U7SFb0hpGxEEQ1EDAR7whlMryP/sHOwKDuFJTMjYyONoaxjQxjRo1rRZoHIAK6iICIiAiIgIiICIiAiIgIiICIiAiIgKzV1TImPkkcGsY0ue46Na0XJPgAry4117dLdNnxO/FfUkescR8cnnkGcSg5htraTq+vknII7eYENOrWNsGNPMRsAPMFbIX2ZfW+Q9BmPFw1/itc6N0/ex8SGjkCRidl6evgc1XSFzwwbsN76hrSGi/G9hl/BY/ax8ndaMAZF+vkBbnnnr9pVEveFgHAZAXHHMnO+4jLmedqZW4zqbZNHpmb+Df5yvLgZcX8flvB5u/ZPAk1VAYGXdw55DI3I4g2KppXd8yO0bc58L3Fx5nRW9oTaNF7aW5Wtpv8+N19naRC1o1lcG8TbLPkOagv7NjxYS7MvcXnk1uG2XiAPNS9qsgw/fcnHMEDveP+6sCrZC1zzvtHGDfPAAHHkMX7q1mvrC4kk3J1KmaVkqXa0cIcI2uJLg7v2AuAQHYW6+0dSsI0ufKX3ORuXb765HjfNRnk3HEmwG8ngBvKzFNsHaTwAyjqiN1qeQD1LbfFaxl03oT07ibIx1ScLxG5jnaNeDhIdwBuzfYd42Odlte2ul1JJ2ZZNE1zHYg50ke6xtk43BsL8vFcVb0N2wfwOo9Gj5kL6OgO2D+CT+b4/8AWqPQ9J0toXxiT7pgaDrimjGEjUG5VEnTTZw/DKc/Rka790lefm9XO2T+CSeckI+cikQ9Vu2XGxpg3m+eG37L3H4INt6fda/aNdBRXa05Ol0c4bwwasHM97k3VR+ovo2+SodXPFo4g6OEke1I4YXubya27fF5HulSOjXUk/EHV0zcIN+ygJu7k6VwBA3ENF88nBdjoqSOKNscTGsYwBrWtFg0DQAKi+iIgIiICIiAiIgIiICIiAiIgIiICIiDCdMekLKGlfO6xd7MTSbY5CDhb4ZEngGuO5eYK5hle6R0wklkeXPNs3vcczloL+QHgvTPTjolDtKn7CVzmYXh7Ht1a4Ai9jk4WcQR8l5/qeh5oK2WF0jJjHhDXAH+0AtibmWuDXA4bkWO9Si7RhkceW4YAbC5GTnEeJ381Yo5MWJxOdyW79bAa+dz/FX9oA2DeAufKwNyNN3HQecGnPdOhta2eWhHwF8uXrGkiCQ8d9s89cvgPn6ZDZ04N2k6Z5eG7zw+g3BYRr8raZH47vT6+aSTEHLXL+fkqJwhLpABnnc+Tt9/HTnmrhlJmLtREA1oFrkmwAJ8V9pO4x0jtwuBvN9wv55/UvlEcAxO91pmd45BgPO+f6KyMbt6W8gZe4jaGX4nVx8ysQ6FxIDQXFxDWtGpJNgAOJOSuveSSTqTf1W5dUWx/ujacbiLspmmd2WWId2IcjidiH92VqMuw9XvQyLZ9O0FrXVLmgzSWucR1Y12oY3QDK9r6krbERUEREBERAREQEREBERAREQEREBERAREQEREBERAREQQdt7TZTQSTyezG0utvcdGsF97nENHMhee5Z5HvknkIc8uc5xGhe9wJt3vZF7DMWAAGQut963tu4nspGEEMtJLnkXuFoWG2tr4yOcZXOqpwbgYDc3BcSNbixJI1P2+uasRHm7HuABxYrWsbA4TqPP6uVUMQwEbtx1HMngbcuHFSnxtEeeWQzJyyAzvu3ZeO7WNSVHaGw0abAnO+WpvzIPrvKKiusLjhf68/gqaePG/iL68b/yVdrItcjw08srKbsOEWx8c/sv8f4JokTMu6KEXt7T7eWpGm4cvnB21UWhsMu1de3BjBhb6m581MpmOIe/3pC1keQyuQCbeJ35ZemE25OHSkN9lgDG+DRZQqAAu69ROxuyon1Dh3qmQ2/u4rsb+12h8HBcNggfI5kbM3yPbGwfnPcGtv5kL1lsjZ7KeCKBnsRRtjb4NaACeeS0yloiKgiIgIiICIiAiIgIiICIiAiIgIiICIiAiIgIiICg7c2oylp5Z5PZiYXEDVx91reLnGzQOJCnLlHW5t0PmZRtPditNPmM3n+ojNznb2yOcZSjRpqt73ySym8ji6WTW2M6Nbvs0ENHIAbrqBS3e8vOneDed7Ov3c9NfEDflfqMmtH49nEnL3rXyytnf+TexWVGWGxxHIZWNhYEW590X4uPNZaQ9sTkuwC2Tbk2Fzck2uNwz/VHAWbM7jLcTfz005Wt4FRKuSzzzba/mc+f436RV6NnDQX1HHIedsvJXBMr5LmzbXJAt8N+hU5/cis2/kdTfmcr8ftWP2dFidizyOXDO9tfD+d+QABlA92IEu8wRnf5LNF2oeI2nhCw2+k/Jo55XPkLLT73KzvSCYiNjN7z2jvk0egCwQViVvfUzsft9pCQjuUrDIeGN12Rg+r3eLAvQy531H7G7HZ/bOHfqpDJzwN7kY8DZzx/eLoi0giIgIiICIiAiIgIiICIiAiIgIiICIiAiIgIiICIiDH7f2vHSU8tRJ7MTC4gauOjWNv7znENHMhed5qh8jnPlJMkrnTSkEgB5JyF9zRkM8g1o4Le+uDbnazsoozdsNpp89XkfeYz4Al5HOM7lz+OZv3xnvXvYPDiNxxC4N7HTfyWbfcWKa6awfJcg6N8C4aDja2Y4DPRYraM5yG64DrGxsL90Hdc4s+aye2BhZYWvcX396+L4Zeqg09sV7XuAADv0Nj+z+uVYtW//AESRsXa5YXOIDfeOQN8Nzbf6KcIyyIY/bItaxy7xvlu/gpmzs7n3W77cLAW5kgeTyrFU4PcLez4XFwMhbecvtREigjDGZkZXuc+Jv9Wf8F9p4y5ouSHTuzyzDbm5GWQtbPwX2rJs1oNidLZ6Zm1syVTXyhokePcHZs3951y75hZqsFtmpEkz3DQZN8BkFaoaJ88kcDPbmkbG3kXuDb+Avc8gVGC6H1IbH7baDpiO7SxYh/eS3Yzx7glPjZajLvNBSMhiZFGLMjY1jBwa0BoHoFfRFQREQEREBERAREQEREBERAREQEREBERAREQEREBERB5VHSAdpK6cO7Z80jpTYEYi83Gt7DIW5KPHVwAWZJgcXl2IscHWOrS4ajT0XoHa/VhsqokfK+ntJI4ue5kkjLk6nCHYbnU5ZrXavqLoHX7OeqZwGKNwHhdl/is/M3V1yJzy/SoicRnm63zCqZHUe7hd9Esdx895W/1fUI/Psq4HgHwkermyfUsHVdSe1GXwPppOFpHtPo5gA9Uw1gzU1AbhMJA5AjPdoTkEpKpoI7QOFrW7t+X85K9P1ebci/BpbD8nLG6/MBr7/BY2am2rD/WQVbQN74ZbepbYplNZ+FwJMuoa0huoOXw/3WK6QyYWxxb85H7+8/PXfll5LEM6QSA94RuI4saCCPK6pq9pCV5e8G51sAfS5TKWvjOK9DdS2xuw2ayRw79S4zn6Js2LywNa79IrzxO6GwDZHuBtjBYGuFz3g03scr2vZer+iu1IKmkhmpgRC5gDGkWLQzuFhG4tLS3IkZZErSMqiIgIiICIiAiIgIiICIiAiIgIiICIiAiIgIiICIiAiIgIiICIiAiIgs1NJHILPYx44OaHfMLSOmPRegawltHStJF7iCIHxuGoiDjFRRRCoDRGzDfTCLell6R6NUzI6WFkbGsaIxZrWhoF8zYDLMknxJREGT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2133600"/>
            <a:ext cx="7038975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pngimg.com/upload/gun_PNG13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680520" cy="2910523"/>
          </a:xfrm>
          <a:prstGeom prst="rect">
            <a:avLst/>
          </a:prstGeom>
          <a:noFill/>
        </p:spPr>
      </p:pic>
      <p:pic>
        <p:nvPicPr>
          <p:cNvPr id="5128" name="Picture 8" descr="https://upload.wikimedia.org/wikipedia/commons/thumb/c/ca/Latin_Cross.svg/2000px-Latin_Cros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531450" cy="3368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http://moarpowah.com/wp-content/uploads/2013/05/gatsby-n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283" y="1224918"/>
            <a:ext cx="6617434" cy="4408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https://encrypted-tbn0.gstatic.com/images?q=tbn:ANd9GcSb0kP1U08t4ec8RkV37A6GIjCws2xYtSSlgsbfVB5Vgpc71C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409" y="1475234"/>
            <a:ext cx="6293183" cy="3907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http://www.hercampus.com/sites/default/files/the-great-gatsby-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619250"/>
            <a:ext cx="714375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dagaanbiedingsms.nl/media/products/boekvandaag/uniek-glitter-and-glamour-op-aru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7582" y="0"/>
            <a:ext cx="14740932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2" name="Picture 4" descr="http://www.hamleys.com/images/_lib/barbie-fashionistas-featherlike-skirt-doll-84603-0-14222741870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564904"/>
            <a:ext cx="2940340" cy="2940340"/>
          </a:xfrm>
          <a:prstGeom prst="rect">
            <a:avLst/>
          </a:prstGeom>
          <a:noFill/>
        </p:spPr>
      </p:pic>
      <p:pic>
        <p:nvPicPr>
          <p:cNvPr id="17410" name="Picture 2" descr="http://i.telegraph.co.uk/multimedia/archive/02550/careymulligan_255046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4290437" cy="2678064"/>
          </a:xfrm>
          <a:prstGeom prst="rect">
            <a:avLst/>
          </a:prstGeom>
          <a:noFill/>
        </p:spPr>
      </p:pic>
      <p:sp>
        <p:nvSpPr>
          <p:cNvPr id="17416" name="AutoShape 8" descr="data:image/jpeg;base64,/9j/4AAQSkZJRgABAQAAAQABAAD/2wCEAAkGBxQTEhUUExQWFhUXGB8aGBUXFxwdHhoXHRccHBocHBocHCghHB4mIBwZITEhJSorLi4uGCA0ODMtNygtLisBCgoKDg0OGhAQGywkHxwsLCwsLCwsLCwsLCwsLCwsLCwsLCwsLCwsLCwsLCwsLCwsLCwsLCwsLCwsLCwsLCwsLP/AABEIANUA7QMBIgACEQEDEQH/xAAcAAACAwEBAQEAAAAAAAAAAAAABgQFBwMCAQj/xABFEAABAwIDBQYCBwYEBQUBAAABAgMRACEEEjEFBkFRYRMiMnGBkUKhB1JiscHR8BQjM3KC4RVDkvFTc6KywhY0Y4PSJP/EABgBAAMBAQAAAAAAAAAAAAAAAAABAgME/8QAIBEBAQACAwADAQEBAAAAAAAAAAECERIhMQNBUWETIv/aAAwDAQACEQMRAD8A3GiiigCiiigCiiigCiiigCiiigCiiigCiiigCivJUBUDH7aZZ8a0g8uPtrS2FjXxSopOxe+WZRQ0g5tBnBEnhCQCSJIv1quxrWKeSC+6GfiUmSqBOnZoMnUCVHW8XFK5A3Y7b7LdioKV9VNz7DT1qr2BvejEOqaKQ2q+QFUlYEhXCJEcCbTyqv2fs1oq7rRdKTlUpUBMA8MvdIEqsSePOav8bs9K0AABKkmW1ADuqGhH60qdhcg19qt2RjitJChlcSYWnkrmOh1H9qsquXYFFFFMCiiigCiiigCiiigCiiigCiioy8WkZrg5PEBci03AvMUrdBJopVO/eGJAQVKJ07hH/dFRcRve4VQhoZY8cld5IghsGCLG9r9DC5A6TXkqHOkR/amLUFR3R8BSkXTwKiQojl4Tp1iuKWsYpMKdWFSJKTy8QCVISRY+YgHpRyDQFOgcahYnbeHb8bqE+agPlNJOK3cU+rvPKhIuMxggwZM5hpyA16ilbHhvDpLjaSVmENZ+9A4TpwEnSiUmi7w79MYVrtcrjyRqGwJA5nMRalEfTMlyQzg3CRHiVe9hZAPGBc8a47q45txMLhaoGcqvmBFzHK8Ryqla3MaRiXsj6klN20ojuoWDrmBChqmOnlU558Z20+OcrpbO/SbjnIDTCEZtJA5AkglZzASLxVBj98tqEh79pypylQaGSIFjMNi+pym9jxEC5Tum1Cc6nVlPilZAXckhSRaCSZjmZ1NTGd38MkqIZRKhBkZrdAqY9K5/92/+LlsTGKxbSXF45+VQFNpAGVRMEWVcAxw0IruzshtCytGdRUZKnDooKPdIEDKbDNNpGpq22alDWVORPZgRki0dBTOtgKR+6IQTdKkga63tcHjWmHycmOfx8Cw1s492EjJmBVmICSBxgwgmLHUyOIOapjWAbyy48FJBKSQc8TlNzoBmEzEd4gzrS5vBhnnXVqdbUts2KUySysaEAXiLidbHnXvYOy3w8F5cjYssrGTOkRBCeZBKTwrTTHl3poOEwiGwMs6RJJJjgJJ0qSDVVg3Q0jICVBJOWbQM1kEn4h1ryvbzSc2YzCspySqOU21sdJ5VK3fHtFKg82JWkQpP10cvMairTAYxLqApJkH9QeRHEUq4zbroMBCWzNu1nvJg3ABzTaYANqrnd5Q1iUqZQpTa/wCMkC5UNVJQO8lQ6gZtImqhNForlh3cwB5ibiPka61oBRRRQBRRRQBRRRQBRRRQBSFgdrZNoPpUYStwoPQjwfrqeVPtZpvxsstYsOJHdfHp2qR8ioR/1VHyeKxWSNhtt4h5GUS8S60pRMJPxosZAnvW5jlVgjCpCspBJChdKCYSoGBmN4H1hpUXZ+K/bMMIVD7UEE65h4Seih3T61cbNxgcQFaHRSfqqHiB8jUS77KxGxzuHw8F1cEiwJJUbQYSkSQePAxXPD7cwalBIWkKJhOcKSScsQCsXMDnNqpd5d1nHHXXkLB7QJspZQUFAiEnTKdYMXjWKXsPuepCSgKbSFG5UsLmbTCQSSItpBp9E099uUqSOII+UVlO8hhKEad4FR1KcsC411n2rScK8EJQiHF5UhOcpN4ESSdZ/GqjeXdhOJGdAyOdePrwnjwPzpwVl+zsUG8akEIbWJClBUJIItM2nT8ppxxWICglxAT2ibgiB2iTqmesD1ANKW1d2nwsocQACAEk6ddenETrTNslxtDaW325UBAcCoJGnkeGtPKSwpbLtbMOBaQtN0kSP1zm3pXvLVBt3EqwiO1w3fbzfvGnBoTHeSpPhE6yDrPOlzB7ZxuIQoduhCXFEFWWC2EgKUAoRl7skSbhKrgiuK/DY7Z8srQwg1YbLx0BSM6ReAdcqzoCJ4nha5rLloeUWlPYtwFAUqxCVISOYFyTlUnNJ0TwVIq8dhWgEqbdhycznfUrMSqQoK0kFM3g95PEGqww1d7LPLlNabsECZU4ZUdUjKcpFgTrA561wxOKYaurKOOZZ5yFW8tY50k7JxK8Sz2z2MaaCFZVdqtaiohKblJUAQfEI4k9I+ObXwDMjtXsSYgpaSGkmw1VZRmOZ1PM107jl1V5t/bbLgDYbUspUm0EKFwO62JWddO7OU3kRXJeCxBSVKyYVER2rigi0XIglwnlmUNBa8BRf31cSCnCNNYRB4oSFLPmpQ19KXMZinHlZnnHHDzWSr7zb2qeX4cx/Txitr7PZzFTzuKctKWpbQSBAlWp63MyeZqpxO/z4BThmm8Mg/8ADSCvzLigZ/0+tLPZgcPf+0V8Dx4EegJqLu/a5JGvfRHjHXm8Qt1RWc4AKjmV4ZNz8OkDTWtCrPvoacT+yuie/wBrKgdcuUBJveDB15GtAmt8OsWd9faK8hY0r1VkKKKKAKKKKAKKK8KcA40B7qm3s2V+04ZaB4x3mzyWm4jz09a74zbTTfiWkeZqnxO9qbhoKcIuT4UgQDdR6EH1qbTZ9sDbqmng4BqrKtI+sfEmOviHUEeb3tDFhgjFIClMuR2oSJifC5HsFeh51mO2VS6p5KRkeMkJJi5kpzcFTKknUe1XuF337BgtqaL+Yd2SAkpVY5rG+oKQNQeBFYS8aqzcXe1N6WhHZypRFzAhJjQqWgnhwAqG5vE6rN2baiJ0lUm4kd2ALcuNp40pJ3tdQIYwuDaA4lCnFD1WqSetcMTvlj12ViykfVZQlH3CfnVc4XCnYYvGKUOyw7iRqSEKkqOpzLEeXKLm9D68fkh1eHB4KeUyI1njPKxHA1muJxzq57R19wfbdXHtmqL2TYn923PUSfnRzHFoOOxQUMuL2rhgI8DaysD+lAANRU43ZaJBxGJdP/wsFI6kFQ/GKSW18h7CPwr44rnb5UcqfGNBTvNs+FD9mxK0rEHtHUgEER4Qsge1ZSnaoS7GWEZoMqN0ZuJA5dKnu4hCbk2jjSq3igFZoB6Gqxmx4YxtdAslOaRFgb2+SpgyBEDS9csdtJamjCClJI72l7EQBxhJFuBPOq5jHOqshKRMdLgkg3Os8eNMWB3Nx2IADighJvwM8J7tpvzo46O5xA2F4VE8xcxoOpqzUtPn6k/nTRsv6M8sJW6sk3gKyz7VcM/R+hIOZnN3SQVKLl+Ayk3OlTZ2XJnD+LA4kecCf9RrmjEZjCe8eSZV/wBgp92tuChIb7JCSG/EkjLnUIUpWaIi8axwrlhdynC5K0JQJzrVKZJAENpCTpFzbj1p8Yi53fhUbwb50aXfQlAGpAHiM8Rw0mpWD3efdsoqB5AFRk3iBl4X1jrWx7C2bkSS5GdUWmYAEAcpi586tw2mp6Xus63T3axGHC+yeUnNBVmagaEWBJM/rjNMbQxZfQ2XxljMrKkSEg8ZTadB61eY7FpaQVanQJGqlGwA6k0ubd2icIyZIOJfuroIiJ4ACw8iarfSfaaNg43tHHQkjIggCOcGTM/oEc6vKXNw8D2eEQoghbpK1TqSbC3AZQIFMdaYTUFFFFFUQooooBfVtfNi1szZITH80SfkR7GljbZxSsU4ylxZTHaAcOzPRIkwe7oT5173nBY2gHeDgSR5gZSPl/1VcbWdADWJT8BhR5tKsfYwfest9qqmVsRRhSobg2MwZMT3lZpmPqDThUg4FoxJK1CCRE/FA8c6dEjWatSmIyyoREqM2JFtfWegFUu3d4k4VISrKXCCo3ypCAYKlGPkBc0dpG19kh9tTeTKDEKWolQN44mIPAag1km0G1tuqSYCp70+KdDJm/n5U6N/SAVFUtpWEmF9nmEWuRnsqL2sYE1y3iYQ/DzawkqEzEhQix5gxxFTljVY2QmoSY0MDiTP516zKjX0/wBvyqo2ntYtqKYJIPE2nyvVZ/izijqEgchf3Mn2pTDLSuUMygAL/f8AfFR3MchNgU/03+4EH5UsOocWZJMc1E15EDmTVcP6XJb4vbMWEn1gew19xXFO0Eq1JSbaD3N59BVcMOtZsCfSu621pMKRcDiPY9eVVwgmTsnZ4WZS5J6mePHz15142ayhTqA4CUFQzBJglPEA8JFprjmRxCkkX9b26cL16wqgHRBBE2J40+xdNTTtLAlIT2WKSIiELbUIiIjj/erDB7SweYdniFNqkkh1gozHqpog+wrOUqPK3NJtUtl+2sjkf1+BrPdGo1xvFPKjs3mXBfuh1JPHLZwJVGkiakf4s80kl1tSQBM5SBMaSMyToACSBfheMmaejiUjlOZPsZA+VWGH2o+1dpxSf5HFJ+RJTS5X8HGNQb3sZjvkkTB8BkzFjnvqOH3GIGK2upbhLZaDcWQpGaVW1UkaXFgeHnCOne3FDxLWrzQ2r55RXRG+qx4gP6sM1+AFLn/Bw/pya2m7IVmZMJzQW1iVG0ghHdGgkzp1tMwm2nc6Q4rDhP8AmHNlKb8ATOkajjSY1vq2R32mFdQ0UH3S5Ur/ANSYJaSFIKZgkh1zUaG6Fi3WnyhcKdMPiUurViVH9xh5CDHiWB3lDnA7o8zWdbQxrmMxScvjeWEND6qT8XoL+3WrfeDelp7DpYw4UlpI76lcQNBzMmSSdaufos3emcc6nxApYSeCPiWeqrgdJ+tTn/VPxozKAlISNAIEchXuiit0CiiigCiiigFrf7Z3aYYrHiaOcfy6K+V/6aX92tpBxotL5ERzBtHzI9q0NxAIgiQbEHlxrGMa2rBYxxq8A93qg3Sfa3mKzzn2cNez8WUhTKvE3YH6yPgV7W9KpN5tmdqsOoUEuBOQ5tCnNmFxdJBvIqTtR+UJxLckoHeA+JvVQjmPEPXnVFtnbbOQOBxJHCBnPSBmAGo1qZ32Xhbc2NlGUqaRzUglZ0gwAkXubnnXTH7QyIS22hWRKQAVQLRbXWoOO3gJsjNBTMWQJg2ATpcazS3iseokZUxzuVH56etXq0LXY+7/AO3v5FPNtH6pPfX0QkxPn8jV9itiYXBqLaWXFuDVbqT0uCRcXF0iNb2qg3WSO8p1BUoKEFUC0fCSO6qZvPEU7I2o4Ew8n9twwPhV3X2j9hdj6K1+sNKyyz1dVcx62pVbsOPKIjMInupyxOltT5qKQetWeH3KbEHKVq0hI0HHvQBEz4cvmaeNj4tnFN/uFl1CTK0ABDyCTftG7ZrycyYJ4TNXWDw2ZRUhSCjiADmnQ5pvm0ueWlPf4kisbngDvABP1QAB68/XnwqW9uk26kApFtFDUev4V7323exC3itMqaKUhJAKy0RAX+64k6hV4OtL2yNlPosjP2w+NttSSTfLJ4gRHetBuNKYR9ufR6uMyE5iBwFlDqNQaT8ZuqpMyhSCBodJ6Hh5Xr9BsPKDaEqAU+EjOEmEhUXJOgGtvOvf7SyUFTymikXkxlA5BR8X96qZUtPzxsjZ5z5QVkcCk94HkUn+1WT+BdT4m86eaRlV6pNia0za+1MG2lSuxbcJPdDeYBNjdRtJ4wBVTsvYj2JT2q1dkzcqcWSABPwj4hFuGmppXV7OWktOWwS5f6ixlUPRX4GhYUnxJgcxx9f71fb1YzAIaW2y0HlZYL7ok/0cRe9orOdn7wvM2zFSfqquPnSmO/Fb/TUFcb+sH5kH769pxHCT+vX8KqsNvK0vxIyHmJH5j1gVYtdmu6VkTpMGfXQ1FmvT275wdQCeoH4p/GvBw41LZjWyT+BIHtXlTKkiRlIHWJ9DXB9+1khJ4qnTn0IpKXWxWWnX2WXFZGh3nSZJMGckpm5tPK3Ktzwu1sPlAQ4gACABYACwAFfmTB4btXCpRUlCdCB9oC+kazrw6U57OwCwAEYpSZMAqCx7FK4E8CfxvrjuRnW7N4hKtFA+tdAazTAYHGFKVIfkRxUqT/qbt/v0qbu9jsRLj+JeyMNkpjukLVpIUEyoA6EakxVckn+io+BxKXEBSFZgeNSKuAUUUUAUifSlsfO0nEpHeaMLji2r8j8lGnuuOLbSpCkrgoUCFA6FJEEGlZuBjexdtoZSQ5OQ8QJv5VRY53A51KCHl5iTlJCUp6AC4H51x3gDbC3W1O+BUJ+2m+VQ5yI6TNK721W/hSpZ62E+n51hJl9L6Xb21GhZDDaeRPfP/VVc/jXFdB0ASKgh98+EZJ4JHeP40K2M8q6pPnM+5p6G4ZcNhQkBAPfF1hR1UQNDp0/GvbS1IPdJBHDQi3A8uhkVVMYlxICXU5wNFaKT6irNCwtIN1J4K+JJ4+dZ2fq5UtCkOKCwosPJ0ebJQQesXT6Sk8YpkwO+LrRAxzZXpGMw4AXHNaB3XBxt/ppRcR8QOZPMaj86+4bFqT4SCnUjSRzIjKfOAetKbngslbRsvbAcR2jS04hvi4z4k/zt6g84v0ru/iQ4klC5SBcJVCieRmMvr7Vi2FxqEOBxClMucFtnKY6gmFDpmI6U3Ybe0LgYtIXaA+0S06OpuAfSB0NP/Sfabh+LrbW0w1LZicohgGQSSLrXludDHIcZFLrr72KUhKBmInIEJAgkRpyEeImwBEiYM/G4DDuKS+ccgsDxdr/EB4AA+Iny9CKq9qb5JbQpvBp7JB1cP8RdtSTcevyEVpyn0njanuN4bAicQQ89r2CPCkx8Z48bG19ONJm8O9j2KPfVCB4UiyU+Q41TY7GEyVG2pk/Mk1Ss4kOuBBJS18RT4iOk6Uat9PqO7xW+S2wkrV8RGgHU8KlI3BxOWVFI6T+NNuxdmbNyjJilNGQYcCNQdM0JVFzMKpnRs12AWcS2tF9CuNLeIOACRwPE6Wp85CsrJH9zMWn/ACyRzEVXu7LxDXwLR6G/nW3JU8kxlbUfsrRJvf4wTzjL/aQ0+oAdph3epyyPfKB7E/lXLZa0xHC7TfR4kEjTQ1bbOwLmJIyhUE3JBsOQsLnnpWi4h8Fw/wAJCTENrbBMnUkgyfT1qfhH0tgqQhhSbkRKCOBUZAEd02FxETaps/g5ImyNhAASgeqR+VNmDwqW08EgXPAetRcFthEkLCB9RKFZlrVyDYk89T7cIO8e8KWCEqR2+JsW8EgyE8lPKExzj2B8VIepm2drtttdo8pSGSYSlP8AEfV9VCdQk8Ty5C9UWN2opSUvYhISkf8At8Kk2EWlUakcTHGB1plOy8cVjlh3ERCWUnutD6o+oOfE1V43HKfXmUbmAIsIJhKU8h+uZrPK8mkmmtfRniFu4dxxZnM6YsBolIgRwBkAX0NOFU+6eHDeFbaEdxOVUaFWqiPMmauK6cfGdFFFFUQpP3z2i20tDbjikB5KoWD4CIHK2ut9KcKyn6Xkn9oZmyezOU/azd4a/wAv60jPw56VdobhgOqdfWpxs3Q8klRgk/xBfQR3hI6CpGH3UbR4UCDoUmZHDvGwEcKi7I2+9hjA7yJu2rT0+qeoseVNGzsQziBmwyw25qplWh/p/wDJPqKzme/TuJf3gwQwzBWy3eQCqM2VJN1EcYpExWIdK+85KYse0N+RtA9o1rYw8M2Raci+R0P8p+L7+lVO08DElLYHVKU5upzGyR1NVEkDCLX2ai8TE9wq8RTHLU9DVcdoLbUSklPPrylOnrqKtNt4lPCFZuIMnyUu8noPOlhzDOLuEkDieHvT1v0GXZ+3G3DCv3Sz8Q8J8/7+50qe8kDxpy/aRp59POB60kYPD98CbkxWlO7sOpwgdZX32zDja7oIkd4cU2INuRrPLGb6aSqpKVapyrHlPy1NDOIIkAFMfVNvWe76SajYpCmlZcQ2plRNli6Fcu9+c1LKlCFWWngo3sftD801Fn6p5ediCdTcHIkH0UPw96rMdjUpEqMAfq3M142rtIJ11iwGpHXkKh4PYjuIVmV6eXQVeOP6nLJU43Hlw3EJ4D8TzNeMGuFcKv39iZSqYCUmL8Y+8k1Bb2ZELMEAjMARmTf6usda260z2lYZR9OYNTWXIukwfVM+otVs5udACkFdzqNBIkTy4D1qHiNjvt6jMPnXPllJdVtjjbNx3a2g8BZ50RwzlQj0MVIw23sSi6HfYD8IP31UByLKBSf15GuoJN7K+/3saWpT7X7m+2NNg4jllImfRxWvlUHEb1Ykat4f/wCxiJPmkfjVdn6/6hm+etSWXSBaY45D96aNaLqmfYm+jaUqzJaZeIhZaBJX/wAtZJCRznSONjVXitpZs0d0KPgRIT1zK8bqjqSr2qvRiGyYOQnlGUk9QNfao2KxKQAtZt9WIt68P1fSlZv0dQOOlU3hI46ADyH3CpOD2YrF2lSGx4IsSfrH8q47I2e5i1AkZWhoOdafsbZOUARatJNItXX0dY5ZaSlwyvwL/wCYixPrr607UiYZHYPhWiHSAT9V0eE+ShbzindhzMAa1xqHSiiirAqDtfZTWJbLbyApJ9weYPA1OooDDd791XcEZutgmEux4eSXOXnofO1KT8pIUmQZsRr6f7+9fpt9lK0lKgFJUIKSJBB1BB1rH9+/o/WwFPYRJcZF1s6qRzKdSpPS5HXhjlh+LmRd2dvyqOzxSA+3xJ8Q9TY+sHrVnjm0PMqcw2NSlskBaH4HZg6Aqy5o1jNI60guQu4v9/vx/VxUjZGwsY+f/wCZpS/twEpE81GB7E1M6OyVY4jEYTDiG0nELHxrGVseSPEoecClra+11OnvqkcEiyR5JFvvp2TuChqFbQxQBJEMM6k8s0SfQeteloZZ7uFwiWzcBx6SsmARCbrOo6VU7T1PCBgmXAtDhQQgKBlVpE8BW37vYoZkoXdt5PZrHJUHKfWSn1HKs42hsN9w51lRCYV3oSLaw2mf+ojXpdp2LiITBMcJ5LSRB+4/1ClmMTe1h21IVh3QFLRKSlQ8SR4VeRTFJO19wWyVHDrLX2ASU+gy29DRjt63HHVKdwbL40Djbi2lEciCTJGmldcNtXBqkKZxjBOvgcGs6hQVHpU8oerC+n6PYVLjqjOpBTf1Vp7U9bJ2OEhKQhUAW0NhbgTXHDraMlrHBBIjK8lSBpA8QKSa9NM4hJ7mNw5Otn0963JWnMevpfLf2mxz3q3PWtGdoFQnMpv0gn8eh87IeLwilLzFCgpEADL4o4kcR1B4VqbLeNKgoKw6iI7wWjkL8p1PqK5YrZOMcVmKGiYMlBbF9ed/71Uy0WkDZOGccZStJSokd9AsfLLxHlULaW3Wm3UsrbcLhN0pRpOhvE+nI1cNbJxTap7FQFz3SDf0VrS/9IeEeUhnElDiFtnLmIKSJum5HMW86zzwmXrT487jULEY7DuKI7J3L8K+zkKsDYC/xJvp3hVBiQgpCktOhRMJTAv1CpgwPPShrFd1JViFJMEZQjwWXdEC2aQLEeLoK6OQYBedAMmA0BqTcd0DMrMslQg97jWcwmLa5bV7OLzuBsSpRtlUmFSJlMjU200qWAnnkP2rfPSq3EtqDodSVZwUqCimDmsSdBIzSJi8XFaMdg4nFtIeQyClwBYMtCQQZ0Gums6GtdMb0UMbtEsjKQlThAAQQCq4sRwivOx92HcSrO8BF+7P5eo9Kv0bgONqzqSkHWVvIgaxqPLhzjhFthW1NRmxbCQOCFFZ1t/DQLxA1vfTgTUTbak7MxTTQy8UKCVIShZIEGbEDQjXSmdvaqQFZWXVFP2RBHMKmI/XOFH/ABBpAviXVHj2bSkzfiVufheB1nwvbmH/AOE6vS7joTobWQn5zS3Bqm8bUS6VNuoSlpSfFnkyRMFMSCDP+mpu6u30rKmiqVoJEmxWkGM4BvIsD/es9e3l1yMNC898KcM8+8qJ9KiubyYk2ClI/wCWhLfpIA++nyHFvSVA3FfazjdHeot5WHwqTGQwpSlZjHetMzPeHAX0mtDbdBrWVLpRRRVAVExuPQ0kqWoJSkSVKIAA6k6VLNZdvHt1zCbQeSQVtOBJU0sgpUCgCU65DY906xUZ5amzk257Tb2WX1PIwoedNzAhoK1JObuBRtwP5+X8fjcTZr920ODMAQFQodqsQIAN0girHZuBYWs4nDAOJN1YZUShRMlSQbT0NrmCNK7MbCaekqeWsZphUBaDxSTqnlljyqJZ7BdltvCNpj41OGAW57ywR4nVAqBm9gOBnjV/gMM2GZU12BIIVIAJ5mTKiL6n/diZwDaZyISknUpSAfcCvP8AhieNzHiNzbQ8pHPWlsaKe0soSShNuKjYcpk25dDzpPYxAaC80KnSBIK0qy2vpHH7I5Uz72bMWoJSrVPhUfA5/OnQK4Rx4cqSy2W2sriFpIUbKSbCxieIvY9IpXwS96cxjFLmOHRJ/E14/aVjiPOE/lXkYlPUj+WPxryp0HQH2/OazbOy8Yr9JH5V8S84eXtH/jXhDijwjzUkfKBXsDmU+ck0yew6Ry62H3wKFOK4KT7CoeKxqU+JxA8wPxqONrMDVc+SQR91OEvcPtF9vwOKA6KUPurnvBvFiV4Zba3FFKstlEnRQOp8qXHN52wfCo+QTUHae3y8jIEZbySTJMeQq5jSWOAxuIbSClOYHvAki48pv/DMDUZSa7DHYmMoQfDluq+WAmCZ8Ztr3r6VQp2y4EoSMoyDunke/Jude+flXv8Axxy8BIlefQ+OSc2vM6aWFO41e03aWJeXlWuRaBf+sAibGFg3uQZph2Ti3v2dtPaLgAwCpUASTpNJeK2m45YxrmtxVlCZPokVa4PeJKEJSW1d0AWUOHnFFl0mmNTayRf2roWlf7zVS3vE2Roq9e07fZBusj/Vb2BqNUtrIsnmfT+4r0jDwIgk/W/tEVCZ20yowHUjqfzipqHREhaFDopv8SKVN4VgyqAQqB+rzX1nCAHQC+pP9714dxYFrC06oP3Lr6ziSSBoPrZbetGwajvM3hUdnhWwFmynD3iTxgfmfSm/6Msa4628pwrKs48Sptl+WmmmlZY2ADPrNa/9HLCU4FCk3zqUonmcxT9wGlaYbtTfDTRRRWyAay/6XdnQtp8IsoFDigLEiCjNF51g9BWoVxxWHS4koUAUqEEHiKnKbmjl0/PuzdpLYWFJUR9oGD6/qD92j7F2qjFRKkt4oDuuAd10DgRx6p1GopY3w3NcwhLqP3jH1ougclgcOv3GlZh5Teira8bRp/Ygj8DzWXGtOq3DBY/MShacjifEg/ek/EnrUlRrP9i72tvhLeKJSseDECxB+0eHqIPEUyYrbCsOB26VKRweaTmSeWYTKD1061cu0WWPG39oFvuhKSo2GZQvPJIubxrlF9az/eXZWJxCQtCg2lNyXAAkRYg6QQZg3kGmQ7X7ck4TD5lKN89/iuSkSlHEyonXSoO1MO22vtMXiVKUNGkELI14kBDZ/lANutPqeib+mbL2W8NHFKvAKBIN4sDBJ9I1vViN1sTGZ55LCLXWkBRH8mvvVzid5wmUYNlLI4rAlZ81nj5crGqZ/EKWSpxZWo8SbT66npS5T6VMb9uGJwzCRCFPOkarKsgnySBVU9iYn8591GpoSp1eRu5jjy5x+vKu725by02UAeV4I5E0Sb9Fuihi8QFLnURHOvKb8ZpnTuG+DKkpA5lwAfn8qu9l7nJbSoqGdWpURlQOgKteZPStbYjbOVsngLVyito2fuyD8LZA1ygm3C5MVH2nudh1KhSC1zcgJR8yJ9KJkTJWzOte12MGm/FbvMoUUpX2vCUyIPKTx8pqmxWyC2e0bGZsG5IkA8lf3jWjpcyvioQlavCk+nLyr6cIrUnhM/r9e1X+EZW6crYSmEnUyqDrBN+Q9iTaR0XhcO2ZdWXFDLIk2tJkeJJHWRcdYnkriW8OhRISOJi5gXMXPAU0p3KcQP3y0p+yP1Jqp2ioKKSlstgjiIm55WsCBPGJprwLpU02VEk5RJJk6daMsrpPGK9rZCEaX8gB+vepfZ8hA9z/AGro5iAo5UkKPJIzH2H5VaYDdDG4iMmHdCT8TsNp87972FZ6tPelV2iQb68hc107UzpA63PoBT9sr6JV6v4kJ+wyn/zV+VOGytxcExoyFq+s73z7Huj0FVPjpcmQ7L2S9iVAMsrWJjNHdF9SfCI85retn4RLTaG0gBKEgADoKkJSAIAgDQV9rXHHSbdiiiiqIUUUUB5UkEEESDqKzPfL6PiCp7BiRqpgcOrf/wCfblWnUUrNiXT80FsSb5VDUHSdDI1Hp6ir3d3b+Iw5CZlri2rvII+ze3kPnWn72bjsYyVj929/xEiyjwzj4vPX7qyrauyH8EvI8ix0VqlQ6H8OHKsMsLGsyldcbvC+5KGxkbHwtpCED0GvmTVC/E949oefwj8/IVYfsjjkIbUt2T4QLTytdR8uXKnzdr6NQYcxhPMMggAfzEfcD68KiY207ZGYKbVkK4IbTAKykwCdBA4nhpURGLAVZMjmTcjpwHlX6Wf2IwphWHLSexUIKAIHn5zedZrA96t0XMDiChUqaMlpzmOvCRNx+Bq7hqJmWzNsRjD4pASYSseBQsoHpyPNJ1+dX2CwxSrsnoC/gWBZYHEA6KHFNZphkLR3ka9Omn615U+7F3jaxLXZYsWkQrQg8DI0PUVMyFxSdpIQxBUUSo92UlSzzImAn24elUmI2lrlAXlNi53iRpOoCSRcAW4VPxGycOlZL+LCkg91KBJHG6rpmvn/AKhwbH8BjOoaLcv7Dh6Ve5E6quOAxOKUcrS1JIHhGVKf5SruzbNMk3i+lTlbkQE/tL6GgLxIJ4c4A46T4jzqHj978U7bOGxyTa331QOvKWSVKUs85/Olz/D4mwf4Vh7QrEKHO6ZHGDA+RrntPertGltN4dtLSklJz2EEcoApWmOQ68fc3q52Nu5icUJabhB/zXLJ8xN1f0zS7p6kZW0JXClwLgmY4G39WnK9XeyNmLeXlweHW+qYzlJIFvi4C8mbaDrWwbs/Q9hWe/iVKxK9YIytg62SLn1VWiYXCobSENpShI0SkAD2Fbcdly0xrZf0O4h/KrG4gNAf5TQC1AWtnNhpyVWhbK+j/AsgDsu1IEAvHPYfZPdHoKaaKqYxNrhhcE22IbbQgckJCfuFd6KKZCiiigCiiigCiiigCiiigCiiigCo20MC28gtuoC0nUH7xyPWpNFAU2w922cLJQCVfXVBITyEAAD5njNXNFFKTQFV23NkN4potuC2qTxSrgRVjRToYftPYq8M4ptY09lJ4Ecx8x91Ti8EB3h4eY1BJ0tx4g6Gtv3j2InEtx4XE3QvkeR5pPEeR1ArIseA0VBwFtSSUrRyPTmlWo56jlXNnhxrTG7VSkjWVK5A2gfM/OvaRyEdf1c1zZfU4rIw2pROkAk/K/3U07H+jnFPHM+oMp5Eyr/QkwPU+lKY2qt0U3X0iZJMa8h5nSrzYW6WLxYCkoDTZ/zHJEj7IsT7R1rTthblYXDQQ32ix/mOQSD9kRlT6AUxRWuPx/qLkVNhbg4ZiFLHbuD4nBYH7KNB6yaawK+0VpJIgUUUUwKKKKAKKKKAKKKKAKKKKAKKKKAKKKKAKKKKAKKKKAKKKKAKKKKAKX9490MNjFIW6FBSbSkgFSdcqjGnlBvRRSsCy2VsdjDJysNpQOMC5/mUbn1NTqKKYFFFFAFFFFAFFFFAFFFFAFFFFAFFFFAFFFFAf//Z"/>
          <p:cNvSpPr>
            <a:spLocks noChangeAspect="1" noChangeArrowheads="1"/>
          </p:cNvSpPr>
          <p:nvPr/>
        </p:nvSpPr>
        <p:spPr bwMode="auto">
          <a:xfrm>
            <a:off x="155575" y="-2133600"/>
            <a:ext cx="493395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1619672" y="282883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“I hope she'll be a fool -- that's the best thing a girl can be in this world, a beautiful little fool.” </a:t>
            </a:r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386" name="AutoShape 2" descr="data:image/jpeg;base64,/9j/4AAQSkZJRgABAQAAAQABAAD/2wCEAAkGBxQTEhUUExQWFhUXGB8aGBUXFxwdHhoXHRccHBocHBocHCghHB4mIBwZITEhJSorLi4uGCA0ODMtNygtLisBCgoKDg0OGhAQGywkHxwsLCwsLCwsLCwsLCwsLCwsLCwsLCwsLCwsLCwsLCwsLCwsLCwsLCwsLCwsLCwsLCwsLP/AABEIANUA7QMBIgACEQEDEQH/xAAcAAACAwEBAQEAAAAAAAAAAAAABgQFBwMCAQj/xABFEAABAwIDBQYCBwYEBQUBAAABAgMRACEEEjEFBkFRYRMiMnGBkUKhB1JiscHR8BQjM3KC4RVDkvFTc6KywhY0Y4PSJP/EABgBAAMBAQAAAAAAAAAAAAAAAAABAgME/8QAIBEBAQACAwADAQEBAAAAAAAAAAECERIhMQNBUWETIv/aAAwDAQACEQMRAD8A3GiiigCiiigCiiigCiiigCiiigCiiigCiiigCivJUBUDH7aZZ8a0g8uPtrS2FjXxSopOxe+WZRQ0g5tBnBEnhCQCSJIv1quxrWKeSC+6GfiUmSqBOnZoMnUCVHW8XFK5A3Y7b7LdioKV9VNz7DT1qr2BvejEOqaKQ2q+QFUlYEhXCJEcCbTyqv2fs1oq7rRdKTlUpUBMA8MvdIEqsSePOav8bs9K0AABKkmW1ADuqGhH60qdhcg19qt2RjitJChlcSYWnkrmOh1H9qsquXYFFFFMCiiigCiiigCiiigCiiigCiioy8WkZrg5PEBci03AvMUrdBJopVO/eGJAQVKJ07hH/dFRcRve4VQhoZY8cld5IghsGCLG9r9DC5A6TXkqHOkR/amLUFR3R8BSkXTwKiQojl4Tp1iuKWsYpMKdWFSJKTy8QCVISRY+YgHpRyDQFOgcahYnbeHb8bqE+agPlNJOK3cU+rvPKhIuMxggwZM5hpyA16ilbHhvDpLjaSVmENZ+9A4TpwEnSiUmi7w79MYVrtcrjyRqGwJA5nMRalEfTMlyQzg3CRHiVe9hZAPGBc8a47q45txMLhaoGcqvmBFzHK8Ryqla3MaRiXsj6klN20ojuoWDrmBChqmOnlU558Z20+OcrpbO/SbjnIDTCEZtJA5AkglZzASLxVBj98tqEh79pypylQaGSIFjMNi+pym9jxEC5Tum1Cc6nVlPilZAXckhSRaCSZjmZ1NTGd38MkqIZRKhBkZrdAqY9K5/92/+LlsTGKxbSXF45+VQFNpAGVRMEWVcAxw0IruzshtCytGdRUZKnDooKPdIEDKbDNNpGpq22alDWVORPZgRki0dBTOtgKR+6IQTdKkga63tcHjWmHycmOfx8Cw1s492EjJmBVmICSBxgwgmLHUyOIOapjWAbyy48FJBKSQc8TlNzoBmEzEd4gzrS5vBhnnXVqdbUts2KUySysaEAXiLidbHnXvYOy3w8F5cjYssrGTOkRBCeZBKTwrTTHl3poOEwiGwMs6RJJJjgJJ0qSDVVg3Q0jICVBJOWbQM1kEn4h1ryvbzSc2YzCspySqOU21sdJ5VK3fHtFKg82JWkQpP10cvMairTAYxLqApJkH9QeRHEUq4zbroMBCWzNu1nvJg3ABzTaYANqrnd5Q1iUqZQpTa/wCMkC5UNVJQO8lQ6gZtImqhNForlh3cwB5ibiPka61oBRRRQBRRRQBRRRQBRRRQBSFgdrZNoPpUYStwoPQjwfrqeVPtZpvxsstYsOJHdfHp2qR8ioR/1VHyeKxWSNhtt4h5GUS8S60pRMJPxosZAnvW5jlVgjCpCspBJChdKCYSoGBmN4H1hpUXZ+K/bMMIVD7UEE65h4Seih3T61cbNxgcQFaHRSfqqHiB8jUS77KxGxzuHw8F1cEiwJJUbQYSkSQePAxXPD7cwalBIWkKJhOcKSScsQCsXMDnNqpd5d1nHHXXkLB7QJspZQUFAiEnTKdYMXjWKXsPuepCSgKbSFG5UsLmbTCQSSItpBp9E099uUqSOII+UVlO8hhKEad4FR1KcsC411n2rScK8EJQiHF5UhOcpN4ESSdZ/GqjeXdhOJGdAyOdePrwnjwPzpwVl+zsUG8akEIbWJClBUJIItM2nT8ppxxWICglxAT2ibgiB2iTqmesD1ANKW1d2nwsocQACAEk6ddenETrTNslxtDaW325UBAcCoJGnkeGtPKSwpbLtbMOBaQtN0kSP1zm3pXvLVBt3EqwiO1w3fbzfvGnBoTHeSpPhE6yDrPOlzB7ZxuIQoduhCXFEFWWC2EgKUAoRl7skSbhKrgiuK/DY7Z8srQwg1YbLx0BSM6ReAdcqzoCJ4nha5rLloeUWlPYtwFAUqxCVISOYFyTlUnNJ0TwVIq8dhWgEqbdhycznfUrMSqQoK0kFM3g95PEGqww1d7LPLlNabsECZU4ZUdUjKcpFgTrA561wxOKYaurKOOZZ5yFW8tY50k7JxK8Sz2z2MaaCFZVdqtaiohKblJUAQfEI4k9I+ObXwDMjtXsSYgpaSGkmw1VZRmOZ1PM107jl1V5t/bbLgDYbUspUm0EKFwO62JWddO7OU3kRXJeCxBSVKyYVER2rigi0XIglwnlmUNBa8BRf31cSCnCNNYRB4oSFLPmpQ19KXMZinHlZnnHHDzWSr7zb2qeX4cx/Txitr7PZzFTzuKctKWpbQSBAlWp63MyeZqpxO/z4BThmm8Mg/8ADSCvzLigZ/0+tLPZgcPf+0V8Dx4EegJqLu/a5JGvfRHjHXm8Qt1RWc4AKjmV4ZNz8OkDTWtCrPvoacT+yuie/wBrKgdcuUBJveDB15GtAmt8OsWd9faK8hY0r1VkKKKKAKKKKAKKK8KcA40B7qm3s2V+04ZaB4x3mzyWm4jz09a74zbTTfiWkeZqnxO9qbhoKcIuT4UgQDdR6EH1qbTZ9sDbqmng4BqrKtI+sfEmOviHUEeb3tDFhgjFIClMuR2oSJifC5HsFeh51mO2VS6p5KRkeMkJJi5kpzcFTKknUe1XuF337BgtqaL+Yd2SAkpVY5rG+oKQNQeBFYS8aqzcXe1N6WhHZypRFzAhJjQqWgnhwAqG5vE6rN2baiJ0lUm4kd2ALcuNp40pJ3tdQIYwuDaA4lCnFD1WqSetcMTvlj12ViykfVZQlH3CfnVc4XCnYYvGKUOyw7iRqSEKkqOpzLEeXKLm9D68fkh1eHB4KeUyI1njPKxHA1muJxzq57R19wfbdXHtmqL2TYn923PUSfnRzHFoOOxQUMuL2rhgI8DaysD+lAANRU43ZaJBxGJdP/wsFI6kFQ/GKSW18h7CPwr44rnb5UcqfGNBTvNs+FD9mxK0rEHtHUgEER4Qsge1ZSnaoS7GWEZoMqN0ZuJA5dKnu4hCbk2jjSq3igFZoB6Gqxmx4YxtdAslOaRFgb2+SpgyBEDS9csdtJamjCClJI72l7EQBxhJFuBPOq5jHOqshKRMdLgkg3Os8eNMWB3Nx2IADighJvwM8J7tpvzo46O5xA2F4VE8xcxoOpqzUtPn6k/nTRsv6M8sJW6sk3gKyz7VcM/R+hIOZnN3SQVKLl+Ayk3OlTZ2XJnD+LA4kecCf9RrmjEZjCe8eSZV/wBgp92tuChIb7JCSG/EkjLnUIUpWaIi8axwrlhdynC5K0JQJzrVKZJAENpCTpFzbj1p8Yi53fhUbwb50aXfQlAGpAHiM8Rw0mpWD3efdsoqB5AFRk3iBl4X1jrWx7C2bkSS5GdUWmYAEAcpi586tw2mp6Xus63T3axGHC+yeUnNBVmagaEWBJM/rjNMbQxZfQ2XxljMrKkSEg8ZTadB61eY7FpaQVanQJGqlGwA6k0ubd2icIyZIOJfuroIiJ4ACw8iarfSfaaNg43tHHQkjIggCOcGTM/oEc6vKXNw8D2eEQoghbpK1TqSbC3AZQIFMdaYTUFFFFFUQooooBfVtfNi1szZITH80SfkR7GljbZxSsU4ylxZTHaAcOzPRIkwe7oT5173nBY2gHeDgSR5gZSPl/1VcbWdADWJT8BhR5tKsfYwfest9qqmVsRRhSobg2MwZMT3lZpmPqDThUg4FoxJK1CCRE/FA8c6dEjWatSmIyyoREqM2JFtfWegFUu3d4k4VISrKXCCo3ypCAYKlGPkBc0dpG19kh9tTeTKDEKWolQN44mIPAag1km0G1tuqSYCp70+KdDJm/n5U6N/SAVFUtpWEmF9nmEWuRnsqL2sYE1y3iYQ/DzawkqEzEhQix5gxxFTljVY2QmoSY0MDiTP516zKjX0/wBvyqo2ntYtqKYJIPE2nyvVZ/izijqEgchf3Mn2pTDLSuUMygAL/f8AfFR3MchNgU/03+4EH5UsOocWZJMc1E15EDmTVcP6XJb4vbMWEn1gew19xXFO0Eq1JSbaD3N59BVcMOtZsCfSu621pMKRcDiPY9eVVwgmTsnZ4WZS5J6mePHz15142ayhTqA4CUFQzBJglPEA8JFprjmRxCkkX9b26cL16wqgHRBBE2J40+xdNTTtLAlIT2WKSIiELbUIiIjj/erDB7SweYdniFNqkkh1gozHqpog+wrOUqPK3NJtUtl+2sjkf1+BrPdGo1xvFPKjs3mXBfuh1JPHLZwJVGkiakf4s80kl1tSQBM5SBMaSMyToACSBfheMmaejiUjlOZPsZA+VWGH2o+1dpxSf5HFJ+RJTS5X8HGNQb3sZjvkkTB8BkzFjnvqOH3GIGK2upbhLZaDcWQpGaVW1UkaXFgeHnCOne3FDxLWrzQ2r55RXRG+qx4gP6sM1+AFLn/Bw/pya2m7IVmZMJzQW1iVG0ghHdGgkzp1tMwm2nc6Q4rDhP8AmHNlKb8ATOkajjSY1vq2R32mFdQ0UH3S5Ur/ANSYJaSFIKZgkh1zUaG6Fi3WnyhcKdMPiUurViVH9xh5CDHiWB3lDnA7o8zWdbQxrmMxScvjeWEND6qT8XoL+3WrfeDelp7DpYw4UlpI76lcQNBzMmSSdaufos3emcc6nxApYSeCPiWeqrgdJ+tTn/VPxozKAlISNAIEchXuiit0CiiigCiiigFrf7Z3aYYrHiaOcfy6K+V/6aX92tpBxotL5ERzBtHzI9q0NxAIgiQbEHlxrGMa2rBYxxq8A93qg3Sfa3mKzzn2cNez8WUhTKvE3YH6yPgV7W9KpN5tmdqsOoUEuBOQ5tCnNmFxdJBvIqTtR+UJxLckoHeA+JvVQjmPEPXnVFtnbbOQOBxJHCBnPSBmAGo1qZ32Xhbc2NlGUqaRzUglZ0gwAkXubnnXTH7QyIS22hWRKQAVQLRbXWoOO3gJsjNBTMWQJg2ATpcazS3iseokZUxzuVH56etXq0LXY+7/AO3v5FPNtH6pPfX0QkxPn8jV9itiYXBqLaWXFuDVbqT0uCRcXF0iNb2qg3WSO8p1BUoKEFUC0fCSO6qZvPEU7I2o4Ew8n9twwPhV3X2j9hdj6K1+sNKyyz1dVcx62pVbsOPKIjMInupyxOltT5qKQetWeH3KbEHKVq0hI0HHvQBEz4cvmaeNj4tnFN/uFl1CTK0ABDyCTftG7ZrycyYJ4TNXWDw2ZRUhSCjiADmnQ5pvm0ueWlPf4kisbngDvABP1QAB68/XnwqW9uk26kApFtFDUev4V7323exC3itMqaKUhJAKy0RAX+64k6hV4OtL2yNlPosjP2w+NttSSTfLJ4gRHetBuNKYR9ufR6uMyE5iBwFlDqNQaT8ZuqpMyhSCBodJ6Hh5Xr9BsPKDaEqAU+EjOEmEhUXJOgGtvOvf7SyUFTymikXkxlA5BR8X96qZUtPzxsjZ5z5QVkcCk94HkUn+1WT+BdT4m86eaRlV6pNia0za+1MG2lSuxbcJPdDeYBNjdRtJ4wBVTsvYj2JT2q1dkzcqcWSABPwj4hFuGmppXV7OWktOWwS5f6ixlUPRX4GhYUnxJgcxx9f71fb1YzAIaW2y0HlZYL7ok/0cRe9orOdn7wvM2zFSfqquPnSmO/Fb/TUFcb+sH5kH769pxHCT+vX8KqsNvK0vxIyHmJH5j1gVYtdmu6VkTpMGfXQ1FmvT275wdQCeoH4p/GvBw41LZjWyT+BIHtXlTKkiRlIHWJ9DXB9+1khJ4qnTn0IpKXWxWWnX2WXFZGh3nSZJMGckpm5tPK3Ktzwu1sPlAQ4gACABYACwAFfmTB4btXCpRUlCdCB9oC+kazrw6U57OwCwAEYpSZMAqCx7FK4E8CfxvrjuRnW7N4hKtFA+tdAazTAYHGFKVIfkRxUqT/qbt/v0qbu9jsRLj+JeyMNkpjukLVpIUEyoA6EakxVckn+io+BxKXEBSFZgeNSKuAUUUUAUifSlsfO0nEpHeaMLji2r8j8lGnuuOLbSpCkrgoUCFA6FJEEGlZuBjexdtoZSQ5OQ8QJv5VRY53A51KCHl5iTlJCUp6AC4H51x3gDbC3W1O+BUJ+2m+VQ5yI6TNK721W/hSpZ62E+n51hJl9L6Xb21GhZDDaeRPfP/VVc/jXFdB0ASKgh98+EZJ4JHeP40K2M8q6pPnM+5p6G4ZcNhQkBAPfF1hR1UQNDp0/GvbS1IPdJBHDQi3A8uhkVVMYlxICXU5wNFaKT6irNCwtIN1J4K+JJ4+dZ2fq5UtCkOKCwosPJ0ebJQQesXT6Sk8YpkwO+LrRAxzZXpGMw4AXHNaB3XBxt/ppRcR8QOZPMaj86+4bFqT4SCnUjSRzIjKfOAetKbngslbRsvbAcR2jS04hvi4z4k/zt6g84v0ru/iQ4klC5SBcJVCieRmMvr7Vi2FxqEOBxClMucFtnKY6gmFDpmI6U3Ybe0LgYtIXaA+0S06OpuAfSB0NP/Sfabh+LrbW0w1LZicohgGQSSLrXludDHIcZFLrr72KUhKBmInIEJAgkRpyEeImwBEiYM/G4DDuKS+ccgsDxdr/EB4AA+Iny9CKq9qb5JbQpvBp7JB1cP8RdtSTcevyEVpyn0njanuN4bAicQQ89r2CPCkx8Z48bG19ONJm8O9j2KPfVCB4UiyU+Q41TY7GEyVG2pk/Mk1Ss4kOuBBJS18RT4iOk6Uat9PqO7xW+S2wkrV8RGgHU8KlI3BxOWVFI6T+NNuxdmbNyjJilNGQYcCNQdM0JVFzMKpnRs12AWcS2tF9CuNLeIOACRwPE6Wp85CsrJH9zMWn/ACyRzEVXu7LxDXwLR6G/nW3JU8kxlbUfsrRJvf4wTzjL/aQ0+oAdph3epyyPfKB7E/lXLZa0xHC7TfR4kEjTQ1bbOwLmJIyhUE3JBsOQsLnnpWi4h8Fw/wAJCTENrbBMnUkgyfT1qfhH0tgqQhhSbkRKCOBUZAEd02FxETaps/g5ImyNhAASgeqR+VNmDwqW08EgXPAetRcFthEkLCB9RKFZlrVyDYk89T7cIO8e8KWCEqR2+JsW8EgyE8lPKExzj2B8VIepm2drtttdo8pSGSYSlP8AEfV9VCdQk8Ty5C9UWN2opSUvYhISkf8At8Kk2EWlUakcTHGB1plOy8cVjlh3ERCWUnutD6o+oOfE1V43HKfXmUbmAIsIJhKU8h+uZrPK8mkmmtfRniFu4dxxZnM6YsBolIgRwBkAX0NOFU+6eHDeFbaEdxOVUaFWqiPMmauK6cfGdFFFFUQpP3z2i20tDbjikB5KoWD4CIHK2ut9KcKyn6Xkn9oZmyezOU/azd4a/wAv60jPw56VdobhgOqdfWpxs3Q8klRgk/xBfQR3hI6CpGH3UbR4UCDoUmZHDvGwEcKi7I2+9hjA7yJu2rT0+qeoseVNGzsQziBmwyw25qplWh/p/wDJPqKzme/TuJf3gwQwzBWy3eQCqM2VJN1EcYpExWIdK+85KYse0N+RtA9o1rYw8M2Raci+R0P8p+L7+lVO08DElLYHVKU5upzGyR1NVEkDCLX2ai8TE9wq8RTHLU9DVcdoLbUSklPPrylOnrqKtNt4lPCFZuIMnyUu8noPOlhzDOLuEkDieHvT1v0GXZ+3G3DCv3Sz8Q8J8/7+50qe8kDxpy/aRp59POB60kYPD98CbkxWlO7sOpwgdZX32zDja7oIkd4cU2INuRrPLGb6aSqpKVapyrHlPy1NDOIIkAFMfVNvWe76SajYpCmlZcQ2plRNli6Fcu9+c1LKlCFWWngo3sftD801Fn6p5ediCdTcHIkH0UPw96rMdjUpEqMAfq3M142rtIJ11iwGpHXkKh4PYjuIVmV6eXQVeOP6nLJU43Hlw3EJ4D8TzNeMGuFcKv39iZSqYCUmL8Y+8k1Bb2ZELMEAjMARmTf6usda260z2lYZR9OYNTWXIukwfVM+otVs5udACkFdzqNBIkTy4D1qHiNjvt6jMPnXPllJdVtjjbNx3a2g8BZ50RwzlQj0MVIw23sSi6HfYD8IP31UByLKBSf15GuoJN7K+/3saWpT7X7m+2NNg4jllImfRxWvlUHEb1Ykat4f/wCxiJPmkfjVdn6/6hm+etSWXSBaY45D96aNaLqmfYm+jaUqzJaZeIhZaBJX/wAtZJCRznSONjVXitpZs0d0KPgRIT1zK8bqjqSr2qvRiGyYOQnlGUk9QNfao2KxKQAtZt9WIt68P1fSlZv0dQOOlU3hI46ADyH3CpOD2YrF2lSGx4IsSfrH8q47I2e5i1AkZWhoOdafsbZOUARatJNItXX0dY5ZaSlwyvwL/wCYixPrr607UiYZHYPhWiHSAT9V0eE+ShbzindhzMAa1xqHSiiirAqDtfZTWJbLbyApJ9weYPA1OooDDd791XcEZutgmEux4eSXOXnofO1KT8pIUmQZsRr6f7+9fpt9lK0lKgFJUIKSJBB1BB1rH9+/o/WwFPYRJcZF1s6qRzKdSpPS5HXhjlh+LmRd2dvyqOzxSA+3xJ8Q9TY+sHrVnjm0PMqcw2NSlskBaH4HZg6Aqy5o1jNI60guQu4v9/vx/VxUjZGwsY+f/wCZpS/twEpE81GB7E1M6OyVY4jEYTDiG0nELHxrGVseSPEoecClra+11OnvqkcEiyR5JFvvp2TuChqFbQxQBJEMM6k8s0SfQeteloZZ7uFwiWzcBx6SsmARCbrOo6VU7T1PCBgmXAtDhQQgKBlVpE8BW37vYoZkoXdt5PZrHJUHKfWSn1HKs42hsN9w51lRCYV3oSLaw2mf+ojXpdp2LiITBMcJ5LSRB+4/1ClmMTe1h21IVh3QFLRKSlQ8SR4VeRTFJO19wWyVHDrLX2ASU+gy29DRjt63HHVKdwbL40Djbi2lEciCTJGmldcNtXBqkKZxjBOvgcGs6hQVHpU8oerC+n6PYVLjqjOpBTf1Vp7U9bJ2OEhKQhUAW0NhbgTXHDraMlrHBBIjK8lSBpA8QKSa9NM4hJ7mNw5Otn0963JWnMevpfLf2mxz3q3PWtGdoFQnMpv0gn8eh87IeLwilLzFCgpEADL4o4kcR1B4VqbLeNKgoKw6iI7wWjkL8p1PqK5YrZOMcVmKGiYMlBbF9ed/71Uy0WkDZOGccZStJSokd9AsfLLxHlULaW3Wm3UsrbcLhN0pRpOhvE+nI1cNbJxTap7FQFz3SDf0VrS/9IeEeUhnElDiFtnLmIKSJum5HMW86zzwmXrT487jULEY7DuKI7J3L8K+zkKsDYC/xJvp3hVBiQgpCktOhRMJTAv1CpgwPPShrFd1JViFJMEZQjwWXdEC2aQLEeLoK6OQYBedAMmA0BqTcd0DMrMslQg97jWcwmLa5bV7OLzuBsSpRtlUmFSJlMjU200qWAnnkP2rfPSq3EtqDodSVZwUqCimDmsSdBIzSJi8XFaMdg4nFtIeQyClwBYMtCQQZ0Gums6GtdMb0UMbtEsjKQlThAAQQCq4sRwivOx92HcSrO8BF+7P5eo9Kv0bgONqzqSkHWVvIgaxqPLhzjhFthW1NRmxbCQOCFFZ1t/DQLxA1vfTgTUTbak7MxTTQy8UKCVIShZIEGbEDQjXSmdvaqQFZWXVFP2RBHMKmI/XOFH/ABBpAviXVHj2bSkzfiVufheB1nwvbmH/AOE6vS7joTobWQn5zS3Bqm8bUS6VNuoSlpSfFnkyRMFMSCDP+mpu6u30rKmiqVoJEmxWkGM4BvIsD/es9e3l1yMNC898KcM8+8qJ9KiubyYk2ClI/wCWhLfpIA++nyHFvSVA3FfazjdHeot5WHwqTGQwpSlZjHetMzPeHAX0mtDbdBrWVLpRRRVAVExuPQ0kqWoJSkSVKIAA6k6VLNZdvHt1zCbQeSQVtOBJU0sgpUCgCU65DY906xUZ5amzk257Tb2WX1PIwoedNzAhoK1JObuBRtwP5+X8fjcTZr920ODMAQFQodqsQIAN0girHZuBYWs4nDAOJN1YZUShRMlSQbT0NrmCNK7MbCaekqeWsZphUBaDxSTqnlljyqJZ7BdltvCNpj41OGAW57ywR4nVAqBm9gOBnjV/gMM2GZU12BIIVIAJ5mTKiL6n/diZwDaZyISknUpSAfcCvP8AhieNzHiNzbQ8pHPWlsaKe0soSShNuKjYcpk25dDzpPYxAaC80KnSBIK0qy2vpHH7I5Uz72bMWoJSrVPhUfA5/OnQK4Rx4cqSy2W2sriFpIUbKSbCxieIvY9IpXwS96cxjFLmOHRJ/E14/aVjiPOE/lXkYlPUj+WPxryp0HQH2/OazbOy8Yr9JH5V8S84eXtH/jXhDijwjzUkfKBXsDmU+ck0yew6Ry62H3wKFOK4KT7CoeKxqU+JxA8wPxqONrMDVc+SQR91OEvcPtF9vwOKA6KUPurnvBvFiV4Zba3FFKstlEnRQOp8qXHN52wfCo+QTUHae3y8jIEZbySTJMeQq5jSWOAxuIbSClOYHvAki48pv/DMDUZSa7DHYmMoQfDluq+WAmCZ8Ztr3r6VQp2y4EoSMoyDunke/Jude+flXv8Axxy8BIlefQ+OSc2vM6aWFO41e03aWJeXlWuRaBf+sAibGFg3uQZph2Ti3v2dtPaLgAwCpUASTpNJeK2m45YxrmtxVlCZPokVa4PeJKEJSW1d0AWUOHnFFl0mmNTayRf2roWlf7zVS3vE2Roq9e07fZBusj/Vb2BqNUtrIsnmfT+4r0jDwIgk/W/tEVCZ20yowHUjqfzipqHREhaFDopv8SKVN4VgyqAQqB+rzX1nCAHQC+pP9714dxYFrC06oP3Lr6ziSSBoPrZbetGwajvM3hUdnhWwFmynD3iTxgfmfSm/6Msa4628pwrKs48Sptl+WmmmlZY2ADPrNa/9HLCU4FCk3zqUonmcxT9wGlaYbtTfDTRRRWyAay/6XdnQtp8IsoFDigLEiCjNF51g9BWoVxxWHS4koUAUqEEHiKnKbmjl0/PuzdpLYWFJUR9oGD6/qD92j7F2qjFRKkt4oDuuAd10DgRx6p1GopY3w3NcwhLqP3jH1ougclgcOv3GlZh5Teira8bRp/Ygj8DzWXGtOq3DBY/MShacjifEg/ek/EnrUlRrP9i72tvhLeKJSseDECxB+0eHqIPEUyYrbCsOB26VKRweaTmSeWYTKD1061cu0WWPG39oFvuhKSo2GZQvPJIubxrlF9az/eXZWJxCQtCg2lNyXAAkRYg6QQZg3kGmQ7X7ck4TD5lKN89/iuSkSlHEyonXSoO1MO22vtMXiVKUNGkELI14kBDZ/lANutPqeib+mbL2W8NHFKvAKBIN4sDBJ9I1vViN1sTGZ55LCLXWkBRH8mvvVzid5wmUYNlLI4rAlZ81nj5crGqZ/EKWSpxZWo8SbT66npS5T6VMb9uGJwzCRCFPOkarKsgnySBVU9iYn8591GpoSp1eRu5jjy5x+vKu725by02UAeV4I5E0Sb9Fuihi8QFLnURHOvKb8ZpnTuG+DKkpA5lwAfn8qu9l7nJbSoqGdWpURlQOgKteZPStbYjbOVsngLVyito2fuyD8LZA1ygm3C5MVH2nudh1KhSC1zcgJR8yJ9KJkTJWzOte12MGm/FbvMoUUpX2vCUyIPKTx8pqmxWyC2e0bGZsG5IkA8lf3jWjpcyvioQlavCk+nLyr6cIrUnhM/r9e1X+EZW6crYSmEnUyqDrBN+Q9iTaR0XhcO2ZdWXFDLIk2tJkeJJHWRcdYnkriW8OhRISOJi5gXMXPAU0p3KcQP3y0p+yP1Jqp2ioKKSlstgjiIm55WsCBPGJprwLpU02VEk5RJJk6daMsrpPGK9rZCEaX8gB+vepfZ8hA9z/AGro5iAo5UkKPJIzH2H5VaYDdDG4iMmHdCT8TsNp87972FZ6tPelV2iQb68hc107UzpA63PoBT9sr6JV6v4kJ+wyn/zV+VOGytxcExoyFq+s73z7Huj0FVPjpcmQ7L2S9iVAMsrWJjNHdF9SfCI85retn4RLTaG0gBKEgADoKkJSAIAgDQV9rXHHSbdiiiiqIUUUUB5UkEEESDqKzPfL6PiCp7BiRqpgcOrf/wCfblWnUUrNiXT80FsSb5VDUHSdDI1Hp6ir3d3b+Iw5CZlri2rvII+ze3kPnWn72bjsYyVj929/xEiyjwzj4vPX7qyrauyH8EvI8ix0VqlQ6H8OHKsMsLGsyldcbvC+5KGxkbHwtpCED0GvmTVC/E949oefwj8/IVYfsjjkIbUt2T4QLTytdR8uXKnzdr6NQYcxhPMMggAfzEfcD68KiY207ZGYKbVkK4IbTAKykwCdBA4nhpURGLAVZMjmTcjpwHlX6Wf2IwphWHLSexUIKAIHn5zedZrA96t0XMDiChUqaMlpzmOvCRNx+Bq7hqJmWzNsRjD4pASYSseBQsoHpyPNJ1+dX2CwxSrsnoC/gWBZYHEA6KHFNZphkLR3ka9Omn615U+7F3jaxLXZYsWkQrQg8DI0PUVMyFxSdpIQxBUUSo92UlSzzImAn24elUmI2lrlAXlNi53iRpOoCSRcAW4VPxGycOlZL+LCkg91KBJHG6rpmvn/AKhwbH8BjOoaLcv7Dh6Ve5E6quOAxOKUcrS1JIHhGVKf5SruzbNMk3i+lTlbkQE/tL6GgLxIJ4c4A46T4jzqHj978U7bOGxyTa331QOvKWSVKUs85/Olz/D4mwf4Vh7QrEKHO6ZHGDA+RrntPertGltN4dtLSklJz2EEcoApWmOQ68fc3q52Nu5icUJabhB/zXLJ8xN1f0zS7p6kZW0JXClwLgmY4G39WnK9XeyNmLeXlweHW+qYzlJIFvi4C8mbaDrWwbs/Q9hWe/iVKxK9YIytg62SLn1VWiYXCobSENpShI0SkAD2Fbcdly0xrZf0O4h/KrG4gNAf5TQC1AWtnNhpyVWhbK+j/AsgDsu1IEAvHPYfZPdHoKaaKqYxNrhhcE22IbbQgckJCfuFd6KKZCiiigCiiigCiiigCiiigCiiigCo20MC28gtuoC0nUH7xyPWpNFAU2w922cLJQCVfXVBITyEAAD5njNXNFFKTQFV23NkN4potuC2qTxSrgRVjRToYftPYq8M4ptY09lJ4Ecx8x91Ti8EB3h4eY1BJ0tx4g6Gtv3j2InEtx4XE3QvkeR5pPEeR1ArIseA0VBwFtSSUrRyPTmlWo56jlXNnhxrTG7VSkjWVK5A2gfM/OvaRyEdf1c1zZfU4rIw2pROkAk/K/3U07H+jnFPHM+oMp5Eyr/QkwPU+lKY2qt0U3X0iZJMa8h5nSrzYW6WLxYCkoDTZ/zHJEj7IsT7R1rTthblYXDQQ32ix/mOQSD9kRlT6AUxRWuPx/qLkVNhbg4ZiFLHbuD4nBYH7KNB6yaawK+0VpJIgUUUUwKKKKAKKKKAKKKKAKKKKAKKKKAKKKKAKKKKAKKKKAKKKKAKKKKAKX9490MNjFIW6FBSbSkgFSdcqjGnlBvRRSsCy2VsdjDJysNpQOMC5/mUbn1NTqKKYFFFFAFFFFAFFFFAFFFFAFFFFAFFFFAFFFFAf//Z"/>
          <p:cNvSpPr>
            <a:spLocks noChangeAspect="1" noChangeArrowheads="1"/>
          </p:cNvSpPr>
          <p:nvPr/>
        </p:nvSpPr>
        <p:spPr bwMode="auto">
          <a:xfrm>
            <a:off x="155575" y="-2133600"/>
            <a:ext cx="493395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8" name="Picture 4" descr="http://i.huffpost.com/gen/1394865/images/o-PILES-OF-MONEY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8640"/>
            <a:ext cx="5620494" cy="2810247"/>
          </a:xfrm>
          <a:prstGeom prst="rect">
            <a:avLst/>
          </a:prstGeom>
          <a:noFill/>
        </p:spPr>
      </p:pic>
      <p:pic>
        <p:nvPicPr>
          <p:cNvPr id="16390" name="Picture 6" descr="http://apps.warnerbros.com/greatgatsby/interactivebook/us/static/img/4-real-estate/1-gatsbys-castle/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6033542" cy="339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uppieren 5"/>
          <p:cNvGrpSpPr/>
          <p:nvPr/>
        </p:nvGrpSpPr>
        <p:grpSpPr>
          <a:xfrm>
            <a:off x="841640" y="1096901"/>
            <a:ext cx="7460721" cy="4664199"/>
            <a:chOff x="482038" y="908720"/>
            <a:chExt cx="7460721" cy="4664199"/>
          </a:xfrm>
        </p:grpSpPr>
        <p:pic>
          <p:nvPicPr>
            <p:cNvPr id="15362" name="Picture 2" descr="http://sirellecarter.files.wordpress.com/2013/05/gatsb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038" y="908720"/>
              <a:ext cx="7460721" cy="4664199"/>
            </a:xfrm>
            <a:prstGeom prst="rect">
              <a:avLst/>
            </a:prstGeom>
            <a:noFill/>
          </p:spPr>
        </p:pic>
        <p:sp>
          <p:nvSpPr>
            <p:cNvPr id="5" name="Herz 4"/>
            <p:cNvSpPr/>
            <p:nvPr/>
          </p:nvSpPr>
          <p:spPr>
            <a:xfrm>
              <a:off x="3347864" y="1124744"/>
              <a:ext cx="576064" cy="57606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://i.telegraph.co.uk/multimedia/archive/02558/hannah-betts_255820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204913"/>
            <a:ext cx="71247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(4:3)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Elisabeth</dc:creator>
  <cp:lastModifiedBy>Lis Polzleitner</cp:lastModifiedBy>
  <cp:revision>3</cp:revision>
  <dcterms:created xsi:type="dcterms:W3CDTF">2015-10-06T15:47:13Z</dcterms:created>
  <dcterms:modified xsi:type="dcterms:W3CDTF">2015-10-13T13:49:51Z</dcterms:modified>
</cp:coreProperties>
</file>