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75" r:id="rId9"/>
    <p:sldId id="263" r:id="rId10"/>
    <p:sldId id="264" r:id="rId11"/>
    <p:sldId id="265" r:id="rId12"/>
    <p:sldId id="269" r:id="rId13"/>
    <p:sldId id="266" r:id="rId14"/>
    <p:sldId id="267" r:id="rId15"/>
    <p:sldId id="270" r:id="rId16"/>
    <p:sldId id="268" r:id="rId17"/>
    <p:sldId id="273" r:id="rId18"/>
    <p:sldId id="272" r:id="rId19"/>
    <p:sldId id="271" r:id="rId20"/>
    <p:sldId id="274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5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DA3796-F956-4BA7-ACEB-5DDAE058BAD3}" type="datetimeFigureOut">
              <a:rPr lang="en-US" smtClean="0"/>
              <a:pPr/>
              <a:t>13-Oct-15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F540A9-DDC2-45BD-BDB2-87E486AA25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266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3BF8C-3678-4589-92D9-3EEFE404D2D4}" type="datetimeFigureOut">
              <a:rPr lang="en-US" smtClean="0"/>
              <a:pPr/>
              <a:t>13-Oct-15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27F61-96BF-4161-986B-A41FC5D092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3BF8C-3678-4589-92D9-3EEFE404D2D4}" type="datetimeFigureOut">
              <a:rPr lang="en-US" smtClean="0"/>
              <a:pPr/>
              <a:t>13-Oct-15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27F61-96BF-4161-986B-A41FC5D092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3BF8C-3678-4589-92D9-3EEFE404D2D4}" type="datetimeFigureOut">
              <a:rPr lang="en-US" smtClean="0"/>
              <a:pPr/>
              <a:t>13-Oct-15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27F61-96BF-4161-986B-A41FC5D092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3BF8C-3678-4589-92D9-3EEFE404D2D4}" type="datetimeFigureOut">
              <a:rPr lang="en-US" smtClean="0"/>
              <a:pPr/>
              <a:t>13-Oct-15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27F61-96BF-4161-986B-A41FC5D092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3BF8C-3678-4589-92D9-3EEFE404D2D4}" type="datetimeFigureOut">
              <a:rPr lang="en-US" smtClean="0"/>
              <a:pPr/>
              <a:t>13-Oct-15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27F61-96BF-4161-986B-A41FC5D092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3BF8C-3678-4589-92D9-3EEFE404D2D4}" type="datetimeFigureOut">
              <a:rPr lang="en-US" smtClean="0"/>
              <a:pPr/>
              <a:t>13-Oct-15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27F61-96BF-4161-986B-A41FC5D092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3BF8C-3678-4589-92D9-3EEFE404D2D4}" type="datetimeFigureOut">
              <a:rPr lang="en-US" smtClean="0"/>
              <a:pPr/>
              <a:t>13-Oct-15</a:t>
            </a:fld>
            <a:endParaRPr lang="en-US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27F61-96BF-4161-986B-A41FC5D092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3BF8C-3678-4589-92D9-3EEFE404D2D4}" type="datetimeFigureOut">
              <a:rPr lang="en-US" smtClean="0"/>
              <a:pPr/>
              <a:t>13-Oct-15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27F61-96BF-4161-986B-A41FC5D092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3BF8C-3678-4589-92D9-3EEFE404D2D4}" type="datetimeFigureOut">
              <a:rPr lang="en-US" smtClean="0"/>
              <a:pPr/>
              <a:t>13-Oct-15</a:t>
            </a:fld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27F61-96BF-4161-986B-A41FC5D092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3BF8C-3678-4589-92D9-3EEFE404D2D4}" type="datetimeFigureOut">
              <a:rPr lang="en-US" smtClean="0"/>
              <a:pPr/>
              <a:t>13-Oct-15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27F61-96BF-4161-986B-A41FC5D092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3BF8C-3678-4589-92D9-3EEFE404D2D4}" type="datetimeFigureOut">
              <a:rPr lang="en-US" smtClean="0"/>
              <a:pPr/>
              <a:t>13-Oct-15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27F61-96BF-4161-986B-A41FC5D092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43BF8C-3678-4589-92D9-3EEFE404D2D4}" type="datetimeFigureOut">
              <a:rPr lang="en-US" smtClean="0"/>
              <a:pPr/>
              <a:t>13-Oct-15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527F61-96BF-4161-986B-A41FC5D092B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microsoft.com/office/2007/relationships/media" Target="../media/media2.WAV"/><Relationship Id="rId7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audio" Target="../media/media3.WAV"/><Relationship Id="rId11" Type="http://schemas.openxmlformats.org/officeDocument/2006/relationships/image" Target="../media/image4.png"/><Relationship Id="rId5" Type="http://schemas.microsoft.com/office/2007/relationships/media" Target="../media/media3.WAV"/><Relationship Id="rId10" Type="http://schemas.openxmlformats.org/officeDocument/2006/relationships/image" Target="../media/image3.png"/><Relationship Id="rId4" Type="http://schemas.openxmlformats.org/officeDocument/2006/relationships/audio" Target="../media/media2.WAV"/><Relationship Id="rId9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2.WAV"/><Relationship Id="rId1" Type="http://schemas.microsoft.com/office/2007/relationships/media" Target="../media/media12.WAV"/><Relationship Id="rId6" Type="http://schemas.openxmlformats.org/officeDocument/2006/relationships/image" Target="../media/image4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3.WAV"/><Relationship Id="rId1" Type="http://schemas.microsoft.com/office/2007/relationships/media" Target="../media/media13.WAV"/><Relationship Id="rId6" Type="http://schemas.openxmlformats.org/officeDocument/2006/relationships/image" Target="../media/image4.png"/><Relationship Id="rId5" Type="http://schemas.openxmlformats.org/officeDocument/2006/relationships/image" Target="../media/image15.pn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4.WAV"/><Relationship Id="rId1" Type="http://schemas.microsoft.com/office/2007/relationships/media" Target="../media/media14.WAV"/><Relationship Id="rId5" Type="http://schemas.openxmlformats.org/officeDocument/2006/relationships/image" Target="../media/image4.pn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5.WAV"/><Relationship Id="rId1" Type="http://schemas.microsoft.com/office/2007/relationships/media" Target="../media/media15.WAV"/><Relationship Id="rId5" Type="http://schemas.openxmlformats.org/officeDocument/2006/relationships/image" Target="../media/image4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6.WAV"/><Relationship Id="rId1" Type="http://schemas.microsoft.com/office/2007/relationships/media" Target="../media/media16.WAV"/><Relationship Id="rId5" Type="http://schemas.openxmlformats.org/officeDocument/2006/relationships/image" Target="../media/image4.pn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7.WAV"/><Relationship Id="rId1" Type="http://schemas.microsoft.com/office/2007/relationships/media" Target="../media/media17.WAV"/><Relationship Id="rId5" Type="http://schemas.openxmlformats.org/officeDocument/2006/relationships/image" Target="../media/image4.pn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8.WAV"/><Relationship Id="rId1" Type="http://schemas.microsoft.com/office/2007/relationships/media" Target="../media/media18.WAV"/><Relationship Id="rId5" Type="http://schemas.openxmlformats.org/officeDocument/2006/relationships/image" Target="../media/image4.png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9.WAV"/><Relationship Id="rId1" Type="http://schemas.microsoft.com/office/2007/relationships/media" Target="../media/media19.WAV"/><Relationship Id="rId5" Type="http://schemas.openxmlformats.org/officeDocument/2006/relationships/image" Target="../media/image4.png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0.WAV"/><Relationship Id="rId1" Type="http://schemas.microsoft.com/office/2007/relationships/media" Target="../media/media20.WAV"/><Relationship Id="rId5" Type="http://schemas.openxmlformats.org/officeDocument/2006/relationships/image" Target="../media/image4.png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1.WAV"/><Relationship Id="rId1" Type="http://schemas.microsoft.com/office/2007/relationships/media" Target="../media/media21.WAV"/><Relationship Id="rId5" Type="http://schemas.openxmlformats.org/officeDocument/2006/relationships/image" Target="../media/image4.pn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2.WAV"/><Relationship Id="rId1" Type="http://schemas.microsoft.com/office/2007/relationships/media" Target="../media/media22.WAV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5" Type="http://schemas.openxmlformats.org/officeDocument/2006/relationships/image" Target="../media/image4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5" Type="http://schemas.openxmlformats.org/officeDocument/2006/relationships/image" Target="../media/image4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5" Type="http://schemas.openxmlformats.org/officeDocument/2006/relationships/image" Target="../media/image4.pn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5" Type="http://schemas.openxmlformats.org/officeDocument/2006/relationships/image" Target="../media/image4.pn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5" Type="http://schemas.openxmlformats.org/officeDocument/2006/relationships/image" Target="../media/image4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1.WAV"/><Relationship Id="rId1" Type="http://schemas.microsoft.com/office/2007/relationships/media" Target="../media/media11.WAV"/><Relationship Id="rId5" Type="http://schemas.openxmlformats.org/officeDocument/2006/relationships/image" Target="../media/image4.pn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www.leftways.com/wp-content/uploads/2014/07/ann-ueno-great-gatsby-book-cover-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Sound aufgezeichne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4470400" y="3327400"/>
            <a:ext cx="203200" cy="203200"/>
          </a:xfrm>
          <a:prstGeom prst="rect">
            <a:avLst/>
          </a:prstGeom>
        </p:spPr>
      </p:pic>
      <p:pic>
        <p:nvPicPr>
          <p:cNvPr id="7" name="Sound aufgezeichnet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4470400" y="3327400"/>
            <a:ext cx="203200" cy="203200"/>
          </a:xfrm>
          <a:prstGeom prst="rect">
            <a:avLst/>
          </a:prstGeom>
        </p:spPr>
      </p:pic>
      <p:pic>
        <p:nvPicPr>
          <p:cNvPr id="15" name="~PP2671.WAV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8724900" y="6438900"/>
            <a:ext cx="203200" cy="203200"/>
          </a:xfrm>
          <a:prstGeom prst="rect">
            <a:avLst/>
          </a:prstGeom>
        </p:spPr>
      </p:pic>
    </p:spTree>
  </p:cSld>
  <p:clrMapOvr>
    <a:masterClrMapping/>
  </p:clrMapOvr>
  <p:transition advTm="2260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447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showWhenStopped="0">
                <p:cTn id="1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also.kottke.org/misc/images/egg-ruhlma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1124744"/>
            <a:ext cx="6096000" cy="4191001"/>
          </a:xfrm>
          <a:prstGeom prst="rect">
            <a:avLst/>
          </a:prstGeom>
          <a:noFill/>
        </p:spPr>
      </p:pic>
      <p:pic>
        <p:nvPicPr>
          <p:cNvPr id="21508" name="Picture 4" descr="http://www.leapaxlr8r.com/system/images/BAhbBlsHOgZmSSIqMjAxMy8xMi8xMS8yMi8xMy80Ni8zOTAvd2VzdF9sb2dvLmpwZwY6BkVU/west_log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848" y="2564904"/>
            <a:ext cx="2376264" cy="1007950"/>
          </a:xfrm>
          <a:prstGeom prst="rect">
            <a:avLst/>
          </a:prstGeom>
          <a:noFill/>
        </p:spPr>
      </p:pic>
      <p:pic>
        <p:nvPicPr>
          <p:cNvPr id="5" name="~PP2531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8724900" y="6438900"/>
            <a:ext cx="203200" cy="203200"/>
          </a:xfrm>
          <a:prstGeom prst="rect">
            <a:avLst/>
          </a:prstGeom>
        </p:spPr>
      </p:pic>
    </p:spTree>
  </p:cSld>
  <p:clrMapOvr>
    <a:masterClrMapping/>
  </p:clrMapOvr>
  <p:transition advTm="2491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also.kottke.org/misc/images/egg-ruhlma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1340768"/>
            <a:ext cx="6096000" cy="4191001"/>
          </a:xfrm>
          <a:prstGeom prst="rect">
            <a:avLst/>
          </a:prstGeom>
          <a:noFill/>
        </p:spPr>
      </p:pic>
      <p:pic>
        <p:nvPicPr>
          <p:cNvPr id="22532" name="Picture 4" descr="http://images.clipartpanda.com/east-clipart-east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7864" y="2708920"/>
            <a:ext cx="2232248" cy="12687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~PP1676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8724900" y="6438900"/>
            <a:ext cx="203200" cy="203200"/>
          </a:xfrm>
          <a:prstGeom prst="rect">
            <a:avLst/>
          </a:prstGeom>
        </p:spPr>
      </p:pic>
    </p:spTree>
  </p:cSld>
  <p:clrMapOvr>
    <a:masterClrMapping/>
  </p:clrMapOvr>
  <p:transition advTm="1947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cbruni5.files.wordpress.com/2013/05/1920s_party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~PP3357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724900" y="6438900"/>
            <a:ext cx="203200" cy="203200"/>
          </a:xfrm>
          <a:prstGeom prst="rect">
            <a:avLst/>
          </a:prstGeom>
        </p:spPr>
      </p:pic>
    </p:spTree>
  </p:cSld>
  <p:clrMapOvr>
    <a:masterClrMapping/>
  </p:clrMapOvr>
  <p:transition advTm="1791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orig12.deviantart.net/a17f/f/2014/054/6/6/66c13bc1cfd6724b0ea9a2523f8fe7fa-d77ozav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764704"/>
            <a:ext cx="3781425" cy="4914901"/>
          </a:xfrm>
          <a:prstGeom prst="rect">
            <a:avLst/>
          </a:prstGeom>
          <a:noFill/>
        </p:spPr>
      </p:pic>
      <p:pic>
        <p:nvPicPr>
          <p:cNvPr id="4" name="~PP1035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724900" y="6438900"/>
            <a:ext cx="203200" cy="203200"/>
          </a:xfrm>
          <a:prstGeom prst="rect">
            <a:avLst/>
          </a:prstGeom>
        </p:spPr>
      </p:pic>
    </p:spTree>
  </p:cSld>
  <p:clrMapOvr>
    <a:masterClrMapping/>
  </p:clrMapOvr>
  <p:transition advTm="1805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t2.ftcdn.net/jpg/00/15/21/05/160_F_15210560_y8hLnDioaoqpJssZNzg7MzUGRmye1P7q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1268760"/>
            <a:ext cx="4476326" cy="4476329"/>
          </a:xfrm>
          <a:prstGeom prst="rect">
            <a:avLst/>
          </a:prstGeom>
          <a:noFill/>
        </p:spPr>
      </p:pic>
      <p:pic>
        <p:nvPicPr>
          <p:cNvPr id="4" name="~PP1997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724900" y="6438900"/>
            <a:ext cx="203200" cy="203200"/>
          </a:xfrm>
          <a:prstGeom prst="rect">
            <a:avLst/>
          </a:prstGeom>
        </p:spPr>
      </p:pic>
    </p:spTree>
  </p:cSld>
  <p:clrMapOvr>
    <a:masterClrMapping/>
  </p:clrMapOvr>
  <p:transition advTm="2537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www.uloc.de/screenshots/c/cabf22_22_hans_maulwurf_ueberfahre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0"/>
            <a:ext cx="9153734" cy="6858000"/>
          </a:xfrm>
          <a:prstGeom prst="rect">
            <a:avLst/>
          </a:prstGeom>
          <a:noFill/>
        </p:spPr>
      </p:pic>
      <p:pic>
        <p:nvPicPr>
          <p:cNvPr id="4" name="~PP3889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724900" y="6438900"/>
            <a:ext cx="203200" cy="203200"/>
          </a:xfrm>
          <a:prstGeom prst="rect">
            <a:avLst/>
          </a:prstGeom>
        </p:spPr>
      </p:pic>
    </p:spTree>
  </p:cSld>
  <p:clrMapOvr>
    <a:masterClrMapping/>
  </p:clrMapOvr>
  <p:transition advTm="1402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forgotten-ny.com/wp-content/uploads/2005/12/oldvalleyofash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~PP4017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724900" y="6438900"/>
            <a:ext cx="203200" cy="203200"/>
          </a:xfrm>
          <a:prstGeom prst="rect">
            <a:avLst/>
          </a:prstGeom>
        </p:spPr>
      </p:pic>
    </p:spTree>
  </p:cSld>
  <p:clrMapOvr>
    <a:masterClrMapping/>
  </p:clrMapOvr>
  <p:transition advTm="2052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i.ytimg.com/vi/c9cDUpLYkkA/maxresdefaul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~PP1733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724900" y="6438900"/>
            <a:ext cx="203200" cy="203200"/>
          </a:xfrm>
          <a:prstGeom prst="rect">
            <a:avLst/>
          </a:prstGeom>
        </p:spPr>
      </p:pic>
    </p:spTree>
  </p:cSld>
  <p:clrMapOvr>
    <a:masterClrMapping/>
  </p:clrMapOvr>
  <p:transition advTm="2212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AutoShape 2" descr="Image result for yellow col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0" name="AutoShape 4" descr="Image result for yellow col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9702" name="Picture 6" descr="https://s3.graphiq.com/sites/default/files/2307/media/images/Banana_Yellow_429852_i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~PP3876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724900" y="6438900"/>
            <a:ext cx="203200" cy="203200"/>
          </a:xfrm>
          <a:prstGeom prst="rect">
            <a:avLst/>
          </a:prstGeom>
        </p:spPr>
      </p:pic>
    </p:spTree>
  </p:cSld>
  <p:clrMapOvr>
    <a:masterClrMapping/>
  </p:clrMapOvr>
  <p:transition advTm="1429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pcwallart.com/images/gold-color-code-wallpaper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~PP4010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724900" y="6438900"/>
            <a:ext cx="203200" cy="203200"/>
          </a:xfrm>
          <a:prstGeom prst="rect">
            <a:avLst/>
          </a:prstGeom>
        </p:spPr>
      </p:pic>
    </p:spTree>
  </p:cSld>
  <p:clrMapOvr>
    <a:masterClrMapping/>
  </p:clrMapOvr>
  <p:transition advTm="2456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orig09.deviantart.net/93ce/f/2012/346/2/d/the_great_gatsby_by_nebula_tea-d5nvle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38950"/>
          </a:xfrm>
          <a:prstGeom prst="rect">
            <a:avLst/>
          </a:prstGeom>
          <a:noFill/>
        </p:spPr>
      </p:pic>
      <p:pic>
        <p:nvPicPr>
          <p:cNvPr id="8" name="~PP3416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724900" y="6438900"/>
            <a:ext cx="203200" cy="203200"/>
          </a:xfrm>
          <a:prstGeom prst="rect">
            <a:avLst/>
          </a:prstGeom>
        </p:spPr>
      </p:pic>
    </p:spTree>
  </p:cSld>
  <p:clrMapOvr>
    <a:masterClrMapping/>
  </p:clrMapOvr>
  <p:transition advTm="1663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259632" y="3140968"/>
            <a:ext cx="684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3600" i="1" dirty="0" smtClean="0"/>
              <a:t>I </a:t>
            </a:r>
            <a:r>
              <a:rPr lang="de-AT" sz="3600" i="1" dirty="0" err="1" smtClean="0"/>
              <a:t>hope</a:t>
            </a:r>
            <a:r>
              <a:rPr lang="de-AT" sz="3600" i="1" dirty="0" smtClean="0"/>
              <a:t> </a:t>
            </a:r>
            <a:r>
              <a:rPr lang="de-AT" sz="3600" i="1" dirty="0" err="1" smtClean="0"/>
              <a:t>you</a:t>
            </a:r>
            <a:r>
              <a:rPr lang="de-AT" sz="3600" i="1" dirty="0" smtClean="0"/>
              <a:t> live a </a:t>
            </a:r>
            <a:r>
              <a:rPr lang="de-AT" sz="3600" i="1" dirty="0" err="1" smtClean="0"/>
              <a:t>life</a:t>
            </a:r>
            <a:r>
              <a:rPr lang="de-AT" sz="3600" i="1" dirty="0" smtClean="0"/>
              <a:t> </a:t>
            </a:r>
            <a:r>
              <a:rPr lang="de-AT" sz="3600" i="1" dirty="0" err="1" smtClean="0"/>
              <a:t>you‘re</a:t>
            </a:r>
            <a:r>
              <a:rPr lang="de-AT" sz="3600" i="1" dirty="0" smtClean="0"/>
              <a:t> </a:t>
            </a:r>
            <a:r>
              <a:rPr lang="de-AT" sz="3600" i="1" dirty="0" err="1" smtClean="0"/>
              <a:t>proud</a:t>
            </a:r>
            <a:r>
              <a:rPr lang="de-AT" sz="3600" i="1" dirty="0" smtClean="0"/>
              <a:t> of</a:t>
            </a:r>
            <a:endParaRPr lang="en-US" sz="3600" i="1" dirty="0"/>
          </a:p>
        </p:txBody>
      </p:sp>
      <p:pic>
        <p:nvPicPr>
          <p:cNvPr id="5" name="~PP827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8724900" y="6438900"/>
            <a:ext cx="203200" cy="203200"/>
          </a:xfrm>
          <a:prstGeom prst="rect">
            <a:avLst/>
          </a:prstGeom>
        </p:spPr>
      </p:pic>
    </p:spTree>
  </p:cSld>
  <p:clrMapOvr>
    <a:masterClrMapping/>
  </p:clrMapOvr>
  <p:transition advTm="3361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esl-bits.net/ESL.English.Learning.Audiobooks/Great.Gatsby/the_great_gatsby_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9300"/>
            <a:ext cx="9144000" cy="6867300"/>
          </a:xfrm>
          <a:prstGeom prst="rect">
            <a:avLst/>
          </a:prstGeom>
          <a:noFill/>
        </p:spPr>
      </p:pic>
      <p:pic>
        <p:nvPicPr>
          <p:cNvPr id="7" name="~PP477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724900" y="6438900"/>
            <a:ext cx="203200" cy="203200"/>
          </a:xfrm>
          <a:prstGeom prst="rect">
            <a:avLst/>
          </a:prstGeom>
        </p:spPr>
      </p:pic>
    </p:spTree>
  </p:cSld>
  <p:clrMapOvr>
    <a:masterClrMapping/>
  </p:clrMapOvr>
  <p:transition advTm="2197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www.colourbox.com/preview/8669971-poor-ma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188640"/>
            <a:ext cx="3413973" cy="6669360"/>
          </a:xfrm>
          <a:prstGeom prst="rect">
            <a:avLst/>
          </a:prstGeom>
          <a:noFill/>
        </p:spPr>
      </p:pic>
      <p:pic>
        <p:nvPicPr>
          <p:cNvPr id="7" name="~PP2407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724900" y="6438900"/>
            <a:ext cx="203200" cy="203200"/>
          </a:xfrm>
          <a:prstGeom prst="rect">
            <a:avLst/>
          </a:prstGeom>
        </p:spPr>
      </p:pic>
    </p:spTree>
  </p:cSld>
  <p:clrMapOvr>
    <a:masterClrMapping/>
  </p:clrMapOvr>
  <p:transition advTm="2150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cliparthut.com/clip-arts/848/rich-person-clip-art-8483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620688"/>
            <a:ext cx="5976664" cy="5378999"/>
          </a:xfrm>
          <a:prstGeom prst="rect">
            <a:avLst/>
          </a:prstGeom>
          <a:noFill/>
        </p:spPr>
      </p:pic>
      <p:pic>
        <p:nvPicPr>
          <p:cNvPr id="7" name="~PP3946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724900" y="6438900"/>
            <a:ext cx="203200" cy="203200"/>
          </a:xfrm>
          <a:prstGeom prst="rect">
            <a:avLst/>
          </a:prstGeom>
        </p:spPr>
      </p:pic>
    </p:spTree>
  </p:cSld>
  <p:clrMapOvr>
    <a:masterClrMapping/>
  </p:clrMapOvr>
  <p:transition advTm="2892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ecx.images-amazon.com/images/I/31sbBWJ4vp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712" y="1268760"/>
            <a:ext cx="5302538" cy="3908169"/>
          </a:xfrm>
          <a:prstGeom prst="rect">
            <a:avLst/>
          </a:prstGeom>
          <a:noFill/>
        </p:spPr>
      </p:pic>
      <p:pic>
        <p:nvPicPr>
          <p:cNvPr id="4" name="~PP1939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724900" y="6438900"/>
            <a:ext cx="203200" cy="203200"/>
          </a:xfrm>
          <a:prstGeom prst="rect">
            <a:avLst/>
          </a:prstGeom>
        </p:spPr>
      </p:pic>
    </p:spTree>
  </p:cSld>
  <p:clrMapOvr>
    <a:masterClrMapping/>
  </p:clrMapOvr>
  <p:transition advTm="2505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 descr="data:image/jpeg;base64,/9j/4AAQSkZJRgABAQAAAQABAAD/2wCEAAkGBxQTEhQUEhQVFRQVFxcYFhUUFxQUFBUWFBQWFxQUFBQYHCggGBolHBQUIjEhJSksLi4uFx8zODMsNygtLisBCgoKDg0OGhAQGiwkHyQsLCwsLCwsLCwsLCwsLCwsLCwsLCwsLCwsLCwsLCwsLCwsLCwsLCwsLywsLCwsLCwsLP/AABEIAOQA3QMBIgACEQEDEQH/xAAcAAACAgMBAQAAAAAAAAAAAAAEBQMGAAIHAQj/xABEEAABAwIDBAcFBQYFAwUAAAABAAIDBBESITEFQVFhBhMiMnGBkUJSobHBBxRi0fAjcoKisuEzQ1OS8RWTwhYkNFRj/8QAGwEAAwEBAQEBAAAAAAAAAAAAAQIDAAQFBgf/xAAlEQACAgICAgEEAwAAAAAAAAAAAQIRAxIhMQRBEwUiMlFxgdH/2gAMAwEAAhEDEQA/AEAlUp0Shs5U33zJcSidqdGVoFkmbDiciquoJUFHJmqxVISTthsez1klJZMqc5LaoGSRsKSEEsaFc5MKoJZI0poiS4IpH3WgW7mqMlWRM8ctQ5HbG2c6onjiGWNwF+A1cfIAnyV7q/s/jkEYg/ZuBe2TG4uLrRuLH2O/EGtOGws69skyFZz+DNFGFaw05bqCDvB1HIolqm5FYoCEdimdPMAtdmbNfUztiZvzcdzWjvOP61IVwk6GQuYWxukbLhcWFzmlr3eyHjDkL8OKDi5G2UeCp1M+SVzZrUyOuQQQRkQdQRqCt8BQSoLdkWFRSLeQqBxToRs3iKaUsd0mbkney33Wl0CPYc6juFE6nATRjhZA1z7KNl6FksSCmbmi6ioS2SXNUiiM2gmKS1k7p5rjNVUzIuDaRAshOF9EKLBovLIuaFDtiU0ztYLNFdRRU9imX3crGxJrBRkM1gtZapbvbZCTRncgHk3cboeaK4W7L71kjkAugaGkxua0aucGi/FxA+quQ6EUpJjL5myWIDjhLcWoOG2m61/NVyibZzXcCD6G6v8AUMc4iQb7Hzsr4ltdnNketUVfohsd9PtEMkHaY15BGbXAtwhzTvBuVczL+2vuBt9FvsyMSvaSO2wHAd9nWxN8Mgf+VqKZwJuNFWMaElKyal6NUz3TzvYHOfh7J0a8ntvA4k2PrxVe+0Xo81rXTQsDDG4uka0WxMeG9seDgcvxHgrrs4Xa+2uR+RR23KISsLf9SN7D/E0j6pXFBUmc/wDsuoMMEk5HakJaD+BmX9WL0CbV8Ja9pG8I7o9RdTSxRnUMAP71s/jdT1kd8HimjwgPk5Rt+iDaufLV+Lze0PPxcUIKYvIa0Xc4gADUk6BPulZH3uX+H+hqL6JUwxdcfZvh+p+nquerlRe6jZVtrdGqiKV8WAyOYGlxiDntAeLjO3l5FJWxLt0laSQ6wDnlt7C17WGflZclq4/2kn77v6iqS+0SL2FfVqaifhciaeie94axpc47h8zwHMpptLotLDD1znRkC2JrXEubiIAOYsczbIpW7Q3TIRVpdXVdyhpZLIGaQ3SxgGUySWVCSvXpKjcFWiLZjVO1qgCla9EyOgSyArWIJZNU4V5S12a5UjrY7aEPMM1vHNdC1snBENHj3XIRUVOSDYEgC5sCbDieASjrCuldFtmBsEU8b85Qb3GTSHFrozyuBmio7OhJT1VlX2ZsUVEgjDgwkEgkXuWi+EcynsnRylc0tEbmEEgPDiTfgQcj4JnWbPbja4jqpQQWSNHZJHvDRw56phUABwkI7EmUg3A6X9VaEEuGQnkvlHN9qbIfTkX7TXZseO64fQ8QrZ0fqMcA4gfEZfQpnU0LbGGbOGXuu3sduIO4pBsKkfTTyU0uo7TXbnsdo5vK48iSEYx1kaUtojqmOCZrtxz/ADVhrIBiBGhHzSCVnq0gj9eqscDscTT7vyTsmgTZAs8t4hMq51mtPD8krjdhmH61UdQ5xqMJJsDcDdpcfNYIS5tg0KN7bub+tVPMMxyWjB2/ALWY5D0lmxVU5Gf7Qt/29m3wVu2bS9VAxntEAHx1d8Sqt0apfvFSXkdkOMh8S4lvxN/JXx7e1xDQpwXbHyPpEGHtt4NF/TMqg0OzXTyYYxm4kng0X1dyzXQqimc6KXALvc0tb4u7IJ5C9/JEbI2Q2njDG5uPffvcfoBuCM47NAg9UxdS7EZDFhj1yxvOrv7ckt2tL1dPOT7TCwXF835DLzv5K1PF8ty5505rwXiFpyjN3/vkaeQJ9eSLaUQJOUinTMQEzVZqLo7UzAFkZDTo55DGnmMRuR4ApDtOmfFI6ORpa5pIIPLeOI4FJGykqAiFqQt14nJkdl5ZbkLxYxZKyMrWhjzujKoZIenfZQ9HV7HcVrIap+C22ZKwyRtkJDC9ocRuaSAT6Lo8oewmJwaWnINeAY3DcQNFoY7Bkyald2DsimMQ66LrC8A4sbxhuNGhpGWmqt2xKaKKIxMLurLi5uI3wk6gG1/VQUtPGAGmMR8MGTfIaW5Ig7NNiWG4/Wo3LoUUjlcmw6R3ZLHsxndzG4goOidfFC9pG9odqRvC9pqst7MguNx3jwKMrKloALwS32ZW5lp5/rNHowHHFcGF/wDCfkoZKXrC1rv8aK+B29zTq2/OwPiAmBAlbiFsQ3jj+S0e3GA4ZPZ9FjAMrbFp45HzTTYZ1Z+uS1rIxJHjbr7Q4FQ0D7OaQsYl2jHZ7XfrVbvi/wDcX4sB+n0RW12dm/Ag+q8aP2jTxZ9f7oWYjmZ2kFWyYI6h/uxPPowpnI3tJRtxl6d7RrM5sY8HvGP+QPPkg2FFb6FbP6unxnvPz8hk38/NOIYtb7yjPu4a0NaLDgNwClpoc0FxwZ88m0UWFqikRc6hYy2aYAo23VujYGxNxTSXEbRnbi88hz5JbsTofHDaSf8AazHPPNjSTe4B7zvxFWyOnAJIHaIsXb7DcOAW7mAfmhVu2G6VIXSQC9yLndyXHvtJqA+tIb/lsawnPNwxOPpjt5LsVVWNsQ05+8qJXdB6Z7X9XJO6oIc5pe+LC6QgkB/YGRO++9FmRy5YpJGWy3jVR2QMeL2ykDFq5qFmLHNNdCg5rHFb00BfIxg9tzW5Wv2nAbyOPFSSOhsKgGSv/RXpC2Vgp6jvDKN53jcL8fmt4OgcDRZz5xz7Fv6SPivZ/s6DheCpsdwkbv3dppy9E6jJOycpRkiwtaWdl3aZuvqEbDEe9G4/X+6T7Mgq4R1dXHjaO7NEcbT++LBzTztZMY8TDduY4KtkgghsnZcA13wP5IXC6ElrhijOoPBMWFko4OWZt7MgxN47xzC1gF8UfVHGw4ona8W+PJGPFnYhv1581rJSui7TO0w+hC9bYNu3uf0ngeSASansHG/dfkfPegTHgeWncfgjY+Hp+S02gy+B+/unxGnwSt0FILrRePy+SGL8MsQ4sPrcFS47sA4sPqvakAlhHsEfKx+ZXJk8zDD8pJf2UWOT9Ez9SUjqn46mOIf5TDI7k5/YZ/KZPVPC8JJsmiIknld3pHC/g0ZDlYG3kmh5WLI6hJP+GZwa7DOruVu0WClIsPktBHfXzXQmI0QAXzK3ijxZ7h8SvS3GbN7o1P0CmkdhFgmARTyhgSOtqi7flwRdXvuUsdESiAFeSUDtXajaSIzYQ5wyY12jnu0vxAzPknUVIXGwH5DxUG0+hcM7gZpJXBo7LGkMYL6nQkk8brMCOHvzJyA5DIDkBuCyNi7M77OqK2UTjzMst/gbfBVjpt0MhpYOtjc9pDmjA8tcHYjbsmwII135ApWmMUUtULwpS9QuKCCxzExEQNaHtL2l7Qc2hxYT4OANvGy1pIySmX3TkpyaOhI7F0L2pBVQ2ge7HGAHxTEOkbuDsQ7wPvetinD6UXsRhPwXBNnPlhmbLC90b26Ob8QeIPArquwvtCZIAyqaGu94dw8+X6zVI5F0RnCizhjmrwhru83zGRU9NJHILxPGe669kjt3gRz3KhMBk2UDnG7PhotQ4jsyD1RvVbwVIJL5PGIIGAI7s07TDqFHLThhxtzjdk4fO6YPpN8Z/hP0QjJg24Pd9pu9vMJWFCx94pAw3LH5xuGfkeYU9RVZWtfO54XH9igdp1QthBu0Ekag55XBQQrHEgZjMZZ4iDkDwK+V+p/U8jbxYuF03/h6GDx1SlIZmcDK/Kw15aLPvQ362yG85XQEbhbM+OY3W3OA3X36rQMtfM5658N2v4TmDdfOuF9ncoocMnv+fkp2yeiTvkLdMxwF8xfMGx4FpuUVDUeN9+VreN0kXPG9oOhZQTQwxDUkfrcFE9rn5d1vDefyXgI9PD4KcOvy5alfXfSPqXzr45/kjzs+HXlEbpMIs3IBRtfi03raVoHeNhw3oKXaTG5N+C99XZyhE1KLZqCKhJ1yHxUuzqsSXuM910w6knVOAFbG1osFrfgLosxNbqq50g6aU9NduLE/3GZn+I6N81m0uwDioeI2l8rxGxouTkLAcVxbp50tdWODGNDYGHsXA6x50xuccxf3R58vOknSaarPbOFm6NpOHxcfaKr0zLhS+VN8A2ASVpZSuYpYoLhNskGy+bM2cmf3UWUkPZCjlqNwzJyAGpJ0AC47bZ6NJIBlgC1bTXVs2V0LkfZ08gjBzwN7b/M6NPqrLSdEqRgzD5Dxc4/JtgqrFNnLOa9HNtn7QlgN43G3unNv9vJXPZHT/Rswtz1CsrNh0gH/AMeP+JuL4lYdj03/ANWD/tt/JVjCcfZEmo9pQyi7HW8DkiiOFj4IOChhZ3KeNv7rAPkEU0j/AE7eqsY8L/JKOk1W1sdzfGdC3I234uSd4xwI9T81zzpnV3nw7mi2Yw5+A7y5vKk44pNfofGrkkD/AHglhNyNbd5znXFtdLcuSMgZbunFa9iSHEgBrwDY56HUJdRRmzXXcSb2Ad3LaXAvvOlijIbm/wDcjeQeNs73A9qxXw2RV0e1E2lmcDp4Wc6xAuBbMDPPT3jwUT6nQ8d9gfM+g9OaJAJBvrnu4nXMDhySqspnBwIHHTS5NrIY1FumZyoa09Rlnpl7uV223gjRzRmdyOZKAQdL8wNWNNvXdZJaZhz8MvrncAHLzsjpWdkHU5ZZkZm2eelwG2ubaqeSCsZOx1C/T65lTC5yu4DlYEpfTvsbE5kZ3OY0y9SjYg0uaH5+BJPjkUPBcoeTBr9kMyWrJTs5h738ziV6zZ8I0aD4Kbq4g7stF91yT8Ct5Gk8F+g453wvR5Ml+xfNRsBJYcJ3clu6tIFi7PjZbyQHihZYhx+KvYlFd2zs2pqMWGqGhtEGdS08seMk+eXgqZR9B6hzj1w6ho3vs4m/utBz8bq/S6raOY6BuI881N41dgo51troj1MTpWztkDLYmlhY6xIbcZkHMhVkhd52NsYTPcJGNfGWkPYe6bjJp48fJJeln2ZU7Y5JadzoixpdgcS9mWdt7h6nwSTxe4gcTjL41PALBevatbqOzaFRfpZ8kLA84gQbEEEHgQcigWzFM6Rt7AalCqPRnLg7Bsh3WMDmvgcfa6o4mg/MeaN6h3vBcwooGxnES4vG5hLQP4hmfJNWbXm3OI87/E5rsi21ycTL2IncR6LYRHiqQ3a03v8AyWx2zL76YxdurPFauZxcqM7bEvvn4KL7xJIbYnHzyWNZcaysjYCXP8r5rlXSGrc+UvO/fwHJWOvjbHGb3LjvP0VP2lJ5eKjnx745IaMqkhxsyo/Yjc5rgAW4cWR0/ncMR4phDJZxa7LPQ4R7XA5aNF7ZZqt7E2iGEAgWuTfQ5jCA4+7fOysAwYQWuJIJFy59j2+yW630uBwG/VfE+Rj1k00e1jkmg5hAtbQ8bDUAjW1xnrbcVlQQfK+qFiqcyLEa3G8cRh1cRiOZNiCvZKppF7jPz5Eg5B1rHPI6ark0dlGjGRZ8dctfLL9xw3ajVE3NsjfIm/evhFnEZdo4S30UGMuzI0ubG5AyLj33WyxN48QtnStJwh1353tnowANLrZ3IGXki7bN0HUxNt5z1AuDYAZo+ikOLMEt/F2PTilUEulsJOXtOaTxuOKexbOJYHxvJJGhJc08s9PFdf0vx3k8lOuuTl8iVRCBKwG5YQeNytzUR8SPigoZxfC7suHsn6clM6EHUei+2gqPMbJSxjtH35XsgK3q2g4rjmTYeq0qKK2bHW5IV9RI3JzbjfvBHMJ7FFU236NjsLp4sXN17eOG9vNF0u16J3froGt92N2Z8SRl8VW+kPRCnqbvgb1U2fZblHIeGHRp5jLiuZ1MZY4tzBGRB1BGoKVyYD6G/wDW2zIG4Y5g63sxte8k8cVrX8Sqr0i+0d0jXMp2dWwgjG83ksRnYDJvxXJWSFTdaTvUZzmwbGVJzNkM4qYtULkkUIWWnYneyocTw3LzIAyz3pQ9pCnpZs0m/J1/InwXQ09jqPIghb4bIak6Tua0ARRZCwIBB87k3Sfa22ZHm7iDwG4eS61niS+Nj9z+ahdK3e4eqpU+05Tk05nQAXJ5BN9j9EKubtzv6ln/AOly8+Ee7zsmWa/xRvj/AGxz/wBRhb3n5cs/knGzat8g/YU7gz/UltG08xftHyBXuyti09PbAwyye/JZxv8Ahbo3yF+acEud3jYcE33PsFJdCLbdCbXkkxO91mTWjxOZ+Cq9TSt1wjxOZ+KuO2KkAFjBdxGZOdgqy6AnXJOoprkRvkrs7cJy/Vkds3aWEFri7CRkG7nhuTjfIouopBwSuppC0jCM73svI836fvckv6OrB5GvDLUajEWiTAHAdtgF7WOTiGnMdr68QvXEMcDIMje7gDhJa62lyTawy5qpsc5p3jXl8VPDVloDg4gA+Qvw9V4E/ClDg7454v2WBtaQDm3Be2EWBIcHWeWi+ow773Nl42pBHstBIIB7hA0wOHcO7zt4JGvztnru3c0w2RFJM/qgAL3JBsWnK17Ea2IRh4U5v7UCWeKHGznF7izMssQ5jg0nPe14Gf8AZWHY94SerOOI6sPfbzA3+Sl2dRMa0R2tl2HbweBO9DVtM5jiRkRuG/mF9B4fhR8ePHf7OHJlc2Oq6hZOwFuu5w1Croq5YHYZMxxR1DtAnNnfHebufzHB3zRszo6plsg8acjwK9FEGRQTiRuINNt5GdvEaqFzL91wQeyGvimwjK9wQrC6Nj+80B3G3zRaoCdlWrqZwOKzQBmXXAFuJvouO9LKps1XNIyxaSLECwcQ0BzvMg5713jpF0agqouqlBZ7skZsQeJGjhyK4d0n6Ny0UvVy2LTmyRvckHEcDxG5JOxZdCVjUZCwWQTjZT08yhJWCAVOwWS54RU06EDksUZrkt0puhmtIKdmjWCjC5KMAseU32PsCSo7Tj1cXvHvO/cH1PxUVFQ3lY3Diu4dm9gfE8Ff4Y7DPtHg3Jo5LrwY1LllVN0DbL2ZFBlBGMW95zefFx08BYI/qt7jdSNDjoMIWs7mMBdI8ADUkgAeJK7kq6FPA8aNC9txyVX2r0/pIso3GV3CPMf79PS6h6OVlTtB3WOHUUrTo3N8xHsh50bxIHIHguy6MWh1MHXc1t//ACPPkEBXUgJLfa3W5/U6Abgnw5em5SRRjUjNNtRqsp0+zS021I1tuPBCy0FtRmV0A0bSDcakE+SB2hQghznC+4W9lo+ZTbJ9i6nPKukFipaDYxexxAvZtz4BOZ9mOLmtta9znqBuurFQUQjY9ozu0353CScYhVlc2R0WLg0u7LT6nwVhdstkYiewWLThcd5DhkT5/NOmRWa0DkhalhLHjgL+bTcfJJqhiGVv5hSSjrY7jvt/RCjc67GuC8gmwvDtzk1GEVT2SJGZZ58itqp2IddHk4d8D+sfVGbWgwPdhHZdmRxBSunk6t4tm0/EbwVgHjdqOxBx1Fsxy4q6U0rJmhwIuRu3HeqFXwhryGnI5t8Du+Y8lpT1TmG7SWnkiY6GQW5OF28QkfSvo+yqgcw5tOYOro3W7L2+G/iLhCUvSmVuTg149D8Es6VdOJKdgdFTgY8hJjOFrszZzMOdwDbPcUG1XJjjFdSujkfG8Wcxxa7eLtNjY8FAAjKmQuc57u84lx8XG5+aDkeuW7Jo2UDjZTMcoZBmmiOkdYkeF40hJYazEjmT5Lj1AzepepD0wq2NwtcywyF2Nv6i10BNMEOQFk5R6Ytntb0ur5Muvwj8DGD4kEqubT62U3lkfIfxuc63gDonwjCkoNlOqJmRM1cddzQM3OPgFaOSTHQD0H6JurJTiu2CMjrHceEbT7x+A8Qu3QQNYxrGNDWNADWjIADQBabP2cyCJsUQs1o8yd7jxJzKnw38F2wjqgnjG3U8BuctBv58FA9/st8L/QI2KINAATGN0PVTBoc55DWtBc4nQBouSeQAU7jZc6+1DbBd1Wzoj26lzBKRq2JzgMP8Wfk08VnwYs2yqjro2TEW63tgEWIYc2AjccOG/O6Na7I83NHq4BexxBjQAMmtsPSw+SDq5bdU3e54Pp/ygYsTh2R5KFre0R4oh3dHko299Ewn2ee/GfZJHofyWpj1afJCiow1LxuLyPMHL8vNMasWs71WMKtuVZZCyU6RuDJOTXmwd4B1v919yW1rBYObmx2nJye1FMJGyQu7szHDzItf1sVzjYe3XwtdDKzG0G1r2c0g2IBsb2U5T1fPRmNOklzDHM0kOjJY4j8Xabflk5Vek6aNa7BUNI/G3MebdR5XTHbleHts24bwJzPjbJc12t30kJ3N0A7Ds+Zk9jBI2S+5pBPhbivNvSYaSoZK0ECNxAd2S17c2EHjitlv03riI1vv47wjPv0jhhfJI4cHPc4ehKu3wagl8igKwFYueqFRu1FsgyW+zqPEblORTgKcpD2Q0ctkS+tshqOEkKSqgyUBW7IzXXK2O0EokFlE5ybWxRw7aCt/2V1rPvTw49sxkMFib5hzzfdYNHqubCZaCU3uCR4EjXXRVhHV2Mj6brKqONnWSyMjZ7z3BoPmUi2Z0gFZI9tPfqI+9KRbG46NjGoFsyTnplndcLmqZJnh0r3yO0u9xcQOAvoF2volSil2dGfakHWHmX930bhXQpuUqQ5adnx3JO5uQ8d5+nqjLqOkZgiY3fhBPic3fEla1NQ1jXPe4NY0Xc4mwAGpJVQAHSTbLKWB8z92TW73vPdaP1pdci6AskrNq9fL2nNxSuO4EjA0AbgMWQ/CtOm3Sc1s3ZuIY7iNp331e4cTbyHmrj9key8EMs5GcjrA/hZkP5i5c++06XQLtl1n+Z+SRbQnvUNA0YWjzvc/O3knNfMIwXH2B6uOg+SqDZjjxHW9z43uVcJ0hubQtGDtreA9gKKecR45HZNY0uJ5NBJ+SxjllFtsPrqyIn/OlMf8Li1wHmL+q6Ds2TrYrHW36K+eaiqeybrQbPxl9/xEknyzK7h0J2s2op2SM1F7tvod7fX6KcJWZMLkuAPejdY+C5HtOvH3qcD/AFZP6yuwV1S14c9l7kWc0ixDhpdch6TbP6uskc0dmQiQcsYu7+bEkzr7bBLojrH3aqjtOlN7q0TSWCS10oK58UmmImV8xreNiNMK1fTkLq3RROyNpWwURFlIxLIVod0MoACKkrmhV8SkKN8yj8dmZcaNwsvK54slVNXiy0qK26noymgNUHNCSIjUqN7FWPAdOCOOC6Jbs9yN2fGCnsVLkklkfomIKSmsc11/bdY0sijiILGMaAWm4NmgCx8FQH0gCKh2m9rcN9BYHeANwO5NhzKLexrOhUvSqNjHGdzjJckMa3dlZrToPMrm3TzpTPVdj/DhBuI2nUjQvPtHlopH1YtqllVFjTPK5fwBsQ0kma+jOj1GIaaCPS0bL3yu4i/xJK4L9ww5qzDbk0zWtmkc8MAABtYWFhpqbbzmipqLboC4Lh0t2iHSsijddrDd5GjnkHIcQL/qyXXSUVQxN8R81YKeDFIwcVbDJyTbDZfNi1YdA0kgFuEOvlY5AeqqX2gbeGF0EbgcX+IQb9kaMuONs+Xil/SmfALaXOnh/wALnu09oWulyyf4oLdCfbUmeStn2X7c+7yhrzaKQgEnRrtzjy3Hy4Kh1UmIpvss2CnN/HFNGifRVVQjFjbpIM+F9x81zTptBhdGSM+2w/wOBH9ZQOxOmU9OzqseKPKweMWCxv2Du8NEftrbjKvtOwggaDjYAnxyCMssZwM3wUyoKTVgAKabRdYmyQ1ryVPEuRYhFNKEU8ghJI3EIuKUlUni5tDank0a1aFPa6kiproN0gICcLqZlCbIyGlsc0yZHkleSujMr8T1t1i2ipyVOKEpnNIpvRFE7Jb2UjqayikBSXfQFKwzZ0tiFaKWQ2VV2cztKywvsFGfYp7VVNtVX67aYBNii9svNiqlUOzVMWNMHsZs2wSU6oau4VJxIunrnNV5Y16Gouk8wsln/UgDqksm0HOQb3m6VY77Fossm1bjVdL6K7fpzCyaWVjC0Frg4gOxtAxWbqdxH7y4cJSiIXqsI6dBSOgdMOkDJZj1ZuxosD7x9pw5X+SpVXUXKjL0LI5BR5tmcQunYCn2ytn4gq1SHtBXjo/IMlDyOAUex7OsM0DUxhmitVU0WVd2kwagqEHaAKJHXKFrIgihDcrSoisqRdMAlMa9YUVK1Rw01yupStFU7N4ym9M4WS50FlGaghTkrFapjGqlAQ7a3mgC8nVRuagsa9gHcLc0VZYsXPIaRDMEKW5rFiEAIKgy0TSOQ2WLEWMKdpSEqu1gzWLF0YQAqxqxYukxMAvJFixKY9hbmjRELLFiEmY9DVgiBOaxYgMSwQC6e7JPaCxYubK7ELXUMBZmqlVZEhYsUUIQQlaTG6xYqoCA5Ap4AsWJ0PHsne3JAysCxYtZVg5Ga8cFixURNn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9460" name="Picture 4" descr="http://www.kvhealthcare.org/Assets/Images/Quality/daisy/dais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171400"/>
            <a:ext cx="9144000" cy="7029400"/>
          </a:xfrm>
          <a:prstGeom prst="rect">
            <a:avLst/>
          </a:prstGeom>
          <a:noFill/>
        </p:spPr>
      </p:pic>
      <p:pic>
        <p:nvPicPr>
          <p:cNvPr id="5" name="~PP2192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724900" y="6438900"/>
            <a:ext cx="203200" cy="203200"/>
          </a:xfrm>
          <a:prstGeom prst="rect">
            <a:avLst/>
          </a:prstGeom>
        </p:spPr>
      </p:pic>
    </p:spTree>
  </p:cSld>
  <p:clrMapOvr>
    <a:masterClrMapping/>
  </p:clrMapOvr>
  <p:transition advTm="2062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fc02.deviantart.net/fs71/f/2013/101/8/e/tom_buchanan_from_the_great_gatsby_by_samijae-d61dbt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6412"/>
            <a:ext cx="9144000" cy="6864412"/>
          </a:xfrm>
          <a:prstGeom prst="rect">
            <a:avLst/>
          </a:prstGeom>
          <a:noFill/>
        </p:spPr>
      </p:pic>
      <p:pic>
        <p:nvPicPr>
          <p:cNvPr id="4" name="~PP2465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724900" y="6438900"/>
            <a:ext cx="203200" cy="203200"/>
          </a:xfrm>
          <a:prstGeom prst="rect">
            <a:avLst/>
          </a:prstGeom>
        </p:spPr>
      </p:pic>
    </p:spTree>
  </p:cSld>
  <p:clrMapOvr>
    <a:masterClrMapping/>
  </p:clrMapOvr>
  <p:transition advTm="3290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previews.123rf.com/images/zzizar/zzizar1207/zzizar120700003/14631796-black-and-white-illustration-of-a-poor-and-a-rich-man-Stock-Vecto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548680"/>
            <a:ext cx="7200800" cy="5760641"/>
          </a:xfrm>
          <a:prstGeom prst="rect">
            <a:avLst/>
          </a:prstGeom>
          <a:noFill/>
        </p:spPr>
      </p:pic>
      <p:pic>
        <p:nvPicPr>
          <p:cNvPr id="4" name="~PP2022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724900" y="6438900"/>
            <a:ext cx="203200" cy="203200"/>
          </a:xfrm>
          <a:prstGeom prst="rect">
            <a:avLst/>
          </a:prstGeom>
        </p:spPr>
      </p:pic>
    </p:spTree>
  </p:cSld>
  <p:clrMapOvr>
    <a:masterClrMapping/>
  </p:clrMapOvr>
  <p:transition advTm="2399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9</Words>
  <Application>Microsoft Office PowerPoint</Application>
  <PresentationFormat>On-screen Show (4:3)</PresentationFormat>
  <Paragraphs>1</Paragraphs>
  <Slides>20</Slides>
  <Notes>0</Notes>
  <HiddenSlides>0</HiddenSlides>
  <MMClips>22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Larissa-Design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Nicolas</dc:creator>
  <cp:lastModifiedBy>Lis Polzleitner</cp:lastModifiedBy>
  <cp:revision>3</cp:revision>
  <dcterms:created xsi:type="dcterms:W3CDTF">2015-10-05T13:43:36Z</dcterms:created>
  <dcterms:modified xsi:type="dcterms:W3CDTF">2015-10-13T14:04:28Z</dcterms:modified>
</cp:coreProperties>
</file>