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FDF"/>
    <a:srgbClr val="3333FF"/>
    <a:srgbClr val="343434"/>
    <a:srgbClr val="565656"/>
    <a:srgbClr val="D9DCE7"/>
    <a:srgbClr val="959EBD"/>
    <a:srgbClr val="BFC4D7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080AF77-2743-482D-838B-89F4DF7ECA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1550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232087-82A3-46A8-AF6A-78B7355DBBC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7872FF-8D29-4098-B29F-6852242BFAB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26AE75-B942-45DF-BE3C-80A2A8B8C4CD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723BB-54B1-4D19-BFA7-6D58F1CD36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03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2FFB8-8362-4601-8DF9-54906CE52F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365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086AD1-D26E-4329-B393-D7C599C773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32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86544-8CBA-4988-9ABC-39744D0320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18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80B48-E357-441B-BD3C-3CD1DF75BF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83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94DC9-0967-46BC-B832-40E8E64BBD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4901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95438-A9C9-44BF-ACA2-05A7523ED7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432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8BCD8-A008-4507-80DB-13CD076D31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901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F59C8-6C60-4C3C-95F5-9EB2DCD3A6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15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7D4AE-597B-4692-9C33-65FFA187EE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394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16B6B-8F92-43E2-8A3A-129A3ECBD0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39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38AEA1-D90B-4052-BED8-98B0898B17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hyperlink" Target="http://upload.wikimedia.org/wikipedia/commons/c/c3/37_Lyndon_Johnson_3x4.jpg" TargetMode="Externa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11" Type="http://schemas.openxmlformats.org/officeDocument/2006/relationships/hyperlink" Target="http://www.imdb.com/rg/mediaindex/thumbnail/media/rm1503631360/nm0000054" TargetMode="External"/><Relationship Id="rId5" Type="http://schemas.openxmlformats.org/officeDocument/2006/relationships/slide" Target="slide2.xml"/><Relationship Id="rId15" Type="http://schemas.openxmlformats.org/officeDocument/2006/relationships/image" Target="../media/image7.jpeg"/><Relationship Id="rId10" Type="http://schemas.openxmlformats.org/officeDocument/2006/relationships/image" Target="../media/image4.jpeg"/><Relationship Id="rId4" Type="http://schemas.openxmlformats.org/officeDocument/2006/relationships/slide" Target="slide3.xml"/><Relationship Id="rId9" Type="http://schemas.openxmlformats.org/officeDocument/2006/relationships/hyperlink" Target="http://www.imdb.com/rg/mediaindex/thumbnail/media/rm1416206336/nm0000069" TargetMode="External"/><Relationship Id="rId14" Type="http://schemas.openxmlformats.org/officeDocument/2006/relationships/hyperlink" Target="http://z.about.com/d/womenshistory/1/0/z/I/jackie_kennedy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ime.com/time/2003/jfk/photoessay/2.html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ime.com/time/2003/jfk/photoessay/5.html" TargetMode="External"/><Relationship Id="rId5" Type="http://schemas.openxmlformats.org/officeDocument/2006/relationships/slide" Target="slide3.xml"/><Relationship Id="rId4" Type="http://schemas.openxmlformats.org/officeDocument/2006/relationships/slide" Target="slide1.xml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hyperlink" Target="http://www.time.com/time/2003/jfk/photoessay/6.html" TargetMode="External"/><Relationship Id="rId18" Type="http://schemas.openxmlformats.org/officeDocument/2006/relationships/image" Target="../media/image20.jpeg"/><Relationship Id="rId3" Type="http://schemas.openxmlformats.org/officeDocument/2006/relationships/slide" Target="slide1.xml"/><Relationship Id="rId7" Type="http://schemas.openxmlformats.org/officeDocument/2006/relationships/hyperlink" Target="http://www.time.com/time/2003/jfk/photoessay/2.html" TargetMode="External"/><Relationship Id="rId12" Type="http://schemas.openxmlformats.org/officeDocument/2006/relationships/image" Target="../media/image15.jpeg"/><Relationship Id="rId17" Type="http://schemas.openxmlformats.org/officeDocument/2006/relationships/image" Target="../media/image19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11" Type="http://schemas.openxmlformats.org/officeDocument/2006/relationships/hyperlink" Target="http://www.time.com/time/2003/jfk/photoessay/3.html" TargetMode="External"/><Relationship Id="rId5" Type="http://schemas.openxmlformats.org/officeDocument/2006/relationships/hyperlink" Target="http://www.time.com/time/2003/jfk/photoessay/5.html" TargetMode="External"/><Relationship Id="rId15" Type="http://schemas.openxmlformats.org/officeDocument/2006/relationships/image" Target="../media/image17.jpeg"/><Relationship Id="rId10" Type="http://schemas.openxmlformats.org/officeDocument/2006/relationships/image" Target="../media/image14.jpeg"/><Relationship Id="rId19" Type="http://schemas.openxmlformats.org/officeDocument/2006/relationships/image" Target="../media/image21.jpeg"/><Relationship Id="rId4" Type="http://schemas.openxmlformats.org/officeDocument/2006/relationships/slide" Target="slide2.xml"/><Relationship Id="rId9" Type="http://schemas.openxmlformats.org/officeDocument/2006/relationships/image" Target="../media/image13.jpeg"/><Relationship Id="rId14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  <a:ln/>
        </p:spPr>
        <p:txBody>
          <a:bodyPr/>
          <a:lstStyle/>
          <a:p>
            <a:r>
              <a:rPr lang="en-US" altLang="en-US" sz="1400" b="1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altLang="en-US" sz="1400"/>
              <a:t>John F. Kennedy</a:t>
            </a:r>
            <a:r>
              <a:rPr lang="en-US" altLang="en-US" sz="1000"/>
              <a:t> is preparing to sign the Nuclear Test Ban Treaty</a:t>
            </a:r>
            <a:endParaRPr lang="en-US" altLang="en-US" sz="1400"/>
          </a:p>
        </p:txBody>
      </p:sp>
      <p:pic>
        <p:nvPicPr>
          <p:cNvPr id="2055" name="Picture 7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3400"/>
            <a:ext cx="1433513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2057" name="Rectangl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Boxes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John F. Kennedy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52400" y="2438400"/>
            <a:ext cx="1600200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700"/>
              <a:t>View photos of JFK (5)</a:t>
            </a: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52400" y="26670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152400" y="2667000"/>
            <a:ext cx="1600200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700"/>
              <a:t>Send JFK a message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52400" y="2895600"/>
            <a:ext cx="1600200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700"/>
              <a:t>Poke message</a:t>
            </a: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52400" y="2895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52400" y="31242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/>
              <a:t>Wall</a:t>
            </a:r>
          </a:p>
        </p:txBody>
      </p:sp>
      <p:sp>
        <p:nvSpPr>
          <p:cNvPr id="2071" name="Text Box 23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/>
              <a:t>Info</a:t>
            </a:r>
          </a:p>
        </p:txBody>
      </p:sp>
      <p:sp>
        <p:nvSpPr>
          <p:cNvPr id="2072" name="Text Box 2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/>
              <a:t>Photos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419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Boxes</a:t>
            </a:r>
          </a:p>
        </p:txBody>
      </p:sp>
      <p:pic>
        <p:nvPicPr>
          <p:cNvPr id="2074" name="Picture 26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438400"/>
            <a:ext cx="417513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057400" y="1524000"/>
            <a:ext cx="6019800" cy="838200"/>
          </a:xfrm>
          <a:prstGeom prst="rect">
            <a:avLst/>
          </a:prstGeom>
          <a:solidFill>
            <a:srgbClr val="D9DCE7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400"/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200"/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2133600" y="1600200"/>
            <a:ext cx="2362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>
                <a:solidFill>
                  <a:srgbClr val="343434"/>
                </a:solidFill>
              </a:rPr>
              <a:t>Write something…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7162800" y="1905000"/>
            <a:ext cx="685800" cy="244475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Share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52400" y="3352800"/>
            <a:ext cx="1600200" cy="228600"/>
          </a:xfrm>
          <a:prstGeom prst="rect">
            <a:avLst/>
          </a:prstGeom>
          <a:solidFill>
            <a:srgbClr val="EAEC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00"/>
              <a:t>Information</a:t>
            </a:r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152400" y="33528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152400" y="3657600"/>
            <a:ext cx="1600200" cy="126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Networks</a:t>
            </a:r>
            <a:r>
              <a:rPr lang="en-US" altLang="en-US" sz="800">
                <a:solidFill>
                  <a:srgbClr val="D9DCE7"/>
                </a:solidFill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Washington D.C.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Birthday: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May 29, 1917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Political: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Democrat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Religion: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Catholic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Hometown: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Brookline, Mass.</a:t>
            </a:r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152400" y="5181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152400" y="5029200"/>
            <a:ext cx="1600200" cy="228600"/>
          </a:xfrm>
          <a:prstGeom prst="rect">
            <a:avLst/>
          </a:prstGeom>
          <a:solidFill>
            <a:srgbClr val="EAEC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00"/>
              <a:t>Friends</a:t>
            </a:r>
          </a:p>
        </p:txBody>
      </p:sp>
      <p:pic>
        <p:nvPicPr>
          <p:cNvPr id="2086" name="Picture 38" descr="File:37 Lyndon Johnson 3x4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34000"/>
            <a:ext cx="3810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152400" y="5867400"/>
            <a:ext cx="3810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"/>
              <a:t>LBJ</a:t>
            </a:r>
          </a:p>
        </p:txBody>
      </p:sp>
      <p:pic>
        <p:nvPicPr>
          <p:cNvPr id="2089" name="Picture 41" descr="Frank Sinatra, portrait for Kings Go Forth, 1958.&#10;Vintage silver gelatin, 7x13.5, signed. $900&#10;Â© 1978 Bill Avery&#10;MPTV">
            <a:hlinkClick r:id="rId9" tooltip="Frank Sinatra, portrait for Kings Go Forth, 1958.&#10;Vintage silver gelatin, 7x13.5, signed. $900&#10;Â© 1978 Bill Avery&#10;MPTV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0"/>
            <a:ext cx="531813" cy="5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685800" y="5867400"/>
            <a:ext cx="4572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"/>
              <a:t>Frank</a:t>
            </a:r>
          </a:p>
        </p:txBody>
      </p:sp>
      <p:pic>
        <p:nvPicPr>
          <p:cNvPr id="2092" name="Picture 44" descr="c. 1953&#10;Photo by Frank Powolny">
            <a:hlinkClick r:id="rId11" tooltip="c. 1953&#10;Photo by Frank Powolny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340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1219200" y="5867400"/>
            <a:ext cx="5334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"/>
              <a:t>Marilyn</a:t>
            </a:r>
          </a:p>
        </p:txBody>
      </p:sp>
      <p:pic>
        <p:nvPicPr>
          <p:cNvPr id="2097" name="Picture 49" descr="Robert F. Kennedy - Phot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6000"/>
            <a:ext cx="393700" cy="53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0" y="6643688"/>
            <a:ext cx="6096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800"/>
              <a:t>Bobby</a:t>
            </a:r>
          </a:p>
        </p:txBody>
      </p:sp>
      <p:pic>
        <p:nvPicPr>
          <p:cNvPr id="2100" name="Picture 52" descr="A picture of First Lady Jacqueline Kennedy, wife of President John F. Kennedy">
            <a:hlinkClick r:id="rId14" tooltip="View Full-Size"/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96000"/>
            <a:ext cx="423863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685800" y="6643688"/>
            <a:ext cx="5334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"/>
              <a:t>Jackie</a:t>
            </a: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2590800" y="2590800"/>
            <a:ext cx="449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en-US" sz="1200"/>
              <a:t>John F. Kennedy</a:t>
            </a:r>
            <a:r>
              <a:rPr lang="en-US" altLang="en-US" sz="900"/>
              <a:t> is preparing to sign the Nuclear Test Ban Treaty</a:t>
            </a:r>
          </a:p>
          <a:p>
            <a:pPr algn="l">
              <a:lnSpc>
                <a:spcPct val="90000"/>
              </a:lnSpc>
            </a:pPr>
            <a:r>
              <a:rPr lang="en-US" altLang="en-US" sz="800"/>
              <a:t>October 7, 1963</a:t>
            </a:r>
          </a:p>
        </p:txBody>
      </p:sp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43200" y="5486400"/>
            <a:ext cx="464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pic>
        <p:nvPicPr>
          <p:cNvPr id="2111" name="Picture 63" descr="Robert Frost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6096000"/>
            <a:ext cx="420688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1219200" y="6643688"/>
            <a:ext cx="5334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"/>
              <a:t>Robert</a:t>
            </a:r>
          </a:p>
        </p:txBody>
      </p:sp>
      <p:sp>
        <p:nvSpPr>
          <p:cNvPr id="2115" name="Rectangle 67"/>
          <p:cNvSpPr>
            <a:spLocks noChangeArrowheads="1"/>
          </p:cNvSpPr>
          <p:nvPr/>
        </p:nvSpPr>
        <p:spPr bwMode="auto">
          <a:xfrm>
            <a:off x="2590800" y="3200400"/>
            <a:ext cx="449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en-US" sz="1200"/>
              <a:t>Bobby Kennedy to John F. Kennedy</a:t>
            </a:r>
            <a:r>
              <a:rPr lang="en-US" altLang="en-US" sz="900"/>
              <a:t> Have you finalized your plans for the Texas trip?</a:t>
            </a:r>
          </a:p>
          <a:p>
            <a:pPr algn="l">
              <a:lnSpc>
                <a:spcPct val="90000"/>
              </a:lnSpc>
            </a:pPr>
            <a:r>
              <a:rPr lang="en-US" altLang="en-US" sz="800"/>
              <a:t>October 1, 1963</a:t>
            </a:r>
          </a:p>
        </p:txBody>
      </p:sp>
      <p:pic>
        <p:nvPicPr>
          <p:cNvPr id="2116" name="Picture 68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810000"/>
            <a:ext cx="417513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7" name="Picture 69" descr="Robert F. Kennedy - Phot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124200"/>
            <a:ext cx="393700" cy="53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2590800" y="3962400"/>
            <a:ext cx="449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en-US" sz="1200"/>
              <a:t>John F. Kennedy</a:t>
            </a:r>
            <a:r>
              <a:rPr lang="en-US" altLang="en-US" sz="900"/>
              <a:t> I can’t believe I had to actually send the National Guard to Alabama just so some kids could go to college!</a:t>
            </a:r>
          </a:p>
          <a:p>
            <a:pPr algn="l">
              <a:lnSpc>
                <a:spcPct val="90000"/>
              </a:lnSpc>
            </a:pPr>
            <a:r>
              <a:rPr lang="en-US" altLang="en-US" sz="800"/>
              <a:t>June 11, 1963</a:t>
            </a:r>
          </a:p>
        </p:txBody>
      </p:sp>
      <p:pic>
        <p:nvPicPr>
          <p:cNvPr id="2119" name="Picture 71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495800"/>
            <a:ext cx="417513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1" name="Rectangle 73"/>
          <p:cNvSpPr>
            <a:spLocks noChangeArrowheads="1"/>
          </p:cNvSpPr>
          <p:nvPr/>
        </p:nvSpPr>
        <p:spPr bwMode="auto">
          <a:xfrm>
            <a:off x="2590800" y="4572000"/>
            <a:ext cx="449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en-US" sz="1200"/>
              <a:t>John F. Kennedy</a:t>
            </a:r>
            <a:r>
              <a:rPr lang="en-US" altLang="en-US" sz="900"/>
              <a:t> is so glad we avoided war with the Russians!  That Crisis in Cuba had my blood boiling!</a:t>
            </a:r>
          </a:p>
          <a:p>
            <a:pPr algn="l">
              <a:lnSpc>
                <a:spcPct val="90000"/>
              </a:lnSpc>
            </a:pPr>
            <a:r>
              <a:rPr lang="en-US" altLang="en-US" sz="800"/>
              <a:t>October 28, 1962</a:t>
            </a:r>
          </a:p>
        </p:txBody>
      </p:sp>
      <p:pic>
        <p:nvPicPr>
          <p:cNvPr id="2122" name="Picture 74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181600"/>
            <a:ext cx="417513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3" name="Rectangle 75"/>
          <p:cNvSpPr>
            <a:spLocks noChangeArrowheads="1"/>
          </p:cNvSpPr>
          <p:nvPr/>
        </p:nvSpPr>
        <p:spPr bwMode="auto">
          <a:xfrm>
            <a:off x="2590800" y="5257800"/>
            <a:ext cx="449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en-US" sz="1200"/>
              <a:t>John F. Kennedy</a:t>
            </a:r>
            <a:r>
              <a:rPr lang="en-US" altLang="en-US" sz="900"/>
              <a:t> hopes everyone realizes how serious I am about putting a man on the moon!!!</a:t>
            </a:r>
          </a:p>
          <a:p>
            <a:pPr algn="l">
              <a:lnSpc>
                <a:spcPct val="90000"/>
              </a:lnSpc>
            </a:pPr>
            <a:r>
              <a:rPr lang="en-US" altLang="en-US" sz="800"/>
              <a:t>September 9, 1962</a:t>
            </a:r>
          </a:p>
        </p:txBody>
      </p:sp>
      <p:pic>
        <p:nvPicPr>
          <p:cNvPr id="2124" name="Picture 76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791200"/>
            <a:ext cx="417513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5" name="Rectangle 77"/>
          <p:cNvSpPr>
            <a:spLocks noChangeArrowheads="1"/>
          </p:cNvSpPr>
          <p:nvPr/>
        </p:nvSpPr>
        <p:spPr bwMode="auto">
          <a:xfrm>
            <a:off x="2590800" y="5867400"/>
            <a:ext cx="449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en-US" sz="1200"/>
              <a:t>John F. Kennedy</a:t>
            </a:r>
            <a:r>
              <a:rPr lang="en-US" altLang="en-US" sz="900"/>
              <a:t> wishes the Bay of Pigs invasion had gone better!  I think Castro is going to be a major thorn in the side of the U.S.</a:t>
            </a:r>
          </a:p>
          <a:p>
            <a:pPr algn="l">
              <a:lnSpc>
                <a:spcPct val="90000"/>
              </a:lnSpc>
            </a:pPr>
            <a:r>
              <a:rPr lang="en-US" altLang="en-US" sz="800"/>
              <a:t>April 17, 1961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3352800" y="3048000"/>
            <a:ext cx="3124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133600" y="2895600"/>
            <a:ext cx="1447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00" b="1"/>
              <a:t>Personal Information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  <a:ln/>
        </p:spPr>
        <p:txBody>
          <a:bodyPr/>
          <a:lstStyle/>
          <a:p>
            <a:r>
              <a:rPr lang="en-US" altLang="en-US" sz="1400" b="1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685800"/>
            <a:ext cx="6400800" cy="457200"/>
          </a:xfrm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en-US" altLang="en-US" sz="1400"/>
              <a:t>John F. Kennedy</a:t>
            </a:r>
            <a:r>
              <a:rPr lang="en-US" altLang="en-US" sz="1000"/>
              <a:t> is preparing to sign the Nuclear Test Ban Treaty</a:t>
            </a:r>
            <a:endParaRPr lang="en-US" altLang="en-US" sz="1400"/>
          </a:p>
        </p:txBody>
      </p:sp>
      <p:pic>
        <p:nvPicPr>
          <p:cNvPr id="7175" name="Picture 7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3400"/>
            <a:ext cx="14319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6" name="Rectangl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7177" name="Rectangle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Boxes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John F. Kennedy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52400" y="2438400"/>
            <a:ext cx="1600200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700"/>
              <a:t>View photos of JFK (5)</a:t>
            </a: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152400" y="26670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52400" y="2667000"/>
            <a:ext cx="1600200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700"/>
              <a:t>Send JFK a message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152400" y="2895600"/>
            <a:ext cx="1600200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700"/>
              <a:t>Poke message</a:t>
            </a:r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152400" y="2895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152400" y="31242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Text Box 2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838200" cy="244475"/>
          </a:xfrm>
          <a:prstGeom prst="rect">
            <a:avLst/>
          </a:prstGeom>
          <a:solidFill>
            <a:srgbClr val="D9DCE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>
                <a:solidFill>
                  <a:schemeClr val="accent2"/>
                </a:solidFill>
              </a:rPr>
              <a:t>Wall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2895600" y="1143000"/>
            <a:ext cx="762000" cy="25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Info</a:t>
            </a:r>
          </a:p>
        </p:txBody>
      </p:sp>
      <p:sp>
        <p:nvSpPr>
          <p:cNvPr id="7191" name="Text Box 23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Photos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44196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Boxes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400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2133600" y="1905000"/>
            <a:ext cx="4953000" cy="274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200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133600" y="1600200"/>
            <a:ext cx="1219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00" b="1"/>
              <a:t>Basic Information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152400" y="3276600"/>
            <a:ext cx="1600200" cy="228600"/>
          </a:xfrm>
          <a:prstGeom prst="rect">
            <a:avLst/>
          </a:prstGeom>
          <a:solidFill>
            <a:srgbClr val="EAEC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00"/>
              <a:t>Information</a:t>
            </a:r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152400" y="32766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152400" y="3581400"/>
            <a:ext cx="1600200" cy="126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Networks</a:t>
            </a:r>
            <a:r>
              <a:rPr lang="en-US" altLang="en-US" sz="800">
                <a:solidFill>
                  <a:srgbClr val="D9DCE7"/>
                </a:solidFill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Washington D.C.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Birthday: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May 29, 1917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Political: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Democrat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Religion: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Catholic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Hometown: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Brookline, Mass.</a:t>
            </a:r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152400" y="4876800"/>
            <a:ext cx="16002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52400" y="4876800"/>
            <a:ext cx="1600200" cy="228600"/>
          </a:xfrm>
          <a:prstGeom prst="rect">
            <a:avLst/>
          </a:prstGeom>
          <a:solidFill>
            <a:srgbClr val="EAEC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00"/>
              <a:t>Photos</a:t>
            </a:r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3200400" y="1752600"/>
            <a:ext cx="32004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2133600" y="1905000"/>
            <a:ext cx="3124200" cy="89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Networks:</a:t>
            </a:r>
            <a:r>
              <a:rPr lang="en-US" altLang="en-US" sz="800"/>
              <a:t>         	          Washington D.C.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Sex:</a:t>
            </a:r>
            <a:r>
              <a:rPr lang="en-US" altLang="en-US" sz="800"/>
              <a:t>                  	          Male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Birthday:</a:t>
            </a:r>
            <a:r>
              <a:rPr lang="en-US" altLang="en-US" sz="800"/>
              <a:t>           	          May 29, 1917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Hometown:</a:t>
            </a:r>
            <a:r>
              <a:rPr lang="en-US" altLang="en-US" sz="800"/>
              <a:t>       	          Brookline, Massachusetts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Relationship Status:</a:t>
            </a:r>
            <a:r>
              <a:rPr lang="en-US" altLang="en-US" sz="800"/>
              <a:t>          Married to </a:t>
            </a:r>
            <a:r>
              <a:rPr lang="en-US" altLang="en-US" sz="800">
                <a:solidFill>
                  <a:schemeClr val="accent2"/>
                </a:solidFill>
              </a:rPr>
              <a:t>Jacqueline Kennedy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Political Views:</a:t>
            </a:r>
            <a:r>
              <a:rPr lang="en-US" altLang="en-US" sz="800"/>
              <a:t>	          Democrat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Religious Views:</a:t>
            </a:r>
            <a:r>
              <a:rPr lang="en-US" altLang="en-US" sz="800"/>
              <a:t>                Catholic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2133600" y="3200400"/>
            <a:ext cx="4495800" cy="150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Activities:</a:t>
            </a:r>
            <a:r>
              <a:rPr lang="en-US" altLang="en-US" sz="800"/>
              <a:t>         	          Commanding the Army, making peace with the Soviet Union,     	          promoting civil rights, </a:t>
            </a:r>
          </a:p>
          <a:p>
            <a:pPr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Interests:</a:t>
            </a:r>
            <a:r>
              <a:rPr lang="en-US" altLang="en-US" sz="800"/>
              <a:t>                           Sailing, Football, Summers in Hyannis, Space Exploration</a:t>
            </a:r>
          </a:p>
          <a:p>
            <a:pPr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Favorite Music:</a:t>
            </a:r>
            <a:r>
              <a:rPr lang="en-US" altLang="en-US" sz="800"/>
              <a:t>                  Frank Sinatra, Dean Martin, Sammy Davis, Jr.</a:t>
            </a:r>
          </a:p>
          <a:p>
            <a:pPr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Favorite Movies:</a:t>
            </a:r>
            <a:r>
              <a:rPr lang="en-US" altLang="en-US" sz="800"/>
              <a:t>                Some Like it Hot, Gentleman Prefer Blondes, Ocean’s Eleven, Guys  	          and Dolls</a:t>
            </a:r>
          </a:p>
          <a:p>
            <a:pPr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Favorite TV Shows:	          </a:t>
            </a:r>
            <a:r>
              <a:rPr lang="en-US" altLang="en-US" sz="800"/>
              <a:t>The Ed Sullivan Show, The Frank Sinatra Show, To Tell the Truth</a:t>
            </a:r>
            <a:endParaRPr lang="en-US" altLang="en-US" sz="80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Favorite Books:</a:t>
            </a:r>
            <a:r>
              <a:rPr lang="en-US" altLang="en-US" sz="800"/>
              <a:t>	          The Road Not Taken, From Russia With Love, Marlborough, Decline 	           and Fall of the Roman Empire</a:t>
            </a:r>
          </a:p>
        </p:txBody>
      </p:sp>
      <p:pic>
        <p:nvPicPr>
          <p:cNvPr id="7204" name="Picture 36" descr="4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2578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838200" y="5486400"/>
            <a:ext cx="8382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800">
                <a:solidFill>
                  <a:schemeClr val="accent2"/>
                </a:solidFill>
              </a:rPr>
              <a:t>The Family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800"/>
              <a:t>Updated last Tuesday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52400" y="5105400"/>
            <a:ext cx="838200" cy="19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700"/>
              <a:t>2 Albums</a:t>
            </a:r>
          </a:p>
        </p:txBody>
      </p:sp>
      <p:pic>
        <p:nvPicPr>
          <p:cNvPr id="7207" name="Picture 39" descr="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198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838200" y="6172200"/>
            <a:ext cx="8382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800">
                <a:solidFill>
                  <a:schemeClr val="accent2"/>
                </a:solidFill>
              </a:rPr>
              <a:t>White House</a:t>
            </a:r>
          </a:p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en-US" altLang="en-US" sz="800"/>
              <a:t>Updated two months ago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2133600" y="4800600"/>
            <a:ext cx="1447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00" b="1"/>
              <a:t>Contact Information</a:t>
            </a:r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>
            <a:off x="3276600" y="4953000"/>
            <a:ext cx="32004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2133600" y="5105400"/>
            <a:ext cx="4267200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Address:	         </a:t>
            </a:r>
            <a:r>
              <a:rPr lang="en-US" altLang="en-US" sz="800"/>
              <a:t>1600 Pennsylvania Avenue NW, Washington, DC 20500</a:t>
            </a:r>
          </a:p>
          <a:p>
            <a:pPr>
              <a:spcBef>
                <a:spcPct val="50000"/>
              </a:spcBef>
            </a:pPr>
            <a:r>
              <a:rPr lang="en-US" altLang="en-US" sz="800">
                <a:solidFill>
                  <a:srgbClr val="959EBD"/>
                </a:solidFill>
              </a:rPr>
              <a:t>Phone Number:	</a:t>
            </a:r>
            <a:r>
              <a:rPr lang="en-US" altLang="en-US" sz="800"/>
              <a:t>         (202) 456-1111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4953000"/>
            <a:ext cx="4038600" cy="1676400"/>
          </a:xfrm>
          <a:prstGeom prst="rect">
            <a:avLst/>
          </a:prstGeom>
          <a:solidFill>
            <a:srgbClr val="EDEEF3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85800" y="4953000"/>
            <a:ext cx="2895600" cy="1676400"/>
          </a:xfrm>
          <a:prstGeom prst="rect">
            <a:avLst/>
          </a:prstGeom>
          <a:solidFill>
            <a:srgbClr val="F8F8FA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990600"/>
          </a:xfrm>
          <a:prstGeom prst="rect">
            <a:avLst/>
          </a:prstGeom>
          <a:solidFill>
            <a:srgbClr val="EAEC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95400" cy="381000"/>
          </a:xfrm>
          <a:solidFill>
            <a:srgbClr val="666699"/>
          </a:solidFill>
          <a:ln/>
        </p:spPr>
        <p:txBody>
          <a:bodyPr/>
          <a:lstStyle/>
          <a:p>
            <a:r>
              <a:rPr lang="en-US" altLang="en-US" sz="1400" b="1">
                <a:solidFill>
                  <a:schemeClr val="bg1"/>
                </a:solidFill>
              </a:rPr>
              <a:t>facebook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2954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Wall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0574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Photos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2895600" y="0"/>
            <a:ext cx="762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Flair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657600" y="0"/>
            <a:ext cx="8382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Boxes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495800" y="0"/>
            <a:ext cx="19050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endParaRPr lang="en-US" altLang="en-US" sz="1000">
              <a:solidFill>
                <a:schemeClr val="bg1"/>
              </a:solidFill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6400800" y="0"/>
            <a:ext cx="1752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John F. Kennedy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8153400" y="0"/>
            <a:ext cx="990600" cy="3810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</a:rPr>
              <a:t>Logout</a:t>
            </a:r>
          </a:p>
        </p:txBody>
      </p:sp>
      <p:sp>
        <p:nvSpPr>
          <p:cNvPr id="5134" name="Text Box 1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38200" y="1143000"/>
            <a:ext cx="8382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Wall</a:t>
            </a:r>
          </a:p>
        </p:txBody>
      </p:sp>
      <p:sp>
        <p:nvSpPr>
          <p:cNvPr id="5135" name="Text Box 1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6764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Info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438400" y="1143000"/>
            <a:ext cx="762000" cy="25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Photos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200400" y="1143000"/>
            <a:ext cx="762000" cy="254000"/>
          </a:xfrm>
          <a:prstGeom prst="rect">
            <a:avLst/>
          </a:prstGeom>
          <a:solidFill>
            <a:srgbClr val="D9DCE7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000">
                <a:solidFill>
                  <a:srgbClr val="3333CC"/>
                </a:solidFill>
              </a:rPr>
              <a:t>Boxes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685800" y="1752600"/>
            <a:ext cx="7467600" cy="2819400"/>
          </a:xfrm>
          <a:prstGeom prst="rect">
            <a:avLst/>
          </a:prstGeom>
          <a:solidFill>
            <a:srgbClr val="EDEEF3"/>
          </a:solidFill>
          <a:ln w="9525">
            <a:solidFill>
              <a:srgbClr val="D9DCE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133600" y="16002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400"/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685800" y="1524000"/>
            <a:ext cx="1905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 b="1"/>
              <a:t>Photos of JFK</a:t>
            </a:r>
            <a:r>
              <a:rPr lang="en-US" altLang="en-US" sz="1000"/>
              <a:t> </a:t>
            </a:r>
            <a:r>
              <a:rPr lang="en-US" altLang="en-US" sz="800"/>
              <a:t> 7 Photos</a:t>
            </a:r>
            <a:endParaRPr lang="en-US" altLang="en-US" sz="1000"/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685800" y="4724400"/>
            <a:ext cx="1905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 b="1"/>
              <a:t>JFK’s Albums</a:t>
            </a:r>
            <a:r>
              <a:rPr lang="en-US" altLang="en-US" sz="1000"/>
              <a:t> </a:t>
            </a:r>
            <a:r>
              <a:rPr lang="en-US" altLang="en-US" sz="800"/>
              <a:t> 2 Photo Alums </a:t>
            </a:r>
            <a:endParaRPr lang="en-US" altLang="en-US" sz="1000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762000" y="6324600"/>
            <a:ext cx="83820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 b="1"/>
              <a:t>The Family</a:t>
            </a:r>
            <a:endParaRPr lang="en-US" altLang="en-US" sz="80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5 photos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057400" y="6324600"/>
            <a:ext cx="129540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 b="1"/>
              <a:t>The White House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 b="1"/>
              <a:t>5 photos</a:t>
            </a:r>
            <a:endParaRPr lang="en-US" altLang="en-US" sz="800"/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3657600" y="6324600"/>
            <a:ext cx="106680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 b="1"/>
              <a:t>Profile Pictures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800"/>
              <a:t>1 photo</a:t>
            </a:r>
          </a:p>
        </p:txBody>
      </p:sp>
      <p:pic>
        <p:nvPicPr>
          <p:cNvPr id="5156" name="Picture 36" descr="4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1054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7" name="Picture 37" descr="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1054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8" name="Picture 38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925" y="5105400"/>
            <a:ext cx="89535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838200" y="685800"/>
            <a:ext cx="640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0000"/>
              </a:lnSpc>
            </a:pPr>
            <a:r>
              <a:rPr lang="en-US" altLang="en-US" sz="1400"/>
              <a:t>John F. Kennedy</a:t>
            </a:r>
            <a:r>
              <a:rPr lang="en-US" altLang="en-US" sz="1000"/>
              <a:t> is preparing to sign the Nuclear Test Ban Treaty</a:t>
            </a:r>
            <a:endParaRPr lang="en-US" altLang="en-US" sz="1400"/>
          </a:p>
        </p:txBody>
      </p:sp>
      <p:pic>
        <p:nvPicPr>
          <p:cNvPr id="5161" name="Picture 41" descr="President Kennedy, head and shoulders portrait photograph, looking up. Photograph distributed by the White House. 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3400"/>
            <a:ext cx="5969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3" name="Picture 43" descr="2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1139825" cy="113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5" name="Picture 45" descr="5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0"/>
            <a:ext cx="1139825" cy="113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7" name="Picture 47" descr="oathth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905000"/>
            <a:ext cx="1371600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9" name="Picture 49" descr="celebth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05000"/>
            <a:ext cx="1524000" cy="113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1" name="Picture 51" descr="JohnFKennedy_FrankSinatra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00400"/>
            <a:ext cx="1039813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3" name="Picture 53" descr="grmykth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197225"/>
            <a:ext cx="1295400" cy="125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5" name="Picture 55" descr="glennthp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200400"/>
            <a:ext cx="12065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752600" cy="563562"/>
          </a:xfrm>
        </p:spPr>
        <p:txBody>
          <a:bodyPr/>
          <a:lstStyle/>
          <a:p>
            <a:r>
              <a:rPr lang="en-US" altLang="en-US" sz="1800"/>
              <a:t>Mother Teresa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2590800" cy="4754563"/>
          </a:xfrm>
        </p:spPr>
        <p:txBody>
          <a:bodyPr/>
          <a:lstStyle/>
          <a:p>
            <a:r>
              <a:rPr lang="en-US" altLang="en-US" sz="1000"/>
              <a:t>Founded the Missionaries of Charity in Calcutta, India, 1950</a:t>
            </a:r>
          </a:p>
          <a:p>
            <a:r>
              <a:rPr lang="en-US" altLang="en-US" sz="1000"/>
              <a:t>1979 – won Nobel peace Prize</a:t>
            </a:r>
          </a:p>
          <a:p>
            <a:r>
              <a:rPr lang="en-US" altLang="en-US" sz="1000"/>
              <a:t>1980 – Awarded Bharat Ratna in India</a:t>
            </a:r>
          </a:p>
          <a:p>
            <a:r>
              <a:rPr lang="en-US" altLang="en-US" sz="1000"/>
              <a:t>1928 – Joined the Sisters of Loreto as a missionary</a:t>
            </a:r>
          </a:p>
          <a:p>
            <a:r>
              <a:rPr lang="en-US" altLang="en-US" sz="1000"/>
              <a:t>1952 – Opened the Kalighat Home for the Dying</a:t>
            </a:r>
          </a:p>
          <a:p>
            <a:r>
              <a:rPr lang="en-US" altLang="en-US" sz="1000"/>
              <a:t>1955 – Opened the Nirmala Shishu Bivhan for orphans and homeless children</a:t>
            </a:r>
          </a:p>
          <a:p>
            <a:r>
              <a:rPr lang="en-US" altLang="en-US" sz="1000"/>
              <a:t>1982 – Negotiated a  cease-fire between Israeli and Palestine armies to rescue 37 children from a devastated hospital</a:t>
            </a:r>
          </a:p>
          <a:p>
            <a:r>
              <a:rPr lang="en-US" altLang="en-US" sz="1000"/>
              <a:t>1991 – Opened Missionaries for Charity Brothers in Albania</a:t>
            </a:r>
          </a:p>
          <a:p>
            <a:r>
              <a:rPr lang="en-US" altLang="en-US" sz="1000"/>
              <a:t>1983 – Suffered heart attack while visiting Pope John Paul II in Rome</a:t>
            </a:r>
          </a:p>
          <a:p>
            <a:endParaRPr lang="en-US" altLang="en-US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468</Words>
  <Application>Microsoft Office PowerPoint</Application>
  <PresentationFormat>On-screen Show (4:3)</PresentationFormat>
  <Paragraphs>130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facebook</vt:lpstr>
      <vt:lpstr>facebook</vt:lpstr>
      <vt:lpstr>facebook</vt:lpstr>
      <vt:lpstr>Mother Teresa</vt:lpstr>
    </vt:vector>
  </TitlesOfParts>
  <Company>Frisco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Profile</dc:title>
  <dc:creator>FriscoISD</dc:creator>
  <cp:lastModifiedBy>Elisabeth Pölzleitner</cp:lastModifiedBy>
  <cp:revision>16</cp:revision>
  <dcterms:created xsi:type="dcterms:W3CDTF">2009-03-30T18:09:43Z</dcterms:created>
  <dcterms:modified xsi:type="dcterms:W3CDTF">2015-03-10T15:58:22Z</dcterms:modified>
</cp:coreProperties>
</file>