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3" r:id="rId1"/>
  </p:sldMasterIdLst>
  <p:notesMasterIdLst>
    <p:notesMasterId r:id="rId8"/>
  </p:notesMasterIdLst>
  <p:sldIdLst>
    <p:sldId id="256" r:id="rId2"/>
    <p:sldId id="257" r:id="rId3"/>
    <p:sldId id="258" r:id="rId4"/>
    <p:sldId id="259" r:id="rId5"/>
    <p:sldId id="260" r:id="rId6"/>
    <p:sldId id="261" r:id="rId7"/>
  </p:sldIdLst>
  <p:sldSz cx="10160000" cy="7620000"/>
  <p:notesSz cx="7620000" cy="10160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2" d="100"/>
          <a:sy n="72" d="100"/>
        </p:scale>
        <p:origin x="-222" y="-30"/>
      </p:cViewPr>
      <p:guideLst>
        <p:guide orient="horz" pos="2400"/>
        <p:guide pos="320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270250" y="762000"/>
            <a:ext cx="5080250" cy="3809999"/>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 name="Shape 3"/>
          <p:cNvSpPr txBox="1">
            <a:spLocks noGrp="1"/>
          </p:cNvSpPr>
          <p:nvPr>
            <p:ph type="body" idx="1"/>
          </p:nvPr>
        </p:nvSpPr>
        <p:spPr>
          <a:xfrm>
            <a:off x="762000" y="4826000"/>
            <a:ext cx="6096000" cy="45720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p14="http://schemas.microsoft.com/office/powerpoint/2010/main" val="3477763918"/>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Shape 82"/>
          <p:cNvSpPr>
            <a:spLocks noGrp="1" noRot="1" noChangeAspect="1"/>
          </p:cNvSpPr>
          <p:nvPr>
            <p:ph type="sldImg" idx="2"/>
          </p:nvPr>
        </p:nvSpPr>
        <p:spPr>
          <a:xfrm>
            <a:off x="1270000" y="762000"/>
            <a:ext cx="5080000" cy="3810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3" name="Shape 83"/>
          <p:cNvSpPr txBox="1">
            <a:spLocks noGrp="1"/>
          </p:cNvSpPr>
          <p:nvPr>
            <p:ph type="body" idx="1"/>
          </p:nvPr>
        </p:nvSpPr>
        <p:spPr>
          <a:xfrm>
            <a:off x="762000" y="4826000"/>
            <a:ext cx="6096000" cy="4572000"/>
          </a:xfrm>
          <a:prstGeom prst="rect">
            <a:avLst/>
          </a:prstGeom>
        </p:spPr>
        <p:txBody>
          <a:bodyPr lIns="91425" tIns="91425" rIns="91425" bIns="91425" anchor="t" anchorCtr="0">
            <a:noAutofit/>
          </a:bodyPr>
          <a:lstStyle/>
          <a:p>
            <a:pPr rtl="0">
              <a:lnSpc>
                <a:spcPct val="100000"/>
              </a:lnSpc>
              <a:spcBef>
                <a:spcPts val="0"/>
              </a:spcBef>
              <a:buNone/>
            </a:pPr>
            <a:r>
              <a:rPr lang="en-US" sz="1466">
                <a:solidFill>
                  <a:srgbClr val="000000"/>
                </a:solidFill>
                <a:latin typeface="Arial"/>
                <a:ea typeface="Arial"/>
                <a:cs typeface="Arial"/>
                <a:sym typeface="Arial"/>
              </a:rPr>
              <a:t>Working with this template:</a:t>
            </a:r>
          </a:p>
          <a:p>
            <a:pPr rtl="0">
              <a:lnSpc>
                <a:spcPct val="100000"/>
              </a:lnSpc>
              <a:spcBef>
                <a:spcPts val="0"/>
              </a:spcBef>
              <a:buNone/>
            </a:pPr>
            <a:r>
              <a:rPr lang="en-US" sz="1466">
                <a:solidFill>
                  <a:srgbClr val="000000"/>
                </a:solidFill>
                <a:latin typeface="Arial"/>
                <a:ea typeface="Arial"/>
                <a:cs typeface="Arial"/>
                <a:sym typeface="Arial"/>
              </a:rPr>
              <a:t> </a:t>
            </a:r>
          </a:p>
          <a:p>
            <a:pPr rtl="0">
              <a:lnSpc>
                <a:spcPct val="100000"/>
              </a:lnSpc>
              <a:spcBef>
                <a:spcPts val="0"/>
              </a:spcBef>
              <a:buNone/>
            </a:pPr>
            <a:r>
              <a:rPr lang="en-US" sz="1466">
                <a:solidFill>
                  <a:srgbClr val="000000"/>
                </a:solidFill>
                <a:latin typeface="Arial"/>
                <a:ea typeface="Arial"/>
                <a:cs typeface="Arial"/>
                <a:sym typeface="Arial"/>
              </a:rPr>
              <a:t>Green Box represents profile photo - replace with a relevant image. </a:t>
            </a:r>
          </a:p>
          <a:p>
            <a:pPr rtl="0">
              <a:lnSpc>
                <a:spcPct val="100000"/>
              </a:lnSpc>
              <a:spcBef>
                <a:spcPts val="0"/>
              </a:spcBef>
              <a:buNone/>
            </a:pPr>
            <a:r>
              <a:rPr lang="en-US" sz="1466">
                <a:solidFill>
                  <a:srgbClr val="000000"/>
                </a:solidFill>
                <a:latin typeface="Arial"/>
                <a:ea typeface="Arial"/>
                <a:cs typeface="Arial"/>
                <a:sym typeface="Arial"/>
              </a:rPr>
              <a:t> </a:t>
            </a:r>
          </a:p>
          <a:p>
            <a:pPr rtl="0">
              <a:lnSpc>
                <a:spcPct val="100000"/>
              </a:lnSpc>
              <a:spcBef>
                <a:spcPts val="0"/>
              </a:spcBef>
              <a:buNone/>
            </a:pPr>
            <a:r>
              <a:rPr lang="en-US" sz="1466" b="1">
                <a:solidFill>
                  <a:srgbClr val="000000"/>
                </a:solidFill>
                <a:latin typeface="Arial"/>
                <a:ea typeface="Arial"/>
                <a:cs typeface="Arial"/>
                <a:sym typeface="Arial"/>
              </a:rPr>
              <a:t>Yellow boxes</a:t>
            </a:r>
            <a:r>
              <a:rPr lang="en-US" sz="1466" b="0">
                <a:solidFill>
                  <a:srgbClr val="000000"/>
                </a:solidFill>
                <a:latin typeface="Arial"/>
                <a:ea typeface="Arial"/>
                <a:cs typeface="Arial"/>
                <a:sym typeface="Arial"/>
              </a:rPr>
              <a:t> represent friends' profile photos - replace each with a photo of a person</a:t>
            </a:r>
            <a:r>
              <a:rPr lang="en-US" sz="1466" b="1">
                <a:solidFill>
                  <a:srgbClr val="000000"/>
                </a:solidFill>
                <a:latin typeface="Arial"/>
                <a:ea typeface="Arial"/>
                <a:cs typeface="Arial"/>
                <a:sym typeface="Arial"/>
              </a:rPr>
              <a:t>.  </a:t>
            </a:r>
            <a:r>
              <a:rPr lang="en-US" sz="1466" b="0">
                <a:solidFill>
                  <a:srgbClr val="000000"/>
                </a:solidFill>
                <a:latin typeface="Arial"/>
                <a:ea typeface="Arial"/>
                <a:cs typeface="Arial"/>
                <a:sym typeface="Arial"/>
              </a:rPr>
              <a:t>Enter the name of person pictured below the photo.</a:t>
            </a:r>
          </a:p>
          <a:p>
            <a:pPr rtl="0">
              <a:lnSpc>
                <a:spcPct val="100000"/>
              </a:lnSpc>
              <a:spcBef>
                <a:spcPts val="0"/>
              </a:spcBef>
              <a:buNone/>
            </a:pPr>
            <a:endParaRPr sz="1466" b="1">
              <a:solidFill>
                <a:srgbClr val="000000"/>
              </a:solidFill>
              <a:latin typeface="Arial"/>
              <a:ea typeface="Arial"/>
              <a:cs typeface="Arial"/>
              <a:sym typeface="Arial"/>
            </a:endParaRPr>
          </a:p>
          <a:p>
            <a:pPr rtl="0">
              <a:lnSpc>
                <a:spcPct val="100000"/>
              </a:lnSpc>
              <a:spcBef>
                <a:spcPts val="0"/>
              </a:spcBef>
              <a:buNone/>
            </a:pPr>
            <a:r>
              <a:rPr lang="en-US" sz="1466" b="1">
                <a:solidFill>
                  <a:srgbClr val="000000"/>
                </a:solidFill>
                <a:latin typeface="Arial"/>
                <a:ea typeface="Arial"/>
                <a:cs typeface="Arial"/>
                <a:sym typeface="Arial"/>
              </a:rPr>
              <a:t>Red boxes</a:t>
            </a:r>
            <a:r>
              <a:rPr lang="en-US" sz="1466" b="0">
                <a:solidFill>
                  <a:srgbClr val="000000"/>
                </a:solidFill>
                <a:latin typeface="Arial"/>
                <a:ea typeface="Arial"/>
                <a:cs typeface="Arial"/>
                <a:sym typeface="Arial"/>
              </a:rPr>
              <a:t> represent the profile photo of someone (profile owner or friend) posting on the wall. Replace each with a photo</a:t>
            </a:r>
            <a:r>
              <a:rPr lang="en-US" sz="1466" b="1">
                <a:solidFill>
                  <a:srgbClr val="000000"/>
                </a:solidFill>
                <a:latin typeface="Arial"/>
                <a:ea typeface="Arial"/>
                <a:cs typeface="Arial"/>
                <a:sym typeface="Arial"/>
              </a:rPr>
              <a:t> </a:t>
            </a:r>
            <a:r>
              <a:rPr lang="en-US" sz="1466" b="0">
                <a:solidFill>
                  <a:srgbClr val="000000"/>
                </a:solidFill>
                <a:latin typeface="Arial"/>
                <a:ea typeface="Arial"/>
                <a:cs typeface="Arial"/>
                <a:sym typeface="Arial"/>
              </a:rPr>
              <a:t>then include the person's name, message, and date when the post would have been made.</a:t>
            </a:r>
          </a:p>
          <a:p>
            <a:pPr rtl="0">
              <a:lnSpc>
                <a:spcPct val="100000"/>
              </a:lnSpc>
              <a:spcBef>
                <a:spcPts val="0"/>
              </a:spcBef>
              <a:buNone/>
            </a:pPr>
            <a:endParaRPr sz="1466" b="1">
              <a:solidFill>
                <a:srgbClr val="000000"/>
              </a:solidFill>
              <a:latin typeface="Arial"/>
              <a:ea typeface="Arial"/>
              <a:cs typeface="Arial"/>
              <a:sym typeface="Arial"/>
            </a:endParaRPr>
          </a:p>
          <a:p>
            <a:pPr rtl="0">
              <a:lnSpc>
                <a:spcPct val="100000"/>
              </a:lnSpc>
              <a:spcBef>
                <a:spcPts val="0"/>
              </a:spcBef>
              <a:buNone/>
            </a:pPr>
            <a:r>
              <a:rPr lang="en-US" sz="1466">
                <a:solidFill>
                  <a:srgbClr val="000000"/>
                </a:solidFill>
                <a:latin typeface="Arial"/>
                <a:ea typeface="Arial"/>
                <a:cs typeface="Arial"/>
                <a:sym typeface="Arial"/>
              </a:rPr>
              <a:t>**images and text can be rearranged to form a conversation on the wall.</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a:spLocks noGrp="1" noRot="1" noChangeAspect="1"/>
          </p:cNvSpPr>
          <p:nvPr>
            <p:ph type="sldImg" idx="2"/>
          </p:nvPr>
        </p:nvSpPr>
        <p:spPr>
          <a:xfrm>
            <a:off x="1270000" y="762000"/>
            <a:ext cx="5080000" cy="3810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8" name="Shape 118"/>
          <p:cNvSpPr txBox="1">
            <a:spLocks noGrp="1"/>
          </p:cNvSpPr>
          <p:nvPr>
            <p:ph type="body" idx="1"/>
          </p:nvPr>
        </p:nvSpPr>
        <p:spPr>
          <a:xfrm>
            <a:off x="762000" y="4826000"/>
            <a:ext cx="6096000" cy="4572000"/>
          </a:xfrm>
          <a:prstGeom prst="rect">
            <a:avLst/>
          </a:prstGeom>
        </p:spPr>
        <p:txBody>
          <a:bodyPr lIns="91425" tIns="91425" rIns="91425" bIns="91425" anchor="t" anchorCtr="0">
            <a:noAutofit/>
          </a:bodyPr>
          <a:lstStyle/>
          <a:p>
            <a:pPr>
              <a:spcBef>
                <a:spcPts val="0"/>
              </a:spcBef>
              <a:buNone/>
            </a:pPr>
            <a:endParaRPr sz="1466"/>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Shape 171"/>
          <p:cNvSpPr>
            <a:spLocks noGrp="1" noRot="1" noChangeAspect="1"/>
          </p:cNvSpPr>
          <p:nvPr>
            <p:ph type="sldImg" idx="2"/>
          </p:nvPr>
        </p:nvSpPr>
        <p:spPr>
          <a:xfrm>
            <a:off x="1270000" y="762000"/>
            <a:ext cx="5080000" cy="3810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72" name="Shape 172"/>
          <p:cNvSpPr txBox="1">
            <a:spLocks noGrp="1"/>
          </p:cNvSpPr>
          <p:nvPr>
            <p:ph type="body" idx="1"/>
          </p:nvPr>
        </p:nvSpPr>
        <p:spPr>
          <a:xfrm>
            <a:off x="762000" y="4826000"/>
            <a:ext cx="6096000" cy="4572000"/>
          </a:xfrm>
          <a:prstGeom prst="rect">
            <a:avLst/>
          </a:prstGeom>
        </p:spPr>
        <p:txBody>
          <a:bodyPr lIns="91425" tIns="91425" rIns="91425" bIns="91425" anchor="t" anchorCtr="0">
            <a:noAutofit/>
          </a:bodyPr>
          <a:lstStyle/>
          <a:p>
            <a:pPr rtl="0">
              <a:lnSpc>
                <a:spcPct val="100000"/>
              </a:lnSpc>
              <a:spcBef>
                <a:spcPts val="0"/>
              </a:spcBef>
              <a:buNone/>
            </a:pPr>
            <a:r>
              <a:rPr lang="en-US" sz="1466">
                <a:solidFill>
                  <a:srgbClr val="000000"/>
                </a:solidFill>
                <a:latin typeface="Arial"/>
                <a:ea typeface="Arial"/>
                <a:cs typeface="Arial"/>
                <a:sym typeface="Arial"/>
              </a:rPr>
              <a:t>Replace green boxes with same profile image as the one on slide one.</a:t>
            </a:r>
          </a:p>
          <a:p>
            <a:pPr rtl="0">
              <a:lnSpc>
                <a:spcPct val="100000"/>
              </a:lnSpc>
              <a:spcBef>
                <a:spcPts val="0"/>
              </a:spcBef>
              <a:buNone/>
            </a:pPr>
            <a:endParaRPr sz="1466">
              <a:solidFill>
                <a:srgbClr val="000000"/>
              </a:solidFill>
              <a:latin typeface="Arial"/>
              <a:ea typeface="Arial"/>
              <a:cs typeface="Arial"/>
              <a:sym typeface="Arial"/>
            </a:endParaRPr>
          </a:p>
          <a:p>
            <a:pPr rtl="0">
              <a:lnSpc>
                <a:spcPct val="100000"/>
              </a:lnSpc>
              <a:spcBef>
                <a:spcPts val="0"/>
              </a:spcBef>
              <a:buNone/>
            </a:pPr>
            <a:r>
              <a:rPr lang="en-US" sz="1466">
                <a:solidFill>
                  <a:srgbClr val="000000"/>
                </a:solidFill>
                <a:latin typeface="Arial"/>
                <a:ea typeface="Arial"/>
                <a:cs typeface="Arial"/>
                <a:sym typeface="Arial"/>
              </a:rPr>
              <a:t>Replace </a:t>
            </a:r>
            <a:r>
              <a:rPr lang="en-US" sz="1466" b="1">
                <a:solidFill>
                  <a:srgbClr val="000000"/>
                </a:solidFill>
                <a:latin typeface="Arial"/>
                <a:ea typeface="Arial"/>
                <a:cs typeface="Arial"/>
                <a:sym typeface="Arial"/>
              </a:rPr>
              <a:t>Profile Name</a:t>
            </a:r>
            <a:r>
              <a:rPr lang="en-US" sz="1466" b="0">
                <a:solidFill>
                  <a:srgbClr val="000000"/>
                </a:solidFill>
                <a:latin typeface="Arial"/>
                <a:ea typeface="Arial"/>
                <a:cs typeface="Arial"/>
                <a:sym typeface="Arial"/>
              </a:rPr>
              <a:t> with name of person featured on this page.</a:t>
            </a:r>
          </a:p>
          <a:p>
            <a:pPr rtl="0">
              <a:lnSpc>
                <a:spcPct val="100000"/>
              </a:lnSpc>
              <a:spcBef>
                <a:spcPts val="0"/>
              </a:spcBef>
              <a:buNone/>
            </a:pPr>
            <a:r>
              <a:rPr lang="en-US" sz="1466" b="0">
                <a:solidFill>
                  <a:srgbClr val="000000"/>
                </a:solidFill>
                <a:latin typeface="Arial"/>
                <a:ea typeface="Arial"/>
                <a:cs typeface="Arial"/>
                <a:sym typeface="Arial"/>
              </a:rPr>
              <a:t> </a:t>
            </a:r>
          </a:p>
          <a:p>
            <a:pPr rtl="0">
              <a:lnSpc>
                <a:spcPct val="100000"/>
              </a:lnSpc>
              <a:spcBef>
                <a:spcPts val="0"/>
              </a:spcBef>
              <a:buNone/>
            </a:pPr>
            <a:r>
              <a:rPr lang="en-US" sz="1466" b="0">
                <a:solidFill>
                  <a:srgbClr val="000000"/>
                </a:solidFill>
                <a:latin typeface="Arial"/>
                <a:ea typeface="Arial"/>
                <a:cs typeface="Arial"/>
                <a:sym typeface="Arial"/>
              </a:rPr>
              <a:t>Enter Status next to Profile Name. </a:t>
            </a:r>
          </a:p>
          <a:p>
            <a:pPr rtl="0">
              <a:lnSpc>
                <a:spcPct val="100000"/>
              </a:lnSpc>
              <a:spcBef>
                <a:spcPts val="0"/>
              </a:spcBef>
              <a:buNone/>
            </a:pPr>
            <a:endParaRPr sz="1466" b="0">
              <a:solidFill>
                <a:srgbClr val="000000"/>
              </a:solidFill>
              <a:latin typeface="Arial"/>
              <a:ea typeface="Arial"/>
              <a:cs typeface="Arial"/>
              <a:sym typeface="Arial"/>
            </a:endParaRPr>
          </a:p>
          <a:p>
            <a:pPr rtl="0">
              <a:lnSpc>
                <a:spcPct val="100000"/>
              </a:lnSpc>
              <a:spcBef>
                <a:spcPts val="0"/>
              </a:spcBef>
              <a:buNone/>
            </a:pPr>
            <a:r>
              <a:rPr lang="en-US" sz="1466" b="1">
                <a:solidFill>
                  <a:srgbClr val="000000"/>
                </a:solidFill>
                <a:latin typeface="Arial"/>
                <a:ea typeface="Arial"/>
                <a:cs typeface="Arial"/>
                <a:sym typeface="Arial"/>
              </a:rPr>
              <a:t>Orange boxes</a:t>
            </a:r>
            <a:r>
              <a:rPr lang="en-US" sz="1466" b="0">
                <a:solidFill>
                  <a:srgbClr val="000000"/>
                </a:solidFill>
                <a:latin typeface="Arial"/>
                <a:ea typeface="Arial"/>
                <a:cs typeface="Arial"/>
                <a:sym typeface="Arial"/>
              </a:rPr>
              <a:t> represent covers of photo albums.  Replace each with a relevant photo.  Name the photo album and include a likely date.</a:t>
            </a:r>
          </a:p>
          <a:p>
            <a:pPr rtl="0">
              <a:lnSpc>
                <a:spcPct val="100000"/>
              </a:lnSpc>
              <a:spcBef>
                <a:spcPts val="0"/>
              </a:spcBef>
              <a:buNone/>
            </a:pPr>
            <a:endParaRPr sz="1466" b="0">
              <a:solidFill>
                <a:srgbClr val="000000"/>
              </a:solidFill>
              <a:latin typeface="Arial"/>
              <a:ea typeface="Arial"/>
              <a:cs typeface="Arial"/>
              <a:sym typeface="Arial"/>
            </a:endParaRPr>
          </a:p>
          <a:p>
            <a:pPr rtl="0">
              <a:lnSpc>
                <a:spcPct val="100000"/>
              </a:lnSpc>
              <a:spcBef>
                <a:spcPts val="0"/>
              </a:spcBef>
              <a:buNone/>
            </a:pPr>
            <a:r>
              <a:rPr lang="en-US" sz="1466">
                <a:solidFill>
                  <a:srgbClr val="000000"/>
                </a:solidFill>
                <a:latin typeface="Arial"/>
                <a:ea typeface="Arial"/>
                <a:cs typeface="Arial"/>
                <a:sym typeface="Arial"/>
              </a:rPr>
              <a:t>Enter Basic Information - other than networks, most of this is factual information.</a:t>
            </a:r>
          </a:p>
          <a:p>
            <a:pPr rtl="0">
              <a:lnSpc>
                <a:spcPct val="100000"/>
              </a:lnSpc>
              <a:spcBef>
                <a:spcPts val="0"/>
              </a:spcBef>
              <a:buNone/>
            </a:pPr>
            <a:endParaRPr sz="1466">
              <a:solidFill>
                <a:srgbClr val="000000"/>
              </a:solidFill>
              <a:latin typeface="Arial"/>
              <a:ea typeface="Arial"/>
              <a:cs typeface="Arial"/>
              <a:sym typeface="Arial"/>
            </a:endParaRPr>
          </a:p>
          <a:p>
            <a:pPr rtl="0">
              <a:lnSpc>
                <a:spcPct val="100000"/>
              </a:lnSpc>
              <a:spcBef>
                <a:spcPts val="0"/>
              </a:spcBef>
              <a:buNone/>
            </a:pPr>
            <a:r>
              <a:rPr lang="en-US" sz="1466">
                <a:solidFill>
                  <a:srgbClr val="000000"/>
                </a:solidFill>
                <a:latin typeface="Arial"/>
                <a:ea typeface="Arial"/>
                <a:cs typeface="Arial"/>
                <a:sym typeface="Arial"/>
              </a:rPr>
              <a:t>Enter Personal Information - selections should reflect the time period or known details about the person.</a:t>
            </a:r>
          </a:p>
          <a:p>
            <a:pPr rtl="0">
              <a:lnSpc>
                <a:spcPct val="100000"/>
              </a:lnSpc>
              <a:spcBef>
                <a:spcPts val="0"/>
              </a:spcBef>
              <a:buNone/>
            </a:pPr>
            <a:endParaRPr sz="1466">
              <a:solidFill>
                <a:srgbClr val="000000"/>
              </a:solidFill>
              <a:latin typeface="Arial"/>
              <a:ea typeface="Arial"/>
              <a:cs typeface="Arial"/>
              <a:sym typeface="Arial"/>
            </a:endParaRPr>
          </a:p>
          <a:p>
            <a:pPr rtl="0">
              <a:lnSpc>
                <a:spcPct val="100000"/>
              </a:lnSpc>
              <a:spcBef>
                <a:spcPts val="0"/>
              </a:spcBef>
              <a:buNone/>
            </a:pPr>
            <a:r>
              <a:rPr lang="en-US" sz="1466">
                <a:solidFill>
                  <a:srgbClr val="000000"/>
                </a:solidFill>
                <a:latin typeface="Arial"/>
                <a:ea typeface="Arial"/>
                <a:cs typeface="Arial"/>
                <a:sym typeface="Arial"/>
              </a:rPr>
              <a:t>Enter Contact information - </a:t>
            </a:r>
          </a:p>
          <a:p>
            <a:pPr rtl="0">
              <a:lnSpc>
                <a:spcPct val="100000"/>
              </a:lnSpc>
              <a:spcBef>
                <a:spcPts val="0"/>
              </a:spcBef>
              <a:buNone/>
            </a:pPr>
            <a:r>
              <a:rPr lang="en-US" sz="1466">
                <a:solidFill>
                  <a:srgbClr val="000000"/>
                </a:solidFill>
                <a:latin typeface="Arial"/>
                <a:ea typeface="Arial"/>
                <a:cs typeface="Arial"/>
                <a:sym typeface="Arial"/>
              </a:rPr>
              <a:t>Address should reflect last known location of residence, phone number can be made up, email address should be creative and reflect the person's significance.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Shape 215"/>
          <p:cNvSpPr>
            <a:spLocks noGrp="1" noRot="1" noChangeAspect="1"/>
          </p:cNvSpPr>
          <p:nvPr>
            <p:ph type="sldImg" idx="2"/>
          </p:nvPr>
        </p:nvSpPr>
        <p:spPr>
          <a:xfrm>
            <a:off x="1270000" y="762000"/>
            <a:ext cx="5080000" cy="3810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16" name="Shape 216"/>
          <p:cNvSpPr txBox="1">
            <a:spLocks noGrp="1"/>
          </p:cNvSpPr>
          <p:nvPr>
            <p:ph type="body" idx="1"/>
          </p:nvPr>
        </p:nvSpPr>
        <p:spPr>
          <a:xfrm>
            <a:off x="762000" y="4826000"/>
            <a:ext cx="6096000" cy="4572000"/>
          </a:xfrm>
          <a:prstGeom prst="rect">
            <a:avLst/>
          </a:prstGeom>
        </p:spPr>
        <p:txBody>
          <a:bodyPr lIns="91425" tIns="91425" rIns="91425" bIns="91425" anchor="t" anchorCtr="0">
            <a:noAutofit/>
          </a:bodyPr>
          <a:lstStyle/>
          <a:p>
            <a:pPr rtl="0">
              <a:lnSpc>
                <a:spcPct val="100000"/>
              </a:lnSpc>
              <a:spcBef>
                <a:spcPts val="0"/>
              </a:spcBef>
              <a:buNone/>
            </a:pPr>
            <a:r>
              <a:rPr lang="en-US" sz="1466">
                <a:solidFill>
                  <a:srgbClr val="000000"/>
                </a:solidFill>
                <a:latin typeface="Arial"/>
                <a:ea typeface="Arial"/>
                <a:cs typeface="Arial"/>
                <a:sym typeface="Arial"/>
              </a:rPr>
              <a:t>Replace</a:t>
            </a:r>
            <a:r>
              <a:rPr lang="en-US" sz="1466" b="1">
                <a:solidFill>
                  <a:srgbClr val="000000"/>
                </a:solidFill>
                <a:latin typeface="Arial"/>
                <a:ea typeface="Arial"/>
                <a:cs typeface="Arial"/>
                <a:sym typeface="Arial"/>
              </a:rPr>
              <a:t> Green box</a:t>
            </a:r>
            <a:r>
              <a:rPr lang="en-US" sz="1466">
                <a:solidFill>
                  <a:srgbClr val="000000"/>
                </a:solidFill>
                <a:latin typeface="Arial"/>
                <a:ea typeface="Arial"/>
                <a:cs typeface="Arial"/>
                <a:sym typeface="Arial"/>
              </a:rPr>
              <a:t> with profile photo.</a:t>
            </a:r>
          </a:p>
          <a:p>
            <a:pPr rtl="0">
              <a:lnSpc>
                <a:spcPct val="100000"/>
              </a:lnSpc>
              <a:spcBef>
                <a:spcPts val="0"/>
              </a:spcBef>
              <a:buNone/>
            </a:pPr>
            <a:endParaRPr sz="1466">
              <a:solidFill>
                <a:srgbClr val="000000"/>
              </a:solidFill>
              <a:latin typeface="Arial"/>
              <a:ea typeface="Arial"/>
              <a:cs typeface="Arial"/>
              <a:sym typeface="Arial"/>
            </a:endParaRPr>
          </a:p>
          <a:p>
            <a:pPr rtl="0">
              <a:lnSpc>
                <a:spcPct val="100000"/>
              </a:lnSpc>
              <a:spcBef>
                <a:spcPts val="0"/>
              </a:spcBef>
              <a:buNone/>
            </a:pPr>
            <a:r>
              <a:rPr lang="en-US" sz="1466">
                <a:solidFill>
                  <a:srgbClr val="000000"/>
                </a:solidFill>
                <a:latin typeface="Arial"/>
                <a:ea typeface="Arial"/>
                <a:cs typeface="Arial"/>
                <a:sym typeface="Arial"/>
              </a:rPr>
              <a:t>Replace </a:t>
            </a:r>
            <a:r>
              <a:rPr lang="en-US" sz="1466" b="1">
                <a:solidFill>
                  <a:srgbClr val="000000"/>
                </a:solidFill>
                <a:latin typeface="Arial"/>
                <a:ea typeface="Arial"/>
                <a:cs typeface="Arial"/>
                <a:sym typeface="Arial"/>
              </a:rPr>
              <a:t>profile name</a:t>
            </a:r>
            <a:r>
              <a:rPr lang="en-US" sz="1466">
                <a:solidFill>
                  <a:srgbClr val="000000"/>
                </a:solidFill>
                <a:latin typeface="Arial"/>
                <a:ea typeface="Arial"/>
                <a:cs typeface="Arial"/>
                <a:sym typeface="Arial"/>
              </a:rPr>
              <a:t> with of person featured in this profile. </a:t>
            </a:r>
          </a:p>
          <a:p>
            <a:pPr rtl="0">
              <a:lnSpc>
                <a:spcPct val="100000"/>
              </a:lnSpc>
              <a:spcBef>
                <a:spcPts val="0"/>
              </a:spcBef>
              <a:buNone/>
            </a:pPr>
            <a:endParaRPr sz="1466">
              <a:solidFill>
                <a:srgbClr val="000000"/>
              </a:solidFill>
              <a:latin typeface="Arial"/>
              <a:ea typeface="Arial"/>
              <a:cs typeface="Arial"/>
              <a:sym typeface="Arial"/>
            </a:endParaRPr>
          </a:p>
          <a:p>
            <a:pPr rtl="0">
              <a:lnSpc>
                <a:spcPct val="100000"/>
              </a:lnSpc>
              <a:spcBef>
                <a:spcPts val="0"/>
              </a:spcBef>
              <a:buNone/>
            </a:pPr>
            <a:r>
              <a:rPr lang="en-US" sz="1466">
                <a:solidFill>
                  <a:srgbClr val="000000"/>
                </a:solidFill>
                <a:latin typeface="Arial"/>
                <a:ea typeface="Arial"/>
                <a:cs typeface="Arial"/>
                <a:sym typeface="Arial"/>
              </a:rPr>
              <a:t>In the </a:t>
            </a:r>
            <a:r>
              <a:rPr lang="en-US" sz="1466" b="1">
                <a:solidFill>
                  <a:srgbClr val="000000"/>
                </a:solidFill>
                <a:latin typeface="Arial"/>
                <a:ea typeface="Arial"/>
                <a:cs typeface="Arial"/>
                <a:sym typeface="Arial"/>
              </a:rPr>
              <a:t>Photos Of </a:t>
            </a:r>
            <a:r>
              <a:rPr lang="en-US" sz="1466">
                <a:solidFill>
                  <a:srgbClr val="000000"/>
                </a:solidFill>
                <a:latin typeface="Arial"/>
                <a:ea typeface="Arial"/>
                <a:cs typeface="Arial"/>
                <a:sym typeface="Arial"/>
              </a:rPr>
              <a:t>section....</a:t>
            </a:r>
          </a:p>
          <a:p>
            <a:pPr marL="381000" marR="0" lvl="0" indent="-220133" rtl="0">
              <a:lnSpc>
                <a:spcPct val="100000"/>
              </a:lnSpc>
              <a:spcBef>
                <a:spcPts val="0"/>
              </a:spcBef>
              <a:spcAft>
                <a:spcPts val="0"/>
              </a:spcAft>
              <a:buClr>
                <a:srgbClr val="000000"/>
              </a:buClr>
              <a:buSzPct val="177777"/>
              <a:buFont typeface="Arial"/>
              <a:buChar char="●"/>
            </a:pPr>
            <a:r>
              <a:rPr lang="en-US" sz="1466">
                <a:solidFill>
                  <a:srgbClr val="000000"/>
                </a:solidFill>
                <a:latin typeface="Arial"/>
                <a:ea typeface="Arial"/>
                <a:cs typeface="Arial"/>
                <a:sym typeface="Arial"/>
              </a:rPr>
              <a:t>replace the ____ with the name of the person</a:t>
            </a:r>
          </a:p>
          <a:p>
            <a:pPr marL="381000" marR="0" lvl="0" indent="-220133" rtl="0">
              <a:lnSpc>
                <a:spcPct val="100000"/>
              </a:lnSpc>
              <a:spcBef>
                <a:spcPts val="0"/>
              </a:spcBef>
              <a:spcAft>
                <a:spcPts val="0"/>
              </a:spcAft>
              <a:buClr>
                <a:srgbClr val="000000"/>
              </a:buClr>
              <a:buSzPct val="177777"/>
              <a:buFont typeface="Arial"/>
              <a:buChar char="●"/>
            </a:pPr>
            <a:r>
              <a:rPr lang="en-US" sz="1466">
                <a:solidFill>
                  <a:srgbClr val="000000"/>
                </a:solidFill>
                <a:latin typeface="Arial"/>
                <a:ea typeface="Arial"/>
                <a:cs typeface="Arial"/>
                <a:sym typeface="Arial"/>
              </a:rPr>
              <a:t>replace # with the number of photos shown.</a:t>
            </a:r>
          </a:p>
          <a:p>
            <a:pPr marL="381000" marR="0" lvl="0" indent="-220133" rtl="0">
              <a:lnSpc>
                <a:spcPct val="100000"/>
              </a:lnSpc>
              <a:spcBef>
                <a:spcPts val="0"/>
              </a:spcBef>
              <a:spcAft>
                <a:spcPts val="0"/>
              </a:spcAft>
              <a:buClr>
                <a:srgbClr val="000000"/>
              </a:buClr>
              <a:buSzPct val="177777"/>
              <a:buFont typeface="Arial"/>
              <a:buChar char="●"/>
            </a:pPr>
            <a:r>
              <a:rPr lang="en-US" sz="1466">
                <a:solidFill>
                  <a:srgbClr val="000000"/>
                </a:solidFill>
                <a:latin typeface="Arial"/>
                <a:ea typeface="Arial"/>
                <a:cs typeface="Arial"/>
                <a:sym typeface="Arial"/>
              </a:rPr>
              <a:t>replace each white box with a relevant photo</a:t>
            </a:r>
          </a:p>
          <a:p>
            <a:pPr rtl="0">
              <a:lnSpc>
                <a:spcPct val="100000"/>
              </a:lnSpc>
              <a:spcBef>
                <a:spcPts val="0"/>
              </a:spcBef>
              <a:buNone/>
            </a:pPr>
            <a:r>
              <a:rPr lang="en-US" sz="1466">
                <a:solidFill>
                  <a:srgbClr val="000000"/>
                </a:solidFill>
                <a:latin typeface="Arial"/>
                <a:ea typeface="Arial"/>
                <a:cs typeface="Arial"/>
                <a:sym typeface="Arial"/>
              </a:rPr>
              <a:t> </a:t>
            </a:r>
          </a:p>
          <a:p>
            <a:pPr rtl="0">
              <a:lnSpc>
                <a:spcPct val="100000"/>
              </a:lnSpc>
              <a:spcBef>
                <a:spcPts val="0"/>
              </a:spcBef>
              <a:buNone/>
            </a:pPr>
            <a:r>
              <a:rPr lang="en-US" sz="1466">
                <a:solidFill>
                  <a:srgbClr val="000000"/>
                </a:solidFill>
                <a:latin typeface="Arial"/>
                <a:ea typeface="Arial"/>
                <a:cs typeface="Arial"/>
                <a:sym typeface="Arial"/>
              </a:rPr>
              <a:t>In the </a:t>
            </a:r>
            <a:r>
              <a:rPr lang="en-US" sz="1466" b="1">
                <a:solidFill>
                  <a:srgbClr val="000000"/>
                </a:solidFill>
                <a:latin typeface="Arial"/>
                <a:ea typeface="Arial"/>
                <a:cs typeface="Arial"/>
                <a:sym typeface="Arial"/>
              </a:rPr>
              <a:t>NAME albums</a:t>
            </a:r>
            <a:r>
              <a:rPr lang="en-US" sz="1466">
                <a:solidFill>
                  <a:srgbClr val="000000"/>
                </a:solidFill>
                <a:latin typeface="Arial"/>
                <a:ea typeface="Arial"/>
                <a:cs typeface="Arial"/>
                <a:sym typeface="Arial"/>
              </a:rPr>
              <a:t> sections...</a:t>
            </a:r>
          </a:p>
          <a:p>
            <a:pPr marL="381000" marR="0" lvl="0" indent="-220133" rtl="0">
              <a:lnSpc>
                <a:spcPct val="100000"/>
              </a:lnSpc>
              <a:spcBef>
                <a:spcPts val="0"/>
              </a:spcBef>
              <a:spcAft>
                <a:spcPts val="0"/>
              </a:spcAft>
              <a:buClr>
                <a:srgbClr val="000000"/>
              </a:buClr>
              <a:buSzPct val="177777"/>
              <a:buFont typeface="Arial"/>
              <a:buChar char="●"/>
            </a:pPr>
            <a:r>
              <a:rPr lang="en-US" sz="1466">
                <a:solidFill>
                  <a:srgbClr val="000000"/>
                </a:solidFill>
                <a:latin typeface="Arial"/>
                <a:ea typeface="Arial"/>
                <a:cs typeface="Arial"/>
                <a:sym typeface="Arial"/>
              </a:rPr>
              <a:t>replace the </a:t>
            </a:r>
            <a:r>
              <a:rPr lang="en-US" sz="1466" b="1">
                <a:solidFill>
                  <a:srgbClr val="000000"/>
                </a:solidFill>
                <a:latin typeface="Arial"/>
                <a:ea typeface="Arial"/>
                <a:cs typeface="Arial"/>
                <a:sym typeface="Arial"/>
              </a:rPr>
              <a:t>orange boxes</a:t>
            </a:r>
            <a:r>
              <a:rPr lang="en-US" sz="1466">
                <a:solidFill>
                  <a:srgbClr val="000000"/>
                </a:solidFill>
                <a:latin typeface="Arial"/>
                <a:ea typeface="Arial"/>
                <a:cs typeface="Arial"/>
                <a:sym typeface="Arial"/>
              </a:rPr>
              <a:t> with additional photos and name the album (it should represent a significant element of the person's life)...name the album</a:t>
            </a:r>
          </a:p>
          <a:p>
            <a:pPr marL="381000" marR="0" lvl="0" indent="-220133" rtl="0">
              <a:lnSpc>
                <a:spcPct val="100000"/>
              </a:lnSpc>
              <a:spcBef>
                <a:spcPts val="0"/>
              </a:spcBef>
              <a:spcAft>
                <a:spcPts val="0"/>
              </a:spcAft>
              <a:buClr>
                <a:srgbClr val="000000"/>
              </a:buClr>
              <a:buSzPct val="177777"/>
              <a:buFont typeface="Arial"/>
              <a:buChar char="●"/>
            </a:pPr>
            <a:r>
              <a:rPr lang="en-US" sz="1466">
                <a:solidFill>
                  <a:srgbClr val="000000"/>
                </a:solidFill>
                <a:latin typeface="Arial"/>
                <a:ea typeface="Arial"/>
                <a:cs typeface="Arial"/>
                <a:sym typeface="Arial"/>
              </a:rPr>
              <a:t>replace the </a:t>
            </a:r>
            <a:r>
              <a:rPr lang="en-US" sz="1466" b="1">
                <a:solidFill>
                  <a:srgbClr val="000000"/>
                </a:solidFill>
                <a:latin typeface="Arial"/>
                <a:ea typeface="Arial"/>
                <a:cs typeface="Arial"/>
                <a:sym typeface="Arial"/>
              </a:rPr>
              <a:t>green box</a:t>
            </a:r>
            <a:r>
              <a:rPr lang="en-US" sz="1466">
                <a:solidFill>
                  <a:srgbClr val="000000"/>
                </a:solidFill>
                <a:latin typeface="Arial"/>
                <a:ea typeface="Arial"/>
                <a:cs typeface="Arial"/>
                <a:sym typeface="Arial"/>
              </a:rPr>
              <a:t> with a photo of the person - it can be same one used in the profile area or a different one.</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Shape 253"/>
          <p:cNvSpPr>
            <a:spLocks noGrp="1" noRot="1" noChangeAspect="1"/>
          </p:cNvSpPr>
          <p:nvPr>
            <p:ph type="sldImg" idx="2"/>
          </p:nvPr>
        </p:nvSpPr>
        <p:spPr>
          <a:xfrm>
            <a:off x="1270000" y="762000"/>
            <a:ext cx="5080000" cy="3810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54" name="Shape 254"/>
          <p:cNvSpPr txBox="1">
            <a:spLocks noGrp="1"/>
          </p:cNvSpPr>
          <p:nvPr>
            <p:ph type="body" idx="1"/>
          </p:nvPr>
        </p:nvSpPr>
        <p:spPr>
          <a:xfrm>
            <a:off x="762000" y="4826000"/>
            <a:ext cx="6096000" cy="4572000"/>
          </a:xfrm>
          <a:prstGeom prst="rect">
            <a:avLst/>
          </a:prstGeom>
        </p:spPr>
        <p:txBody>
          <a:bodyPr lIns="91425" tIns="91425" rIns="91425" bIns="91425" anchor="t" anchorCtr="0">
            <a:noAutofit/>
          </a:bodyPr>
          <a:lstStyle/>
          <a:p>
            <a:pPr rtl="0">
              <a:lnSpc>
                <a:spcPct val="100000"/>
              </a:lnSpc>
              <a:spcBef>
                <a:spcPts val="0"/>
              </a:spcBef>
              <a:buNone/>
            </a:pPr>
            <a:r>
              <a:rPr lang="en-US" sz="1466">
                <a:solidFill>
                  <a:srgbClr val="000000"/>
                </a:solidFill>
                <a:latin typeface="Arial"/>
                <a:ea typeface="Arial"/>
                <a:cs typeface="Arial"/>
                <a:sym typeface="Arial"/>
              </a:rPr>
              <a:t>Replace</a:t>
            </a:r>
            <a:r>
              <a:rPr lang="en-US" sz="1466" b="1">
                <a:solidFill>
                  <a:srgbClr val="000000"/>
                </a:solidFill>
                <a:latin typeface="Arial"/>
                <a:ea typeface="Arial"/>
                <a:cs typeface="Arial"/>
                <a:sym typeface="Arial"/>
              </a:rPr>
              <a:t> Green box</a:t>
            </a:r>
            <a:r>
              <a:rPr lang="en-US" sz="1466">
                <a:solidFill>
                  <a:srgbClr val="000000"/>
                </a:solidFill>
                <a:latin typeface="Arial"/>
                <a:ea typeface="Arial"/>
                <a:cs typeface="Arial"/>
                <a:sym typeface="Arial"/>
              </a:rPr>
              <a:t> with profile photo.</a:t>
            </a:r>
          </a:p>
          <a:p>
            <a:pPr rtl="0">
              <a:lnSpc>
                <a:spcPct val="100000"/>
              </a:lnSpc>
              <a:spcBef>
                <a:spcPts val="0"/>
              </a:spcBef>
              <a:buNone/>
            </a:pPr>
            <a:endParaRPr sz="1466">
              <a:solidFill>
                <a:srgbClr val="000000"/>
              </a:solidFill>
              <a:latin typeface="Arial"/>
              <a:ea typeface="Arial"/>
              <a:cs typeface="Arial"/>
              <a:sym typeface="Arial"/>
            </a:endParaRPr>
          </a:p>
          <a:p>
            <a:pPr rtl="0">
              <a:lnSpc>
                <a:spcPct val="100000"/>
              </a:lnSpc>
              <a:spcBef>
                <a:spcPts val="0"/>
              </a:spcBef>
              <a:buNone/>
            </a:pPr>
            <a:r>
              <a:rPr lang="en-US" sz="1466">
                <a:solidFill>
                  <a:srgbClr val="000000"/>
                </a:solidFill>
                <a:latin typeface="Arial"/>
                <a:ea typeface="Arial"/>
                <a:cs typeface="Arial"/>
                <a:sym typeface="Arial"/>
              </a:rPr>
              <a:t>Replace </a:t>
            </a:r>
            <a:r>
              <a:rPr lang="en-US" sz="1466" b="1">
                <a:solidFill>
                  <a:srgbClr val="000000"/>
                </a:solidFill>
                <a:latin typeface="Arial"/>
                <a:ea typeface="Arial"/>
                <a:cs typeface="Arial"/>
                <a:sym typeface="Arial"/>
              </a:rPr>
              <a:t>profile name</a:t>
            </a:r>
            <a:r>
              <a:rPr lang="en-US" sz="1466">
                <a:solidFill>
                  <a:srgbClr val="000000"/>
                </a:solidFill>
                <a:latin typeface="Arial"/>
                <a:ea typeface="Arial"/>
                <a:cs typeface="Arial"/>
                <a:sym typeface="Arial"/>
              </a:rPr>
              <a:t> with of person featured in this profile. </a:t>
            </a:r>
          </a:p>
          <a:p>
            <a:pPr rtl="0">
              <a:lnSpc>
                <a:spcPct val="100000"/>
              </a:lnSpc>
              <a:spcBef>
                <a:spcPts val="0"/>
              </a:spcBef>
              <a:buNone/>
            </a:pPr>
            <a:endParaRPr sz="1466">
              <a:solidFill>
                <a:srgbClr val="000000"/>
              </a:solidFill>
              <a:latin typeface="Arial"/>
              <a:ea typeface="Arial"/>
              <a:cs typeface="Arial"/>
              <a:sym typeface="Arial"/>
            </a:endParaRPr>
          </a:p>
          <a:p>
            <a:pPr rtl="0">
              <a:lnSpc>
                <a:spcPct val="100000"/>
              </a:lnSpc>
              <a:spcBef>
                <a:spcPts val="0"/>
              </a:spcBef>
              <a:buNone/>
            </a:pPr>
            <a:r>
              <a:rPr lang="en-US" sz="1466">
                <a:solidFill>
                  <a:srgbClr val="000000"/>
                </a:solidFill>
                <a:latin typeface="Arial"/>
                <a:ea typeface="Arial"/>
                <a:cs typeface="Arial"/>
                <a:sym typeface="Arial"/>
              </a:rPr>
              <a:t>In the </a:t>
            </a:r>
            <a:r>
              <a:rPr lang="en-US" sz="1466" b="1">
                <a:solidFill>
                  <a:srgbClr val="000000"/>
                </a:solidFill>
                <a:latin typeface="Arial"/>
                <a:ea typeface="Arial"/>
                <a:cs typeface="Arial"/>
                <a:sym typeface="Arial"/>
              </a:rPr>
              <a:t>Video's Of </a:t>
            </a:r>
            <a:r>
              <a:rPr lang="en-US" sz="1466">
                <a:solidFill>
                  <a:srgbClr val="000000"/>
                </a:solidFill>
                <a:latin typeface="Arial"/>
                <a:ea typeface="Arial"/>
                <a:cs typeface="Arial"/>
                <a:sym typeface="Arial"/>
              </a:rPr>
              <a:t>section....</a:t>
            </a:r>
          </a:p>
          <a:p>
            <a:pPr marL="381000" marR="0" lvl="0" indent="-220133" rtl="0">
              <a:lnSpc>
                <a:spcPct val="100000"/>
              </a:lnSpc>
              <a:spcBef>
                <a:spcPts val="0"/>
              </a:spcBef>
              <a:spcAft>
                <a:spcPts val="0"/>
              </a:spcAft>
              <a:buClr>
                <a:srgbClr val="000000"/>
              </a:buClr>
              <a:buSzPct val="177777"/>
              <a:buFont typeface="Arial"/>
              <a:buChar char="●"/>
            </a:pPr>
            <a:r>
              <a:rPr lang="en-US" sz="1466">
                <a:solidFill>
                  <a:srgbClr val="000000"/>
                </a:solidFill>
                <a:latin typeface="Arial"/>
                <a:ea typeface="Arial"/>
                <a:cs typeface="Arial"/>
                <a:sym typeface="Arial"/>
              </a:rPr>
              <a:t>replace the ____ with the name of the person</a:t>
            </a:r>
          </a:p>
          <a:p>
            <a:pPr marL="381000" marR="0" lvl="0" indent="-220133" rtl="0">
              <a:lnSpc>
                <a:spcPct val="100000"/>
              </a:lnSpc>
              <a:spcBef>
                <a:spcPts val="0"/>
              </a:spcBef>
              <a:spcAft>
                <a:spcPts val="0"/>
              </a:spcAft>
              <a:buClr>
                <a:srgbClr val="000000"/>
              </a:buClr>
              <a:buSzPct val="177777"/>
              <a:buFont typeface="Arial"/>
              <a:buChar char="●"/>
            </a:pPr>
            <a:r>
              <a:rPr lang="en-US" sz="1466">
                <a:solidFill>
                  <a:srgbClr val="000000"/>
                </a:solidFill>
                <a:latin typeface="Arial"/>
                <a:ea typeface="Arial"/>
                <a:cs typeface="Arial"/>
                <a:sym typeface="Arial"/>
              </a:rPr>
              <a:t>replace # with the number of photos shown.</a:t>
            </a:r>
          </a:p>
          <a:p>
            <a:pPr marL="381000" marR="0" lvl="0" indent="-220133" rtl="0">
              <a:lnSpc>
                <a:spcPct val="100000"/>
              </a:lnSpc>
              <a:spcBef>
                <a:spcPts val="0"/>
              </a:spcBef>
              <a:spcAft>
                <a:spcPts val="0"/>
              </a:spcAft>
              <a:buClr>
                <a:srgbClr val="000000"/>
              </a:buClr>
              <a:buSzPct val="177777"/>
              <a:buFont typeface="Arial"/>
              <a:buChar char="●"/>
            </a:pPr>
            <a:r>
              <a:rPr lang="en-US" sz="1466">
                <a:solidFill>
                  <a:srgbClr val="000000"/>
                </a:solidFill>
                <a:latin typeface="Arial"/>
                <a:ea typeface="Arial"/>
                <a:cs typeface="Arial"/>
                <a:sym typeface="Arial"/>
              </a:rPr>
              <a:t>replace each white box with a relevant video from YouTube.</a:t>
            </a:r>
          </a:p>
          <a:p>
            <a:pPr rtl="0">
              <a:lnSpc>
                <a:spcPct val="100000"/>
              </a:lnSpc>
              <a:spcBef>
                <a:spcPts val="0"/>
              </a:spcBef>
              <a:buNone/>
            </a:pPr>
            <a:r>
              <a:rPr lang="en-US" sz="1466">
                <a:solidFill>
                  <a:srgbClr val="000000"/>
                </a:solidFill>
                <a:latin typeface="Arial"/>
                <a:ea typeface="Arial"/>
                <a:cs typeface="Arial"/>
                <a:sym typeface="Arial"/>
              </a:rPr>
              <a:t> </a:t>
            </a:r>
          </a:p>
          <a:p>
            <a:pPr rtl="0">
              <a:lnSpc>
                <a:spcPct val="100000"/>
              </a:lnSpc>
              <a:spcBef>
                <a:spcPts val="0"/>
              </a:spcBef>
              <a:buNone/>
            </a:pPr>
            <a:r>
              <a:rPr lang="en-US" sz="1466" b="1">
                <a:solidFill>
                  <a:srgbClr val="000000"/>
                </a:solidFill>
                <a:latin typeface="Arial"/>
                <a:ea typeface="Arial"/>
                <a:cs typeface="Arial"/>
                <a:sym typeface="Arial"/>
              </a:rPr>
              <a:t>To insert the video:</a:t>
            </a:r>
          </a:p>
          <a:p>
            <a:pPr rtl="0">
              <a:lnSpc>
                <a:spcPct val="100000"/>
              </a:lnSpc>
              <a:spcBef>
                <a:spcPts val="0"/>
              </a:spcBef>
              <a:buNone/>
            </a:pPr>
            <a:r>
              <a:rPr lang="en-US" sz="1466" b="0">
                <a:solidFill>
                  <a:srgbClr val="000000"/>
                </a:solidFill>
                <a:latin typeface="Arial"/>
                <a:ea typeface="Arial"/>
                <a:cs typeface="Arial"/>
                <a:sym typeface="Arial"/>
              </a:rPr>
              <a:t>1. Insert menu</a:t>
            </a:r>
          </a:p>
          <a:p>
            <a:pPr rtl="0">
              <a:lnSpc>
                <a:spcPct val="100000"/>
              </a:lnSpc>
              <a:spcBef>
                <a:spcPts val="0"/>
              </a:spcBef>
              <a:buNone/>
            </a:pPr>
            <a:r>
              <a:rPr lang="en-US" sz="1466">
                <a:solidFill>
                  <a:srgbClr val="000000"/>
                </a:solidFill>
                <a:latin typeface="Arial"/>
                <a:ea typeface="Arial"/>
                <a:cs typeface="Arial"/>
                <a:sym typeface="Arial"/>
              </a:rPr>
              <a:t>2. Video</a:t>
            </a:r>
          </a:p>
          <a:p>
            <a:pPr rtl="0">
              <a:lnSpc>
                <a:spcPct val="100000"/>
              </a:lnSpc>
              <a:spcBef>
                <a:spcPts val="0"/>
              </a:spcBef>
              <a:buNone/>
            </a:pPr>
            <a:r>
              <a:rPr lang="en-US" sz="1466">
                <a:solidFill>
                  <a:srgbClr val="000000"/>
                </a:solidFill>
                <a:latin typeface="Arial"/>
                <a:ea typeface="Arial"/>
                <a:cs typeface="Arial"/>
                <a:sym typeface="Arial"/>
              </a:rPr>
              <a:t>3. search YouTube for a video</a:t>
            </a:r>
          </a:p>
          <a:p>
            <a:pPr rtl="0">
              <a:lnSpc>
                <a:spcPct val="100000"/>
              </a:lnSpc>
              <a:spcBef>
                <a:spcPts val="0"/>
              </a:spcBef>
              <a:buNone/>
            </a:pPr>
            <a:r>
              <a:rPr lang="en-US" sz="1466">
                <a:solidFill>
                  <a:srgbClr val="000000"/>
                </a:solidFill>
                <a:latin typeface="Arial"/>
                <a:ea typeface="Arial"/>
                <a:cs typeface="Arial"/>
                <a:sym typeface="Arial"/>
              </a:rPr>
              <a:t>4. click on the video to play it</a:t>
            </a:r>
          </a:p>
          <a:p>
            <a:pPr rtl="0">
              <a:lnSpc>
                <a:spcPct val="100000"/>
              </a:lnSpc>
              <a:spcBef>
                <a:spcPts val="0"/>
              </a:spcBef>
              <a:buNone/>
            </a:pPr>
            <a:r>
              <a:rPr lang="en-US" sz="1466">
                <a:solidFill>
                  <a:srgbClr val="000000"/>
                </a:solidFill>
                <a:latin typeface="Arial"/>
                <a:ea typeface="Arial"/>
                <a:cs typeface="Arial"/>
                <a:sym typeface="Arial"/>
              </a:rPr>
              <a:t>5. click the select video button.</a:t>
            </a:r>
          </a:p>
          <a:p>
            <a:pPr rtl="0">
              <a:lnSpc>
                <a:spcPct val="100000"/>
              </a:lnSpc>
              <a:spcBef>
                <a:spcPts val="0"/>
              </a:spcBef>
              <a:buNone/>
            </a:pPr>
            <a:r>
              <a:rPr lang="en-US" sz="1466">
                <a:solidFill>
                  <a:srgbClr val="000000"/>
                </a:solidFill>
                <a:latin typeface="Arial"/>
                <a:ea typeface="Arial"/>
                <a:cs typeface="Arial"/>
                <a:sym typeface="Arial"/>
              </a:rPr>
              <a:t>6. resize the video to fit.</a:t>
            </a:r>
          </a:p>
          <a:p>
            <a:pPr rtl="0">
              <a:lnSpc>
                <a:spcPct val="100000"/>
              </a:lnSpc>
              <a:spcBef>
                <a:spcPts val="0"/>
              </a:spcBef>
              <a:buNone/>
            </a:pPr>
            <a:endParaRPr sz="1466">
              <a:solidFill>
                <a:srgbClr val="000000"/>
              </a:solidFill>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
        <p:cNvGrpSpPr/>
        <p:nvPr/>
      </p:nvGrpSpPr>
      <p:grpSpPr>
        <a:xfrm>
          <a:off x="0" y="0"/>
          <a:ext cx="0" cy="0"/>
          <a:chOff x="0" y="0"/>
          <a:chExt cx="0" cy="0"/>
        </a:xfrm>
      </p:grpSpPr>
      <p:sp>
        <p:nvSpPr>
          <p:cNvPr id="288" name="Shape 288"/>
          <p:cNvSpPr>
            <a:spLocks noGrp="1" noRot="1" noChangeAspect="1"/>
          </p:cNvSpPr>
          <p:nvPr>
            <p:ph type="sldImg" idx="2"/>
          </p:nvPr>
        </p:nvSpPr>
        <p:spPr>
          <a:xfrm>
            <a:off x="1270000" y="762000"/>
            <a:ext cx="5080000" cy="3810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89" name="Shape 289"/>
          <p:cNvSpPr txBox="1">
            <a:spLocks noGrp="1"/>
          </p:cNvSpPr>
          <p:nvPr>
            <p:ph type="body" idx="1"/>
          </p:nvPr>
        </p:nvSpPr>
        <p:spPr>
          <a:xfrm>
            <a:off x="762000" y="4826000"/>
            <a:ext cx="6096000" cy="4572000"/>
          </a:xfrm>
          <a:prstGeom prst="rect">
            <a:avLst/>
          </a:prstGeom>
        </p:spPr>
        <p:txBody>
          <a:bodyPr lIns="91425" tIns="91425" rIns="91425" bIns="91425" anchor="t" anchorCtr="0">
            <a:noAutofit/>
          </a:bodyPr>
          <a:lstStyle/>
          <a:p>
            <a:pPr rtl="0">
              <a:lnSpc>
                <a:spcPct val="100000"/>
              </a:lnSpc>
              <a:spcBef>
                <a:spcPts val="0"/>
              </a:spcBef>
              <a:buNone/>
            </a:pPr>
            <a:r>
              <a:rPr lang="en-US" sz="1466">
                <a:solidFill>
                  <a:srgbClr val="000000"/>
                </a:solidFill>
                <a:latin typeface="Arial"/>
                <a:ea typeface="Arial"/>
                <a:cs typeface="Arial"/>
                <a:sym typeface="Arial"/>
              </a:rPr>
              <a:t>When giving students directions, show them how to duplicate the last slide and move it up in the cue. This can be done by dragging the slide to the desired location.</a:t>
            </a:r>
          </a:p>
          <a:p>
            <a:pPr rtl="0">
              <a:lnSpc>
                <a:spcPct val="100000"/>
              </a:lnSpc>
              <a:spcBef>
                <a:spcPts val="0"/>
              </a:spcBef>
              <a:buNone/>
            </a:pPr>
            <a:r>
              <a:rPr lang="en-US" sz="1466">
                <a:solidFill>
                  <a:srgbClr val="000000"/>
                </a:solidFill>
                <a:latin typeface="Arial"/>
                <a:ea typeface="Arial"/>
                <a:cs typeface="Arial"/>
                <a:sym typeface="Arial"/>
              </a:rPr>
              <a:t> </a:t>
            </a:r>
          </a:p>
          <a:p>
            <a:pPr rtl="0">
              <a:lnSpc>
                <a:spcPct val="100000"/>
              </a:lnSpc>
              <a:spcBef>
                <a:spcPts val="0"/>
              </a:spcBef>
              <a:buNone/>
            </a:pPr>
            <a:r>
              <a:rPr lang="en-US" sz="1466">
                <a:solidFill>
                  <a:srgbClr val="000000"/>
                </a:solidFill>
                <a:latin typeface="Arial"/>
                <a:ea typeface="Arial"/>
                <a:cs typeface="Arial"/>
                <a:sym typeface="Arial"/>
              </a:rPr>
              <a:t>This will allow students do make as many pages of wall posts as necessary to complete the assignment.</a:t>
            </a:r>
          </a:p>
          <a:p>
            <a:pPr rtl="0">
              <a:lnSpc>
                <a:spcPct val="100000"/>
              </a:lnSpc>
              <a:spcBef>
                <a:spcPts val="0"/>
              </a:spcBef>
              <a:buNone/>
            </a:pPr>
            <a:endParaRPr sz="1466">
              <a:solidFill>
                <a:srgbClr val="000000"/>
              </a:solidFill>
              <a:latin typeface="Arial"/>
              <a:ea typeface="Arial"/>
              <a:cs typeface="Arial"/>
              <a:sym typeface="Arial"/>
            </a:endParaRPr>
          </a:p>
          <a:p>
            <a:pPr rtl="0">
              <a:lnSpc>
                <a:spcPct val="100000"/>
              </a:lnSpc>
              <a:spcBef>
                <a:spcPts val="0"/>
              </a:spcBef>
              <a:buNone/>
            </a:pPr>
            <a:endParaRPr sz="1466">
              <a:solidFill>
                <a:srgbClr val="000000"/>
              </a:solidFill>
              <a:latin typeface="Arial"/>
              <a:ea typeface="Arial"/>
              <a:cs typeface="Arial"/>
              <a:sym typeface="Arial"/>
            </a:endParaRPr>
          </a:p>
          <a:p>
            <a:pPr rtl="0">
              <a:lnSpc>
                <a:spcPct val="100000"/>
              </a:lnSpc>
              <a:spcBef>
                <a:spcPts val="0"/>
              </a:spcBef>
              <a:buNone/>
            </a:pPr>
            <a:endParaRPr sz="1466">
              <a:solidFill>
                <a:srgbClr val="000000"/>
              </a:solidFill>
              <a:latin typeface="Arial"/>
              <a:ea typeface="Arial"/>
              <a:cs typeface="Arial"/>
              <a:sym typeface="Arial"/>
            </a:endParaRPr>
          </a:p>
          <a:p>
            <a:pPr rtl="0">
              <a:lnSpc>
                <a:spcPct val="100000"/>
              </a:lnSpc>
              <a:spcBef>
                <a:spcPts val="0"/>
              </a:spcBef>
              <a:buNone/>
            </a:pPr>
            <a:endParaRPr sz="1466">
              <a:solidFill>
                <a:srgbClr val="000000"/>
              </a:solidFill>
              <a:latin typeface="Arial"/>
              <a:ea typeface="Arial"/>
              <a:cs typeface="Arial"/>
              <a:sym typeface="Arial"/>
            </a:endParaRPr>
          </a:p>
          <a:p>
            <a:pPr rtl="0">
              <a:lnSpc>
                <a:spcPct val="100000"/>
              </a:lnSpc>
              <a:spcBef>
                <a:spcPts val="0"/>
              </a:spcBef>
              <a:buNone/>
            </a:pPr>
            <a:endParaRPr sz="1466">
              <a:solidFill>
                <a:srgbClr val="000000"/>
              </a:solidFill>
              <a:latin typeface="Arial"/>
              <a:ea typeface="Arial"/>
              <a:cs typeface="Arial"/>
              <a:sym typeface="Arial"/>
            </a:endParaRPr>
          </a:p>
          <a:p>
            <a:pPr rtl="0">
              <a:lnSpc>
                <a:spcPct val="100000"/>
              </a:lnSpc>
              <a:spcBef>
                <a:spcPts val="0"/>
              </a:spcBef>
              <a:buNone/>
            </a:pPr>
            <a:endParaRPr sz="1466">
              <a:solidFill>
                <a:srgbClr val="000000"/>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6"/>
        <p:cNvGrpSpPr/>
        <p:nvPr/>
      </p:nvGrpSpPr>
      <p:grpSpPr>
        <a:xfrm>
          <a:off x="0" y="0"/>
          <a:ext cx="0" cy="0"/>
          <a:chOff x="0" y="0"/>
          <a:chExt cx="0" cy="0"/>
        </a:xfrm>
      </p:grpSpPr>
      <p:sp>
        <p:nvSpPr>
          <p:cNvPr id="7" name="Shape 7"/>
          <p:cNvSpPr txBox="1">
            <a:spLocks noGrp="1"/>
          </p:cNvSpPr>
          <p:nvPr>
            <p:ph type="ctrTitle"/>
          </p:nvPr>
        </p:nvSpPr>
        <p:spPr>
          <a:xfrm>
            <a:off x="914400" y="3048000"/>
            <a:ext cx="8331200" cy="1219199"/>
          </a:xfrm>
          <a:prstGeom prst="rect">
            <a:avLst/>
          </a:prstGeom>
          <a:noFill/>
          <a:ln>
            <a:noFill/>
          </a:ln>
        </p:spPr>
        <p:txBody>
          <a:bodyPr lIns="91425" tIns="91425" rIns="91425" bIns="91425" anchor="t" anchorCtr="0"/>
          <a:lstStyle>
            <a:lvl1pPr algn="ctr">
              <a:spcBef>
                <a:spcPts val="0"/>
              </a:spcBef>
              <a:buSzPct val="100000"/>
              <a:defRPr sz="4800"/>
            </a:lvl1pPr>
            <a:lvl2pPr algn="ctr">
              <a:spcBef>
                <a:spcPts val="0"/>
              </a:spcBef>
              <a:buSzPct val="100000"/>
              <a:defRPr sz="4800"/>
            </a:lvl2pPr>
            <a:lvl3pPr algn="ctr">
              <a:spcBef>
                <a:spcPts val="0"/>
              </a:spcBef>
              <a:buSzPct val="100000"/>
              <a:defRPr sz="4800"/>
            </a:lvl3pPr>
            <a:lvl4pPr algn="ctr">
              <a:spcBef>
                <a:spcPts val="0"/>
              </a:spcBef>
              <a:buSzPct val="100000"/>
              <a:defRPr sz="4800"/>
            </a:lvl4pPr>
            <a:lvl5pPr algn="ctr">
              <a:spcBef>
                <a:spcPts val="0"/>
              </a:spcBef>
              <a:buSzPct val="100000"/>
              <a:defRPr sz="4800"/>
            </a:lvl5pPr>
            <a:lvl6pPr algn="ctr">
              <a:spcBef>
                <a:spcPts val="0"/>
              </a:spcBef>
              <a:buSzPct val="100000"/>
              <a:defRPr sz="4800"/>
            </a:lvl6pPr>
            <a:lvl7pPr algn="ctr">
              <a:spcBef>
                <a:spcPts val="0"/>
              </a:spcBef>
              <a:buSzPct val="100000"/>
              <a:defRPr sz="4800"/>
            </a:lvl7pPr>
            <a:lvl8pPr algn="ctr">
              <a:spcBef>
                <a:spcPts val="0"/>
              </a:spcBef>
              <a:buSzPct val="100000"/>
              <a:defRPr sz="4800"/>
            </a:lvl8pPr>
            <a:lvl9pPr algn="ctr">
              <a:spcBef>
                <a:spcPts val="0"/>
              </a:spcBef>
              <a:buSzPct val="100000"/>
              <a:defRPr sz="4800"/>
            </a:lvl9pPr>
          </a:lstStyle>
          <a:p>
            <a:endParaRPr/>
          </a:p>
        </p:txBody>
      </p:sp>
      <p:sp>
        <p:nvSpPr>
          <p:cNvPr id="8" name="Shape 8"/>
          <p:cNvSpPr txBox="1">
            <a:spLocks noGrp="1"/>
          </p:cNvSpPr>
          <p:nvPr>
            <p:ph type="subTitle" idx="1"/>
          </p:nvPr>
        </p:nvSpPr>
        <p:spPr>
          <a:xfrm>
            <a:off x="1828800" y="4572000"/>
            <a:ext cx="6502399" cy="914400"/>
          </a:xfrm>
          <a:prstGeom prst="rect">
            <a:avLst/>
          </a:prstGeom>
          <a:noFill/>
          <a:ln>
            <a:noFill/>
          </a:ln>
        </p:spPr>
        <p:txBody>
          <a:bodyPr lIns="91425" tIns="91425" rIns="91425" bIns="91425" anchor="t" anchorCtr="0"/>
          <a:lstStyle>
            <a:lvl1pPr algn="ctr">
              <a:spcBef>
                <a:spcPts val="0"/>
              </a:spcBef>
              <a:buSzPct val="100000"/>
              <a:defRPr sz="3200"/>
            </a:lvl1pPr>
            <a:lvl2pPr algn="ctr">
              <a:spcBef>
                <a:spcPts val="0"/>
              </a:spcBef>
              <a:buSzPct val="100000"/>
              <a:defRPr sz="3200"/>
            </a:lvl2pPr>
            <a:lvl3pPr algn="ctr">
              <a:spcBef>
                <a:spcPts val="0"/>
              </a:spcBef>
              <a:buSzPct val="100000"/>
              <a:defRPr sz="3200"/>
            </a:lvl3pPr>
            <a:lvl4pPr algn="ctr">
              <a:spcBef>
                <a:spcPts val="0"/>
              </a:spcBef>
              <a:buSzPct val="100000"/>
              <a:defRPr sz="3200"/>
            </a:lvl4pPr>
            <a:lvl5pPr algn="ctr">
              <a:spcBef>
                <a:spcPts val="0"/>
              </a:spcBef>
              <a:buSzPct val="100000"/>
              <a:defRPr sz="3200"/>
            </a:lvl5pPr>
            <a:lvl6pPr algn="ctr">
              <a:spcBef>
                <a:spcPts val="0"/>
              </a:spcBef>
              <a:buSzPct val="100000"/>
              <a:defRPr sz="3200"/>
            </a:lvl6pPr>
            <a:lvl7pPr algn="ctr">
              <a:spcBef>
                <a:spcPts val="0"/>
              </a:spcBef>
              <a:buSzPct val="100000"/>
              <a:defRPr sz="3200"/>
            </a:lvl7pPr>
            <a:lvl8pPr algn="ctr">
              <a:spcBef>
                <a:spcPts val="0"/>
              </a:spcBef>
              <a:buSzPct val="100000"/>
              <a:defRPr sz="3200"/>
            </a:lvl8pPr>
            <a:lvl9pPr algn="ctr">
              <a:spcBef>
                <a:spcPts val="0"/>
              </a:spcBef>
              <a:buSzPct val="100000"/>
              <a:defRPr sz="32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304800" y="304800"/>
            <a:ext cx="9550400" cy="914400"/>
          </a:xfrm>
          <a:prstGeom prst="rect">
            <a:avLst/>
          </a:prstGeom>
          <a:noFill/>
          <a:ln>
            <a:noFill/>
          </a:ln>
        </p:spPr>
        <p:txBody>
          <a:bodyPr lIns="91425" tIns="91425" rIns="91425" bIns="91425" anchor="t" anchorCtr="0"/>
          <a:lstStyle>
            <a:lvl1pPr>
              <a:spcBef>
                <a:spcPts val="0"/>
              </a:spcBef>
              <a:buSzPct val="99224"/>
              <a:defRPr sz="4266"/>
            </a:lvl1pPr>
            <a:lvl2pPr>
              <a:spcBef>
                <a:spcPts val="0"/>
              </a:spcBef>
              <a:buSzPct val="99224"/>
              <a:defRPr sz="4266"/>
            </a:lvl2pPr>
            <a:lvl3pPr>
              <a:spcBef>
                <a:spcPts val="0"/>
              </a:spcBef>
              <a:buSzPct val="99224"/>
              <a:defRPr sz="4266"/>
            </a:lvl3pPr>
            <a:lvl4pPr>
              <a:spcBef>
                <a:spcPts val="0"/>
              </a:spcBef>
              <a:buSzPct val="99224"/>
              <a:defRPr sz="4266"/>
            </a:lvl4pPr>
            <a:lvl5pPr>
              <a:spcBef>
                <a:spcPts val="0"/>
              </a:spcBef>
              <a:buSzPct val="99224"/>
              <a:defRPr sz="4266"/>
            </a:lvl5pPr>
            <a:lvl6pPr>
              <a:spcBef>
                <a:spcPts val="0"/>
              </a:spcBef>
              <a:buSzPct val="99224"/>
              <a:defRPr sz="4266"/>
            </a:lvl6pPr>
            <a:lvl7pPr>
              <a:spcBef>
                <a:spcPts val="0"/>
              </a:spcBef>
              <a:buSzPct val="99224"/>
              <a:defRPr sz="4266"/>
            </a:lvl7pPr>
            <a:lvl8pPr>
              <a:spcBef>
                <a:spcPts val="0"/>
              </a:spcBef>
              <a:buSzPct val="99224"/>
              <a:defRPr sz="4266"/>
            </a:lvl8pPr>
            <a:lvl9pPr>
              <a:spcBef>
                <a:spcPts val="0"/>
              </a:spcBef>
              <a:buSzPct val="99224"/>
              <a:defRPr sz="4266"/>
            </a:lvl9pPr>
          </a:lstStyle>
          <a:p>
            <a:endParaRPr/>
          </a:p>
        </p:txBody>
      </p:sp>
      <p:sp>
        <p:nvSpPr>
          <p:cNvPr id="11" name="Shape 11"/>
          <p:cNvSpPr txBox="1">
            <a:spLocks noGrp="1"/>
          </p:cNvSpPr>
          <p:nvPr>
            <p:ph type="body" idx="1"/>
          </p:nvPr>
        </p:nvSpPr>
        <p:spPr>
          <a:xfrm>
            <a:off x="304800" y="1828800"/>
            <a:ext cx="9550400" cy="5486399"/>
          </a:xfrm>
          <a:prstGeom prst="rect">
            <a:avLst/>
          </a:prstGeom>
          <a:noFill/>
          <a:ln>
            <a:noFill/>
          </a:ln>
        </p:spPr>
        <p:txBody>
          <a:bodyPr lIns="91425" tIns="91425" rIns="91425" bIns="91425" anchor="t" anchorCtr="0"/>
          <a:lstStyle>
            <a:lvl1pPr>
              <a:spcBef>
                <a:spcPts val="0"/>
              </a:spcBef>
              <a:buSzPct val="98765"/>
              <a:defRPr sz="2666"/>
            </a:lvl1pPr>
            <a:lvl2pPr>
              <a:spcBef>
                <a:spcPts val="0"/>
              </a:spcBef>
              <a:buSzPct val="98765"/>
              <a:defRPr sz="2666"/>
            </a:lvl2pPr>
            <a:lvl3pPr>
              <a:spcBef>
                <a:spcPts val="0"/>
              </a:spcBef>
              <a:buSzPct val="98765"/>
              <a:defRPr sz="2666"/>
            </a:lvl3pPr>
            <a:lvl4pPr>
              <a:spcBef>
                <a:spcPts val="0"/>
              </a:spcBef>
              <a:buSzPct val="98765"/>
              <a:defRPr sz="2666"/>
            </a:lvl4pPr>
            <a:lvl5pPr>
              <a:spcBef>
                <a:spcPts val="0"/>
              </a:spcBef>
              <a:buSzPct val="98765"/>
              <a:defRPr sz="2666"/>
            </a:lvl5pPr>
            <a:lvl6pPr>
              <a:spcBef>
                <a:spcPts val="0"/>
              </a:spcBef>
              <a:buSzPct val="98765"/>
              <a:defRPr sz="2666"/>
            </a:lvl6pPr>
            <a:lvl7pPr>
              <a:spcBef>
                <a:spcPts val="0"/>
              </a:spcBef>
              <a:buSzPct val="98765"/>
              <a:defRPr sz="2666"/>
            </a:lvl7pPr>
            <a:lvl8pPr>
              <a:spcBef>
                <a:spcPts val="0"/>
              </a:spcBef>
              <a:buSzPct val="98765"/>
              <a:defRPr sz="2666"/>
            </a:lvl8pPr>
            <a:lvl9pPr>
              <a:spcBef>
                <a:spcPts val="0"/>
              </a:spcBef>
              <a:buSzPct val="98765"/>
              <a:defRPr sz="2666"/>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12"/>
        <p:cNvGrpSpPr/>
        <p:nvPr/>
      </p:nvGrpSpPr>
      <p:grpSpPr>
        <a:xfrm>
          <a:off x="0" y="0"/>
          <a:ext cx="0" cy="0"/>
          <a:chOff x="0" y="0"/>
          <a:chExt cx="0" cy="0"/>
        </a:xfrm>
      </p:grpSpPr>
      <p:sp>
        <p:nvSpPr>
          <p:cNvPr id="13" name="Shape 13"/>
          <p:cNvSpPr txBox="1">
            <a:spLocks noGrp="1"/>
          </p:cNvSpPr>
          <p:nvPr>
            <p:ph type="title"/>
          </p:nvPr>
        </p:nvSpPr>
        <p:spPr>
          <a:xfrm>
            <a:off x="304800" y="304800"/>
            <a:ext cx="9550400" cy="914400"/>
          </a:xfrm>
          <a:prstGeom prst="rect">
            <a:avLst/>
          </a:prstGeom>
          <a:noFill/>
          <a:ln>
            <a:noFill/>
          </a:ln>
        </p:spPr>
        <p:txBody>
          <a:bodyPr lIns="91425" tIns="91425" rIns="91425" bIns="91425" anchor="t" anchorCtr="0"/>
          <a:lstStyle>
            <a:lvl1pPr>
              <a:spcBef>
                <a:spcPts val="0"/>
              </a:spcBef>
              <a:buSzPct val="99224"/>
              <a:defRPr sz="4266"/>
            </a:lvl1pPr>
            <a:lvl2pPr>
              <a:spcBef>
                <a:spcPts val="0"/>
              </a:spcBef>
              <a:buSzPct val="99224"/>
              <a:defRPr sz="4266"/>
            </a:lvl2pPr>
            <a:lvl3pPr>
              <a:spcBef>
                <a:spcPts val="0"/>
              </a:spcBef>
              <a:buSzPct val="99224"/>
              <a:defRPr sz="4266"/>
            </a:lvl3pPr>
            <a:lvl4pPr>
              <a:spcBef>
                <a:spcPts val="0"/>
              </a:spcBef>
              <a:buSzPct val="99224"/>
              <a:defRPr sz="4266"/>
            </a:lvl4pPr>
            <a:lvl5pPr>
              <a:spcBef>
                <a:spcPts val="0"/>
              </a:spcBef>
              <a:buSzPct val="99224"/>
              <a:defRPr sz="4266"/>
            </a:lvl5pPr>
            <a:lvl6pPr>
              <a:spcBef>
                <a:spcPts val="0"/>
              </a:spcBef>
              <a:buSzPct val="99224"/>
              <a:defRPr sz="4266"/>
            </a:lvl6pPr>
            <a:lvl7pPr>
              <a:spcBef>
                <a:spcPts val="0"/>
              </a:spcBef>
              <a:buSzPct val="99224"/>
              <a:defRPr sz="4266"/>
            </a:lvl7pPr>
            <a:lvl8pPr>
              <a:spcBef>
                <a:spcPts val="0"/>
              </a:spcBef>
              <a:buSzPct val="99224"/>
              <a:defRPr sz="4266"/>
            </a:lvl8pPr>
            <a:lvl9pPr>
              <a:spcBef>
                <a:spcPts val="0"/>
              </a:spcBef>
              <a:buSzPct val="99224"/>
              <a:defRPr sz="4266"/>
            </a:lvl9pPr>
          </a:lstStyle>
          <a:p>
            <a:endParaRPr/>
          </a:p>
        </p:txBody>
      </p:sp>
      <p:sp>
        <p:nvSpPr>
          <p:cNvPr id="14" name="Shape 14"/>
          <p:cNvSpPr txBox="1">
            <a:spLocks noGrp="1"/>
          </p:cNvSpPr>
          <p:nvPr>
            <p:ph type="body" idx="1"/>
          </p:nvPr>
        </p:nvSpPr>
        <p:spPr>
          <a:xfrm>
            <a:off x="304800" y="1828800"/>
            <a:ext cx="4470399" cy="5486399"/>
          </a:xfrm>
          <a:prstGeom prst="rect">
            <a:avLst/>
          </a:prstGeom>
          <a:noFill/>
          <a:ln>
            <a:noFill/>
          </a:ln>
        </p:spPr>
        <p:txBody>
          <a:bodyPr lIns="91425" tIns="91425" rIns="91425" bIns="91425" anchor="t" anchorCtr="0"/>
          <a:lstStyle>
            <a:lvl1pPr>
              <a:spcBef>
                <a:spcPts val="0"/>
              </a:spcBef>
              <a:buSzPct val="98765"/>
              <a:defRPr sz="2666"/>
            </a:lvl1pPr>
            <a:lvl2pPr>
              <a:spcBef>
                <a:spcPts val="0"/>
              </a:spcBef>
              <a:buSzPct val="98765"/>
              <a:defRPr sz="2666"/>
            </a:lvl2pPr>
            <a:lvl3pPr>
              <a:spcBef>
                <a:spcPts val="0"/>
              </a:spcBef>
              <a:buSzPct val="98765"/>
              <a:defRPr sz="2666"/>
            </a:lvl3pPr>
            <a:lvl4pPr>
              <a:spcBef>
                <a:spcPts val="0"/>
              </a:spcBef>
              <a:buSzPct val="98765"/>
              <a:defRPr sz="2666"/>
            </a:lvl4pPr>
            <a:lvl5pPr>
              <a:spcBef>
                <a:spcPts val="0"/>
              </a:spcBef>
              <a:buSzPct val="98765"/>
              <a:defRPr sz="2666"/>
            </a:lvl5pPr>
            <a:lvl6pPr>
              <a:spcBef>
                <a:spcPts val="0"/>
              </a:spcBef>
              <a:buSzPct val="98765"/>
              <a:defRPr sz="2666"/>
            </a:lvl6pPr>
            <a:lvl7pPr>
              <a:spcBef>
                <a:spcPts val="0"/>
              </a:spcBef>
              <a:buSzPct val="98765"/>
              <a:defRPr sz="2666"/>
            </a:lvl7pPr>
            <a:lvl8pPr>
              <a:spcBef>
                <a:spcPts val="0"/>
              </a:spcBef>
              <a:buSzPct val="98765"/>
              <a:defRPr sz="2666"/>
            </a:lvl8pPr>
            <a:lvl9pPr>
              <a:spcBef>
                <a:spcPts val="0"/>
              </a:spcBef>
              <a:buSzPct val="98765"/>
              <a:defRPr sz="2666"/>
            </a:lvl9pPr>
          </a:lstStyle>
          <a:p>
            <a:endParaRPr/>
          </a:p>
        </p:txBody>
      </p:sp>
      <p:sp>
        <p:nvSpPr>
          <p:cNvPr id="15" name="Shape 15"/>
          <p:cNvSpPr txBox="1">
            <a:spLocks noGrp="1"/>
          </p:cNvSpPr>
          <p:nvPr>
            <p:ph type="body" idx="2"/>
          </p:nvPr>
        </p:nvSpPr>
        <p:spPr>
          <a:xfrm>
            <a:off x="5384800" y="1828800"/>
            <a:ext cx="4470399" cy="5486399"/>
          </a:xfrm>
          <a:prstGeom prst="rect">
            <a:avLst/>
          </a:prstGeom>
          <a:noFill/>
          <a:ln>
            <a:noFill/>
          </a:ln>
        </p:spPr>
        <p:txBody>
          <a:bodyPr lIns="91425" tIns="91425" rIns="91425" bIns="91425" anchor="t" anchorCtr="0"/>
          <a:lstStyle>
            <a:lvl1pPr>
              <a:spcBef>
                <a:spcPts val="0"/>
              </a:spcBef>
              <a:buSzPct val="98765"/>
              <a:defRPr sz="2666"/>
            </a:lvl1pPr>
            <a:lvl2pPr>
              <a:spcBef>
                <a:spcPts val="0"/>
              </a:spcBef>
              <a:buSzPct val="98765"/>
              <a:defRPr sz="2666"/>
            </a:lvl2pPr>
            <a:lvl3pPr>
              <a:spcBef>
                <a:spcPts val="0"/>
              </a:spcBef>
              <a:buSzPct val="98765"/>
              <a:defRPr sz="2666"/>
            </a:lvl3pPr>
            <a:lvl4pPr>
              <a:spcBef>
                <a:spcPts val="0"/>
              </a:spcBef>
              <a:buSzPct val="98765"/>
              <a:defRPr sz="2666"/>
            </a:lvl4pPr>
            <a:lvl5pPr>
              <a:spcBef>
                <a:spcPts val="0"/>
              </a:spcBef>
              <a:buSzPct val="98765"/>
              <a:defRPr sz="2666"/>
            </a:lvl5pPr>
            <a:lvl6pPr>
              <a:spcBef>
                <a:spcPts val="0"/>
              </a:spcBef>
              <a:buSzPct val="98765"/>
              <a:defRPr sz="2666"/>
            </a:lvl6pPr>
            <a:lvl7pPr>
              <a:spcBef>
                <a:spcPts val="0"/>
              </a:spcBef>
              <a:buSzPct val="98765"/>
              <a:defRPr sz="2666"/>
            </a:lvl7pPr>
            <a:lvl8pPr>
              <a:spcBef>
                <a:spcPts val="0"/>
              </a:spcBef>
              <a:buSzPct val="98765"/>
              <a:defRPr sz="2666"/>
            </a:lvl8pPr>
            <a:lvl9pPr>
              <a:spcBef>
                <a:spcPts val="0"/>
              </a:spcBef>
              <a:buSzPct val="98765"/>
              <a:defRPr sz="2666"/>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Caption">
    <p:spTree>
      <p:nvGrpSpPr>
        <p:cNvPr id="1" name="Shape 16"/>
        <p:cNvGrpSpPr/>
        <p:nvPr/>
      </p:nvGrpSpPr>
      <p:grpSpPr>
        <a:xfrm>
          <a:off x="0" y="0"/>
          <a:ext cx="0" cy="0"/>
          <a:chOff x="0" y="0"/>
          <a:chExt cx="0" cy="0"/>
        </a:xfrm>
      </p:grpSpPr>
      <p:sp>
        <p:nvSpPr>
          <p:cNvPr id="17" name="Shape 17"/>
          <p:cNvSpPr txBox="1">
            <a:spLocks noGrp="1"/>
          </p:cNvSpPr>
          <p:nvPr>
            <p:ph type="body" idx="1"/>
          </p:nvPr>
        </p:nvSpPr>
        <p:spPr>
          <a:xfrm>
            <a:off x="304800" y="6705600"/>
            <a:ext cx="9550400" cy="609599"/>
          </a:xfrm>
          <a:prstGeom prst="rect">
            <a:avLst/>
          </a:prstGeom>
          <a:noFill/>
          <a:ln>
            <a:noFill/>
          </a:ln>
        </p:spPr>
        <p:txBody>
          <a:bodyPr lIns="91425" tIns="91425" rIns="91425" bIns="91425" anchor="t" anchorCtr="0"/>
          <a:lstStyle>
            <a:lvl1pPr algn="ctr">
              <a:spcBef>
                <a:spcPts val="0"/>
              </a:spcBef>
              <a:buSzPct val="100000"/>
              <a:defRPr sz="3200"/>
            </a:lvl1pPr>
            <a:lvl2pPr algn="ctr">
              <a:spcBef>
                <a:spcPts val="0"/>
              </a:spcBef>
              <a:buSzPct val="100000"/>
              <a:defRPr sz="3200"/>
            </a:lvl2pPr>
            <a:lvl3pPr algn="ctr">
              <a:spcBef>
                <a:spcPts val="0"/>
              </a:spcBef>
              <a:buSzPct val="100000"/>
              <a:defRPr sz="3200"/>
            </a:lvl3pPr>
            <a:lvl4pPr algn="ctr">
              <a:spcBef>
                <a:spcPts val="0"/>
              </a:spcBef>
              <a:buSzPct val="100000"/>
              <a:defRPr sz="3200"/>
            </a:lvl4pPr>
            <a:lvl5pPr algn="ctr">
              <a:spcBef>
                <a:spcPts val="0"/>
              </a:spcBef>
              <a:buSzPct val="100000"/>
              <a:defRPr sz="3200"/>
            </a:lvl5pPr>
            <a:lvl6pPr algn="ctr">
              <a:spcBef>
                <a:spcPts val="0"/>
              </a:spcBef>
              <a:buSzPct val="100000"/>
              <a:defRPr sz="3200"/>
            </a:lvl6pPr>
            <a:lvl7pPr algn="ctr">
              <a:spcBef>
                <a:spcPts val="0"/>
              </a:spcBef>
              <a:buSzPct val="100000"/>
              <a:defRPr sz="3200"/>
            </a:lvl7pPr>
            <a:lvl8pPr algn="ctr">
              <a:spcBef>
                <a:spcPts val="0"/>
              </a:spcBef>
              <a:buSzPct val="100000"/>
              <a:defRPr sz="3200"/>
            </a:lvl8pPr>
            <a:lvl9pPr algn="ctr">
              <a:spcBef>
                <a:spcPts val="0"/>
              </a:spcBef>
              <a:buSzPct val="100000"/>
              <a:defRPr sz="32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4"/>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jpg"/><Relationship Id="rId2" Type="http://schemas.openxmlformats.org/officeDocument/2006/relationships/notesSlide" Target="../notesSlides/notesSlide1.xm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8.png"/><Relationship Id="rId3" Type="http://schemas.openxmlformats.org/officeDocument/2006/relationships/image" Target="../media/image16.png"/><Relationship Id="rId7" Type="http://schemas.openxmlformats.org/officeDocument/2006/relationships/image" Target="../media/image4.png"/><Relationship Id="rId12" Type="http://schemas.openxmlformats.org/officeDocument/2006/relationships/image" Target="../media/image17.png"/><Relationship Id="rId17" Type="http://schemas.openxmlformats.org/officeDocument/2006/relationships/image" Target="../media/image19.png"/><Relationship Id="rId2" Type="http://schemas.openxmlformats.org/officeDocument/2006/relationships/notesSlide" Target="../notesSlides/notesSlide3.xm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8.png"/><Relationship Id="rId5" Type="http://schemas.openxmlformats.org/officeDocument/2006/relationships/image" Target="../media/image2.png"/><Relationship Id="rId15" Type="http://schemas.openxmlformats.org/officeDocument/2006/relationships/image" Target="../media/image12.png"/><Relationship Id="rId10" Type="http://schemas.openxmlformats.org/officeDocument/2006/relationships/image" Target="../media/image7.png"/><Relationship Id="rId4" Type="http://schemas.openxmlformats.org/officeDocument/2006/relationships/image" Target="../media/image1.png"/><Relationship Id="rId9" Type="http://schemas.openxmlformats.org/officeDocument/2006/relationships/image" Target="../media/image6.png"/><Relationship Id="rId14" Type="http://schemas.openxmlformats.org/officeDocument/2006/relationships/image" Target="../media/image10.png"/></Relationships>
</file>

<file path=ppt/slides/_rels/slide4.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10.png"/><Relationship Id="rId3" Type="http://schemas.openxmlformats.org/officeDocument/2006/relationships/image" Target="../media/image20.png"/><Relationship Id="rId7" Type="http://schemas.openxmlformats.org/officeDocument/2006/relationships/image" Target="../media/image3.png"/><Relationship Id="rId12" Type="http://schemas.openxmlformats.org/officeDocument/2006/relationships/image" Target="../media/image22.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2.png"/><Relationship Id="rId11" Type="http://schemas.openxmlformats.org/officeDocument/2006/relationships/image" Target="../media/image7.png"/><Relationship Id="rId5" Type="http://schemas.openxmlformats.org/officeDocument/2006/relationships/image" Target="../media/image1.png"/><Relationship Id="rId15" Type="http://schemas.openxmlformats.org/officeDocument/2006/relationships/image" Target="../media/image23.png"/><Relationship Id="rId10" Type="http://schemas.openxmlformats.org/officeDocument/2006/relationships/image" Target="../media/image6.png"/><Relationship Id="rId4" Type="http://schemas.openxmlformats.org/officeDocument/2006/relationships/image" Target="../media/image21.png"/><Relationship Id="rId9" Type="http://schemas.openxmlformats.org/officeDocument/2006/relationships/image" Target="../media/image5.png"/><Relationship Id="rId14" Type="http://schemas.openxmlformats.org/officeDocument/2006/relationships/image" Target="../media/image18.png"/></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24.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8.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10.png"/><Relationship Id="rId5" Type="http://schemas.openxmlformats.org/officeDocument/2006/relationships/image" Target="../media/image3.png"/><Relationship Id="rId10" Type="http://schemas.openxmlformats.org/officeDocument/2006/relationships/image" Target="../media/image22.png"/><Relationship Id="rId4" Type="http://schemas.openxmlformats.org/officeDocument/2006/relationships/image" Target="../media/image2.png"/><Relationship Id="rId9" Type="http://schemas.openxmlformats.org/officeDocument/2006/relationships/image" Target="../media/image7.png"/></Relationships>
</file>

<file path=ppt/slides/_rels/slide6.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
        <p:cNvGrpSpPr/>
        <p:nvPr/>
      </p:nvGrpSpPr>
      <p:grpSpPr>
        <a:xfrm>
          <a:off x="0" y="0"/>
          <a:ext cx="0" cy="0"/>
          <a:chOff x="0" y="0"/>
          <a:chExt cx="0" cy="0"/>
        </a:xfrm>
      </p:grpSpPr>
      <p:pic>
        <p:nvPicPr>
          <p:cNvPr id="19" name="Shape 19"/>
          <p:cNvPicPr preferRelativeResize="0"/>
          <p:nvPr/>
        </p:nvPicPr>
        <p:blipFill>
          <a:blip r:embed="rId3">
            <a:alphaModFix/>
          </a:blip>
          <a:stretch>
            <a:fillRect/>
          </a:stretch>
        </p:blipFill>
        <p:spPr>
          <a:xfrm>
            <a:off x="0" y="423325"/>
            <a:ext cx="10160000" cy="1100650"/>
          </a:xfrm>
          <a:prstGeom prst="rect">
            <a:avLst/>
          </a:prstGeom>
          <a:noFill/>
          <a:ln>
            <a:noFill/>
          </a:ln>
        </p:spPr>
      </p:pic>
      <p:pic>
        <p:nvPicPr>
          <p:cNvPr id="20" name="Shape 20"/>
          <p:cNvPicPr preferRelativeResize="0"/>
          <p:nvPr/>
        </p:nvPicPr>
        <p:blipFill>
          <a:blip r:embed="rId4">
            <a:alphaModFix/>
          </a:blip>
          <a:stretch>
            <a:fillRect/>
          </a:stretch>
        </p:blipFill>
        <p:spPr>
          <a:xfrm>
            <a:off x="0" y="0"/>
            <a:ext cx="1439324" cy="423325"/>
          </a:xfrm>
          <a:prstGeom prst="rect">
            <a:avLst/>
          </a:prstGeom>
          <a:noFill/>
          <a:ln>
            <a:noFill/>
          </a:ln>
        </p:spPr>
      </p:pic>
      <p:sp>
        <p:nvSpPr>
          <p:cNvPr id="21" name="Shape 21"/>
          <p:cNvSpPr txBox="1">
            <a:spLocks noGrp="1"/>
          </p:cNvSpPr>
          <p:nvPr>
            <p:ph type="ctrTitle"/>
          </p:nvPr>
        </p:nvSpPr>
        <p:spPr>
          <a:xfrm>
            <a:off x="102300" y="51150"/>
            <a:ext cx="1310899" cy="397225"/>
          </a:xfrm>
          <a:prstGeom prst="rect">
            <a:avLst/>
          </a:prstGeom>
          <a:noFill/>
          <a:ln>
            <a:noFill/>
          </a:ln>
        </p:spPr>
        <p:txBody>
          <a:bodyPr lIns="38100" tIns="38100" rIns="38100" bIns="38100" anchor="ctr" anchorCtr="0">
            <a:noAutofit/>
          </a:bodyPr>
          <a:lstStyle/>
          <a:p>
            <a:pPr marL="0" marR="0" indent="0" algn="ctr" rtl="0">
              <a:lnSpc>
                <a:spcPct val="119642"/>
              </a:lnSpc>
              <a:spcBef>
                <a:spcPts val="0"/>
              </a:spcBef>
              <a:spcAft>
                <a:spcPts val="0"/>
              </a:spcAft>
              <a:buNone/>
            </a:pPr>
            <a:r>
              <a:rPr lang="en-US" sz="1555" b="1">
                <a:solidFill>
                  <a:srgbClr val="FFFFFF"/>
                </a:solidFill>
                <a:latin typeface="Arial"/>
                <a:ea typeface="Arial"/>
                <a:cs typeface="Arial"/>
                <a:sym typeface="Arial"/>
              </a:rPr>
              <a:t>f</a:t>
            </a:r>
            <a:r>
              <a:rPr lang="en-US" sz="1555" b="1">
                <a:solidFill>
                  <a:srgbClr val="FFFFFF"/>
                </a:solidFill>
              </a:rPr>
              <a:t>ace</a:t>
            </a:r>
            <a:r>
              <a:rPr lang="en-US" sz="1555" b="1">
                <a:solidFill>
                  <a:srgbClr val="FFFFFF"/>
                </a:solidFill>
                <a:latin typeface="Arial"/>
                <a:ea typeface="Arial"/>
                <a:cs typeface="Arial"/>
                <a:sym typeface="Arial"/>
              </a:rPr>
              <a:t>book</a:t>
            </a:r>
          </a:p>
        </p:txBody>
      </p:sp>
      <p:sp>
        <p:nvSpPr>
          <p:cNvPr id="22" name="Shape 22"/>
          <p:cNvSpPr txBox="1">
            <a:spLocks noGrp="1"/>
          </p:cNvSpPr>
          <p:nvPr>
            <p:ph type="subTitle" idx="1"/>
          </p:nvPr>
        </p:nvSpPr>
        <p:spPr>
          <a:xfrm>
            <a:off x="2134300" y="813150"/>
            <a:ext cx="6983575" cy="481874"/>
          </a:xfrm>
          <a:prstGeom prst="rect">
            <a:avLst/>
          </a:prstGeom>
          <a:noFill/>
          <a:ln>
            <a:noFill/>
          </a:ln>
        </p:spPr>
        <p:txBody>
          <a:bodyPr lIns="38100" tIns="38100" rIns="38100" bIns="38100" anchor="t" anchorCtr="0">
            <a:noAutofit/>
          </a:bodyPr>
          <a:lstStyle/>
          <a:p>
            <a:pPr marL="0" marR="0" indent="0" algn="l" rtl="0">
              <a:lnSpc>
                <a:spcPct val="108035"/>
              </a:lnSpc>
              <a:spcBef>
                <a:spcPts val="0"/>
              </a:spcBef>
              <a:spcAft>
                <a:spcPts val="0"/>
              </a:spcAft>
              <a:buNone/>
            </a:pPr>
            <a:r>
              <a:rPr lang="en-US" sz="1555"/>
              <a:t>Katie Feldman</a:t>
            </a:r>
          </a:p>
        </p:txBody>
      </p:sp>
      <p:pic>
        <p:nvPicPr>
          <p:cNvPr id="23" name="Shape 23"/>
          <p:cNvPicPr preferRelativeResize="0"/>
          <p:nvPr/>
        </p:nvPicPr>
        <p:blipFill>
          <a:blip r:embed="rId5">
            <a:alphaModFix/>
          </a:blip>
          <a:stretch>
            <a:fillRect/>
          </a:stretch>
        </p:blipFill>
        <p:spPr>
          <a:xfrm>
            <a:off x="1439325" y="0"/>
            <a:ext cx="846650" cy="423325"/>
          </a:xfrm>
          <a:prstGeom prst="rect">
            <a:avLst/>
          </a:prstGeom>
          <a:noFill/>
          <a:ln>
            <a:noFill/>
          </a:ln>
        </p:spPr>
      </p:pic>
      <p:pic>
        <p:nvPicPr>
          <p:cNvPr id="24" name="Shape 24"/>
          <p:cNvPicPr preferRelativeResize="0"/>
          <p:nvPr/>
        </p:nvPicPr>
        <p:blipFill>
          <a:blip r:embed="rId6">
            <a:alphaModFix/>
          </a:blip>
          <a:stretch>
            <a:fillRect/>
          </a:stretch>
        </p:blipFill>
        <p:spPr>
          <a:xfrm>
            <a:off x="2286000" y="0"/>
            <a:ext cx="931325" cy="423325"/>
          </a:xfrm>
          <a:prstGeom prst="rect">
            <a:avLst/>
          </a:prstGeom>
          <a:noFill/>
          <a:ln>
            <a:noFill/>
          </a:ln>
        </p:spPr>
      </p:pic>
      <p:pic>
        <p:nvPicPr>
          <p:cNvPr id="25" name="Shape 25"/>
          <p:cNvPicPr preferRelativeResize="0"/>
          <p:nvPr/>
        </p:nvPicPr>
        <p:blipFill>
          <a:blip r:embed="rId5">
            <a:alphaModFix/>
          </a:blip>
          <a:stretch>
            <a:fillRect/>
          </a:stretch>
        </p:blipFill>
        <p:spPr>
          <a:xfrm>
            <a:off x="3217325" y="0"/>
            <a:ext cx="846650" cy="423325"/>
          </a:xfrm>
          <a:prstGeom prst="rect">
            <a:avLst/>
          </a:prstGeom>
          <a:noFill/>
          <a:ln>
            <a:noFill/>
          </a:ln>
        </p:spPr>
      </p:pic>
      <p:pic>
        <p:nvPicPr>
          <p:cNvPr id="26" name="Shape 26"/>
          <p:cNvPicPr preferRelativeResize="0"/>
          <p:nvPr/>
        </p:nvPicPr>
        <p:blipFill>
          <a:blip r:embed="rId6">
            <a:alphaModFix/>
          </a:blip>
          <a:stretch>
            <a:fillRect/>
          </a:stretch>
        </p:blipFill>
        <p:spPr>
          <a:xfrm>
            <a:off x="4064000" y="0"/>
            <a:ext cx="931325" cy="423325"/>
          </a:xfrm>
          <a:prstGeom prst="rect">
            <a:avLst/>
          </a:prstGeom>
          <a:noFill/>
          <a:ln>
            <a:noFill/>
          </a:ln>
        </p:spPr>
      </p:pic>
      <p:pic>
        <p:nvPicPr>
          <p:cNvPr id="27" name="Shape 27"/>
          <p:cNvPicPr preferRelativeResize="0"/>
          <p:nvPr/>
        </p:nvPicPr>
        <p:blipFill>
          <a:blip r:embed="rId7">
            <a:alphaModFix/>
          </a:blip>
          <a:stretch>
            <a:fillRect/>
          </a:stretch>
        </p:blipFill>
        <p:spPr>
          <a:xfrm>
            <a:off x="4995325" y="0"/>
            <a:ext cx="2116649" cy="423325"/>
          </a:xfrm>
          <a:prstGeom prst="rect">
            <a:avLst/>
          </a:prstGeom>
          <a:noFill/>
          <a:ln>
            <a:noFill/>
          </a:ln>
        </p:spPr>
      </p:pic>
      <p:pic>
        <p:nvPicPr>
          <p:cNvPr id="28" name="Shape 28"/>
          <p:cNvPicPr preferRelativeResize="0"/>
          <p:nvPr/>
        </p:nvPicPr>
        <p:blipFill>
          <a:blip r:embed="rId8">
            <a:alphaModFix/>
          </a:blip>
          <a:stretch>
            <a:fillRect/>
          </a:stretch>
        </p:blipFill>
        <p:spPr>
          <a:xfrm>
            <a:off x="7112000" y="0"/>
            <a:ext cx="1947324" cy="423325"/>
          </a:xfrm>
          <a:prstGeom prst="rect">
            <a:avLst/>
          </a:prstGeom>
          <a:noFill/>
          <a:ln>
            <a:noFill/>
          </a:ln>
        </p:spPr>
      </p:pic>
      <p:sp>
        <p:nvSpPr>
          <p:cNvPr id="29" name="Shape 29"/>
          <p:cNvSpPr txBox="1"/>
          <p:nvPr/>
        </p:nvSpPr>
        <p:spPr>
          <a:xfrm>
            <a:off x="7214300" y="51150"/>
            <a:ext cx="1818899" cy="397225"/>
          </a:xfrm>
          <a:prstGeom prst="rect">
            <a:avLst/>
          </a:prstGeom>
          <a:noFill/>
          <a:ln>
            <a:noFill/>
          </a:ln>
        </p:spPr>
        <p:txBody>
          <a:bodyPr lIns="38100" tIns="38100" rIns="38100" bIns="38100" anchor="ctr" anchorCtr="0">
            <a:noAutofit/>
          </a:bodyPr>
          <a:lstStyle/>
          <a:p>
            <a:pPr marL="0" marR="0" indent="0" algn="ctr" rtl="0">
              <a:lnSpc>
                <a:spcPct val="119791"/>
              </a:lnSpc>
              <a:spcBef>
                <a:spcPts val="0"/>
              </a:spcBef>
              <a:spcAft>
                <a:spcPts val="0"/>
              </a:spcAft>
              <a:buNone/>
            </a:pPr>
            <a:r>
              <a:rPr lang="en-US" sz="1333">
                <a:solidFill>
                  <a:srgbClr val="FFFFFF"/>
                </a:solidFill>
              </a:rPr>
              <a:t>Katie Feldman</a:t>
            </a:r>
          </a:p>
        </p:txBody>
      </p:sp>
      <p:pic>
        <p:nvPicPr>
          <p:cNvPr id="30" name="Shape 30"/>
          <p:cNvPicPr preferRelativeResize="0"/>
          <p:nvPr/>
        </p:nvPicPr>
        <p:blipFill>
          <a:blip r:embed="rId9">
            <a:alphaModFix/>
          </a:blip>
          <a:stretch>
            <a:fillRect/>
          </a:stretch>
        </p:blipFill>
        <p:spPr>
          <a:xfrm>
            <a:off x="9059325" y="0"/>
            <a:ext cx="1100650" cy="423325"/>
          </a:xfrm>
          <a:prstGeom prst="rect">
            <a:avLst/>
          </a:prstGeom>
          <a:noFill/>
          <a:ln>
            <a:noFill/>
          </a:ln>
        </p:spPr>
      </p:pic>
      <p:sp>
        <p:nvSpPr>
          <p:cNvPr id="31" name="Shape 31"/>
          <p:cNvSpPr txBox="1"/>
          <p:nvPr/>
        </p:nvSpPr>
        <p:spPr>
          <a:xfrm>
            <a:off x="9161625" y="51150"/>
            <a:ext cx="972249" cy="397225"/>
          </a:xfrm>
          <a:prstGeom prst="rect">
            <a:avLst/>
          </a:prstGeom>
          <a:noFill/>
          <a:ln>
            <a:noFill/>
          </a:ln>
        </p:spPr>
        <p:txBody>
          <a:bodyPr lIns="38100" tIns="38100" rIns="38100" bIns="38100" anchor="ctr" anchorCtr="0">
            <a:noAutofit/>
          </a:bodyPr>
          <a:lstStyle/>
          <a:p>
            <a:pPr marL="0" marR="0" indent="0" algn="ctr">
              <a:lnSpc>
                <a:spcPct val="119791"/>
              </a:lnSpc>
              <a:spcBef>
                <a:spcPts val="0"/>
              </a:spcBef>
              <a:spcAft>
                <a:spcPts val="0"/>
              </a:spcAft>
              <a:buNone/>
            </a:pPr>
            <a:r>
              <a:rPr lang="en-US" sz="1333">
                <a:solidFill>
                  <a:srgbClr val="FFFFFF"/>
                </a:solidFill>
                <a:latin typeface="Arial"/>
                <a:ea typeface="Arial"/>
                <a:cs typeface="Arial"/>
                <a:sym typeface="Arial"/>
              </a:rPr>
              <a:t>Logout</a:t>
            </a:r>
          </a:p>
        </p:txBody>
      </p:sp>
      <p:sp>
        <p:nvSpPr>
          <p:cNvPr id="32" name="Shape 32"/>
          <p:cNvSpPr txBox="1"/>
          <p:nvPr/>
        </p:nvSpPr>
        <p:spPr>
          <a:xfrm>
            <a:off x="271625" y="2760475"/>
            <a:ext cx="1649574" cy="194374"/>
          </a:xfrm>
          <a:prstGeom prst="rect">
            <a:avLst/>
          </a:prstGeom>
          <a:noFill/>
          <a:ln>
            <a:noFill/>
          </a:ln>
        </p:spPr>
        <p:txBody>
          <a:bodyPr lIns="38100" tIns="38100" rIns="38100" bIns="38100" anchor="t" anchorCtr="0">
            <a:noAutofit/>
          </a:bodyPr>
          <a:lstStyle/>
          <a:p>
            <a:pPr marL="0" marR="0" indent="0" algn="l" rtl="0">
              <a:lnSpc>
                <a:spcPct val="119642"/>
              </a:lnSpc>
              <a:spcBef>
                <a:spcPts val="0"/>
              </a:spcBef>
              <a:spcAft>
                <a:spcPts val="0"/>
              </a:spcAft>
              <a:buNone/>
            </a:pPr>
            <a:r>
              <a:rPr lang="en-US" sz="777" u="sng">
                <a:solidFill>
                  <a:srgbClr val="009999"/>
                </a:solidFill>
                <a:latin typeface="Arial"/>
                <a:ea typeface="Arial"/>
                <a:cs typeface="Arial"/>
                <a:sym typeface="Arial"/>
              </a:rPr>
              <a:t>View photos of </a:t>
            </a:r>
            <a:r>
              <a:rPr lang="en-US" sz="777" u="sng">
                <a:solidFill>
                  <a:srgbClr val="009999"/>
                </a:solidFill>
              </a:rPr>
              <a:t>Katie</a:t>
            </a:r>
          </a:p>
        </p:txBody>
      </p:sp>
      <p:pic>
        <p:nvPicPr>
          <p:cNvPr id="33" name="Shape 33"/>
          <p:cNvPicPr preferRelativeResize="0"/>
          <p:nvPr/>
        </p:nvPicPr>
        <p:blipFill>
          <a:blip r:embed="rId10">
            <a:alphaModFix/>
          </a:blip>
          <a:stretch>
            <a:fillRect/>
          </a:stretch>
        </p:blipFill>
        <p:spPr>
          <a:xfrm>
            <a:off x="169325" y="2952750"/>
            <a:ext cx="1778000" cy="21150"/>
          </a:xfrm>
          <a:prstGeom prst="rect">
            <a:avLst/>
          </a:prstGeom>
          <a:noFill/>
          <a:ln>
            <a:noFill/>
          </a:ln>
        </p:spPr>
      </p:pic>
      <p:sp>
        <p:nvSpPr>
          <p:cNvPr id="34" name="Shape 34"/>
          <p:cNvSpPr txBox="1"/>
          <p:nvPr/>
        </p:nvSpPr>
        <p:spPr>
          <a:xfrm>
            <a:off x="271625" y="3014475"/>
            <a:ext cx="1649574" cy="194374"/>
          </a:xfrm>
          <a:prstGeom prst="rect">
            <a:avLst/>
          </a:prstGeom>
          <a:noFill/>
          <a:ln>
            <a:noFill/>
          </a:ln>
        </p:spPr>
        <p:txBody>
          <a:bodyPr lIns="38100" tIns="38100" rIns="38100" bIns="38100" anchor="t" anchorCtr="0">
            <a:noAutofit/>
          </a:bodyPr>
          <a:lstStyle/>
          <a:p>
            <a:pPr marL="0" marR="0" indent="0" algn="l" rtl="0">
              <a:lnSpc>
                <a:spcPct val="119642"/>
              </a:lnSpc>
              <a:spcBef>
                <a:spcPts val="0"/>
              </a:spcBef>
              <a:spcAft>
                <a:spcPts val="0"/>
              </a:spcAft>
              <a:buNone/>
            </a:pPr>
            <a:r>
              <a:rPr lang="en-US" sz="777">
                <a:solidFill>
                  <a:srgbClr val="000000"/>
                </a:solidFill>
                <a:latin typeface="Arial"/>
                <a:ea typeface="Arial"/>
                <a:cs typeface="Arial"/>
                <a:sym typeface="Arial"/>
              </a:rPr>
              <a:t>Send </a:t>
            </a:r>
            <a:r>
              <a:rPr lang="en-US" sz="777"/>
              <a:t>Katie </a:t>
            </a:r>
            <a:r>
              <a:rPr lang="en-US" sz="777">
                <a:solidFill>
                  <a:srgbClr val="000000"/>
                </a:solidFill>
                <a:latin typeface="Arial"/>
                <a:ea typeface="Arial"/>
                <a:cs typeface="Arial"/>
                <a:sym typeface="Arial"/>
              </a:rPr>
              <a:t> a message</a:t>
            </a:r>
          </a:p>
        </p:txBody>
      </p:sp>
      <p:sp>
        <p:nvSpPr>
          <p:cNvPr id="35" name="Shape 35"/>
          <p:cNvSpPr txBox="1"/>
          <p:nvPr/>
        </p:nvSpPr>
        <p:spPr>
          <a:xfrm>
            <a:off x="271625" y="3268475"/>
            <a:ext cx="1649574" cy="309300"/>
          </a:xfrm>
          <a:prstGeom prst="rect">
            <a:avLst/>
          </a:prstGeom>
          <a:noFill/>
          <a:ln>
            <a:noFill/>
          </a:ln>
        </p:spPr>
        <p:txBody>
          <a:bodyPr lIns="38100" tIns="38100" rIns="38100" bIns="38100" anchor="t" anchorCtr="0">
            <a:noAutofit/>
          </a:bodyPr>
          <a:lstStyle/>
          <a:p>
            <a:pPr marL="0" marR="0" indent="0" algn="l" rtl="0">
              <a:lnSpc>
                <a:spcPct val="119642"/>
              </a:lnSpc>
              <a:spcBef>
                <a:spcPts val="0"/>
              </a:spcBef>
              <a:spcAft>
                <a:spcPts val="0"/>
              </a:spcAft>
              <a:buNone/>
            </a:pPr>
            <a:r>
              <a:rPr lang="en-US" sz="777">
                <a:solidFill>
                  <a:srgbClr val="000000"/>
                </a:solidFill>
                <a:latin typeface="Arial"/>
                <a:ea typeface="Arial"/>
                <a:cs typeface="Arial"/>
                <a:sym typeface="Arial"/>
              </a:rPr>
              <a:t>Poke Kat</a:t>
            </a:r>
            <a:r>
              <a:rPr lang="en-US" sz="777"/>
              <a:t>ie</a:t>
            </a:r>
          </a:p>
          <a:p>
            <a:pPr marL="0" marR="0" indent="0" algn="l" rtl="0">
              <a:lnSpc>
                <a:spcPct val="119643"/>
              </a:lnSpc>
              <a:spcBef>
                <a:spcPts val="0"/>
              </a:spcBef>
              <a:spcAft>
                <a:spcPts val="0"/>
              </a:spcAft>
              <a:buNone/>
            </a:pPr>
            <a:r>
              <a:rPr lang="en-US" sz="777">
                <a:solidFill>
                  <a:srgbClr val="000000"/>
                </a:solidFill>
                <a:latin typeface="Arial"/>
                <a:ea typeface="Arial"/>
                <a:cs typeface="Arial"/>
                <a:sym typeface="Arial"/>
              </a:rPr>
              <a:t> </a:t>
            </a:r>
          </a:p>
        </p:txBody>
      </p:sp>
      <p:pic>
        <p:nvPicPr>
          <p:cNvPr id="36" name="Shape 36"/>
          <p:cNvPicPr preferRelativeResize="0"/>
          <p:nvPr/>
        </p:nvPicPr>
        <p:blipFill>
          <a:blip r:embed="rId10">
            <a:alphaModFix/>
          </a:blip>
          <a:stretch>
            <a:fillRect/>
          </a:stretch>
        </p:blipFill>
        <p:spPr>
          <a:xfrm>
            <a:off x="169325" y="3206725"/>
            <a:ext cx="1778000" cy="21150"/>
          </a:xfrm>
          <a:prstGeom prst="rect">
            <a:avLst/>
          </a:prstGeom>
          <a:noFill/>
          <a:ln>
            <a:noFill/>
          </a:ln>
        </p:spPr>
      </p:pic>
      <p:pic>
        <p:nvPicPr>
          <p:cNvPr id="37" name="Shape 37"/>
          <p:cNvPicPr preferRelativeResize="0"/>
          <p:nvPr/>
        </p:nvPicPr>
        <p:blipFill>
          <a:blip r:embed="rId10">
            <a:alphaModFix/>
          </a:blip>
          <a:stretch>
            <a:fillRect/>
          </a:stretch>
        </p:blipFill>
        <p:spPr>
          <a:xfrm>
            <a:off x="169325" y="3460750"/>
            <a:ext cx="1778000" cy="21150"/>
          </a:xfrm>
          <a:prstGeom prst="rect">
            <a:avLst/>
          </a:prstGeom>
          <a:noFill/>
          <a:ln>
            <a:noFill/>
          </a:ln>
        </p:spPr>
      </p:pic>
      <p:pic>
        <p:nvPicPr>
          <p:cNvPr id="38" name="Shape 38"/>
          <p:cNvPicPr preferRelativeResize="0"/>
          <p:nvPr/>
        </p:nvPicPr>
        <p:blipFill>
          <a:blip r:embed="rId11">
            <a:alphaModFix/>
          </a:blip>
          <a:stretch>
            <a:fillRect/>
          </a:stretch>
        </p:blipFill>
        <p:spPr>
          <a:xfrm>
            <a:off x="2286000" y="1269975"/>
            <a:ext cx="931325" cy="275149"/>
          </a:xfrm>
          <a:prstGeom prst="rect">
            <a:avLst/>
          </a:prstGeom>
          <a:noFill/>
          <a:ln>
            <a:noFill/>
          </a:ln>
        </p:spPr>
      </p:pic>
      <p:sp>
        <p:nvSpPr>
          <p:cNvPr id="39" name="Shape 39"/>
          <p:cNvSpPr txBox="1"/>
          <p:nvPr/>
        </p:nvSpPr>
        <p:spPr>
          <a:xfrm>
            <a:off x="2388300" y="1321150"/>
            <a:ext cx="802899" cy="245525"/>
          </a:xfrm>
          <a:prstGeom prst="rect">
            <a:avLst/>
          </a:prstGeom>
          <a:noFill/>
          <a:ln>
            <a:noFill/>
          </a:ln>
        </p:spPr>
        <p:txBody>
          <a:bodyPr lIns="38100" tIns="38100" rIns="38100" bIns="38100" anchor="t" anchorCtr="0">
            <a:noAutofit/>
          </a:bodyPr>
          <a:lstStyle/>
          <a:p>
            <a:pPr marL="0" marR="0" indent="0" algn="ctr">
              <a:lnSpc>
                <a:spcPct val="120000"/>
              </a:lnSpc>
              <a:spcBef>
                <a:spcPts val="0"/>
              </a:spcBef>
              <a:spcAft>
                <a:spcPts val="0"/>
              </a:spcAft>
              <a:buNone/>
            </a:pPr>
            <a:r>
              <a:rPr lang="en-US" sz="1111" u="sng">
                <a:solidFill>
                  <a:srgbClr val="009999"/>
                </a:solidFill>
                <a:latin typeface="Arial"/>
                <a:ea typeface="Arial"/>
                <a:cs typeface="Arial"/>
                <a:sym typeface="Arial"/>
              </a:rPr>
              <a:t>Wall</a:t>
            </a:r>
          </a:p>
        </p:txBody>
      </p:sp>
      <p:pic>
        <p:nvPicPr>
          <p:cNvPr id="40" name="Shape 40"/>
          <p:cNvPicPr preferRelativeResize="0"/>
          <p:nvPr/>
        </p:nvPicPr>
        <p:blipFill>
          <a:blip r:embed="rId12">
            <a:alphaModFix/>
          </a:blip>
          <a:stretch>
            <a:fillRect/>
          </a:stretch>
        </p:blipFill>
        <p:spPr>
          <a:xfrm>
            <a:off x="3206750" y="1259400"/>
            <a:ext cx="867824" cy="306899"/>
          </a:xfrm>
          <a:prstGeom prst="rect">
            <a:avLst/>
          </a:prstGeom>
          <a:noFill/>
          <a:ln>
            <a:noFill/>
          </a:ln>
        </p:spPr>
      </p:pic>
      <p:sp>
        <p:nvSpPr>
          <p:cNvPr id="41" name="Shape 41"/>
          <p:cNvSpPr txBox="1"/>
          <p:nvPr/>
        </p:nvSpPr>
        <p:spPr>
          <a:xfrm>
            <a:off x="3324925" y="1326425"/>
            <a:ext cx="707650" cy="245525"/>
          </a:xfrm>
          <a:prstGeom prst="rect">
            <a:avLst/>
          </a:prstGeom>
          <a:noFill/>
          <a:ln>
            <a:noFill/>
          </a:ln>
        </p:spPr>
        <p:txBody>
          <a:bodyPr lIns="38100" tIns="38100" rIns="38100" bIns="38100" anchor="t" anchorCtr="0">
            <a:noAutofit/>
          </a:bodyPr>
          <a:lstStyle/>
          <a:p>
            <a:pPr marL="0" marR="0" indent="0" algn="ctr">
              <a:lnSpc>
                <a:spcPct val="120000"/>
              </a:lnSpc>
              <a:spcBef>
                <a:spcPts val="0"/>
              </a:spcBef>
              <a:spcAft>
                <a:spcPts val="0"/>
              </a:spcAft>
              <a:buNone/>
            </a:pPr>
            <a:r>
              <a:rPr lang="en-US" sz="1111">
                <a:solidFill>
                  <a:srgbClr val="000000"/>
                </a:solidFill>
                <a:latin typeface="Arial"/>
                <a:ea typeface="Arial"/>
                <a:cs typeface="Arial"/>
                <a:sym typeface="Arial"/>
              </a:rPr>
              <a:t>Info</a:t>
            </a:r>
          </a:p>
        </p:txBody>
      </p:sp>
      <p:pic>
        <p:nvPicPr>
          <p:cNvPr id="42" name="Shape 42"/>
          <p:cNvPicPr preferRelativeResize="0"/>
          <p:nvPr/>
        </p:nvPicPr>
        <p:blipFill>
          <a:blip r:embed="rId12">
            <a:alphaModFix/>
          </a:blip>
          <a:stretch>
            <a:fillRect/>
          </a:stretch>
        </p:blipFill>
        <p:spPr>
          <a:xfrm>
            <a:off x="4053400" y="1259400"/>
            <a:ext cx="867824" cy="306899"/>
          </a:xfrm>
          <a:prstGeom prst="rect">
            <a:avLst/>
          </a:prstGeom>
          <a:noFill/>
          <a:ln>
            <a:noFill/>
          </a:ln>
        </p:spPr>
      </p:pic>
      <p:sp>
        <p:nvSpPr>
          <p:cNvPr id="43" name="Shape 43"/>
          <p:cNvSpPr txBox="1"/>
          <p:nvPr/>
        </p:nvSpPr>
        <p:spPr>
          <a:xfrm>
            <a:off x="4171575" y="1326425"/>
            <a:ext cx="707650" cy="245525"/>
          </a:xfrm>
          <a:prstGeom prst="rect">
            <a:avLst/>
          </a:prstGeom>
          <a:noFill/>
          <a:ln>
            <a:noFill/>
          </a:ln>
        </p:spPr>
        <p:txBody>
          <a:bodyPr lIns="38100" tIns="38100" rIns="38100" bIns="38100" anchor="t" anchorCtr="0">
            <a:noAutofit/>
          </a:bodyPr>
          <a:lstStyle/>
          <a:p>
            <a:pPr marL="0" marR="0" indent="0" algn="ctr">
              <a:lnSpc>
                <a:spcPct val="120000"/>
              </a:lnSpc>
              <a:spcBef>
                <a:spcPts val="0"/>
              </a:spcBef>
              <a:spcAft>
                <a:spcPts val="0"/>
              </a:spcAft>
              <a:buNone/>
            </a:pPr>
            <a:r>
              <a:rPr lang="en-US" sz="1111">
                <a:solidFill>
                  <a:srgbClr val="000000"/>
                </a:solidFill>
                <a:latin typeface="Arial"/>
                <a:ea typeface="Arial"/>
                <a:cs typeface="Arial"/>
                <a:sym typeface="Arial"/>
              </a:rPr>
              <a:t>Photos</a:t>
            </a:r>
          </a:p>
        </p:txBody>
      </p:sp>
      <p:pic>
        <p:nvPicPr>
          <p:cNvPr id="44" name="Shape 44"/>
          <p:cNvPicPr preferRelativeResize="0"/>
          <p:nvPr/>
        </p:nvPicPr>
        <p:blipFill>
          <a:blip r:embed="rId12">
            <a:alphaModFix/>
          </a:blip>
          <a:stretch>
            <a:fillRect/>
          </a:stretch>
        </p:blipFill>
        <p:spPr>
          <a:xfrm>
            <a:off x="4900075" y="1259400"/>
            <a:ext cx="867824" cy="306899"/>
          </a:xfrm>
          <a:prstGeom prst="rect">
            <a:avLst/>
          </a:prstGeom>
          <a:noFill/>
          <a:ln>
            <a:noFill/>
          </a:ln>
        </p:spPr>
      </p:pic>
      <p:sp>
        <p:nvSpPr>
          <p:cNvPr id="45" name="Shape 45"/>
          <p:cNvSpPr txBox="1"/>
          <p:nvPr/>
        </p:nvSpPr>
        <p:spPr>
          <a:xfrm>
            <a:off x="5018250" y="1326425"/>
            <a:ext cx="707650" cy="245525"/>
          </a:xfrm>
          <a:prstGeom prst="rect">
            <a:avLst/>
          </a:prstGeom>
          <a:noFill/>
          <a:ln>
            <a:noFill/>
          </a:ln>
        </p:spPr>
        <p:txBody>
          <a:bodyPr lIns="38100" tIns="38100" rIns="38100" bIns="38100" anchor="t" anchorCtr="0">
            <a:noAutofit/>
          </a:bodyPr>
          <a:lstStyle/>
          <a:p>
            <a:pPr marL="0" marR="0" indent="0" algn="ctr">
              <a:lnSpc>
                <a:spcPct val="120000"/>
              </a:lnSpc>
              <a:spcBef>
                <a:spcPts val="0"/>
              </a:spcBef>
              <a:spcAft>
                <a:spcPts val="0"/>
              </a:spcAft>
              <a:buNone/>
            </a:pPr>
            <a:r>
              <a:rPr lang="en-US" sz="1111" u="sng">
                <a:solidFill>
                  <a:srgbClr val="009999"/>
                </a:solidFill>
                <a:latin typeface="Arial"/>
                <a:ea typeface="Arial"/>
                <a:cs typeface="Arial"/>
                <a:sym typeface="Arial"/>
              </a:rPr>
              <a:t>Videos</a:t>
            </a:r>
          </a:p>
        </p:txBody>
      </p:sp>
      <p:pic>
        <p:nvPicPr>
          <p:cNvPr id="46" name="Shape 46"/>
          <p:cNvPicPr preferRelativeResize="0"/>
          <p:nvPr/>
        </p:nvPicPr>
        <p:blipFill>
          <a:blip r:embed="rId13">
            <a:alphaModFix/>
          </a:blip>
          <a:stretch>
            <a:fillRect/>
          </a:stretch>
        </p:blipFill>
        <p:spPr>
          <a:xfrm>
            <a:off x="2275400" y="1682750"/>
            <a:ext cx="6709824" cy="952500"/>
          </a:xfrm>
          <a:prstGeom prst="rect">
            <a:avLst/>
          </a:prstGeom>
          <a:noFill/>
          <a:ln>
            <a:noFill/>
          </a:ln>
        </p:spPr>
      </p:pic>
      <p:pic>
        <p:nvPicPr>
          <p:cNvPr id="47" name="Shape 47"/>
          <p:cNvPicPr preferRelativeResize="0"/>
          <p:nvPr/>
        </p:nvPicPr>
        <p:blipFill>
          <a:blip r:embed="rId14">
            <a:alphaModFix/>
          </a:blip>
          <a:stretch>
            <a:fillRect/>
          </a:stretch>
        </p:blipFill>
        <p:spPr>
          <a:xfrm>
            <a:off x="2370650" y="2116650"/>
            <a:ext cx="5503325" cy="306899"/>
          </a:xfrm>
          <a:prstGeom prst="rect">
            <a:avLst/>
          </a:prstGeom>
          <a:noFill/>
          <a:ln>
            <a:noFill/>
          </a:ln>
        </p:spPr>
      </p:pic>
      <p:sp>
        <p:nvSpPr>
          <p:cNvPr id="48" name="Shape 48"/>
          <p:cNvSpPr txBox="1"/>
          <p:nvPr/>
        </p:nvSpPr>
        <p:spPr>
          <a:xfrm>
            <a:off x="2472950" y="1829150"/>
            <a:ext cx="2496250" cy="245525"/>
          </a:xfrm>
          <a:prstGeom prst="rect">
            <a:avLst/>
          </a:prstGeom>
          <a:noFill/>
          <a:ln>
            <a:noFill/>
          </a:ln>
        </p:spPr>
        <p:txBody>
          <a:bodyPr lIns="38100" tIns="38100" rIns="38100" bIns="38100" anchor="t" anchorCtr="0">
            <a:noAutofit/>
          </a:bodyPr>
          <a:lstStyle/>
          <a:p>
            <a:pPr marL="0" marR="0" indent="0" algn="l">
              <a:lnSpc>
                <a:spcPct val="120000"/>
              </a:lnSpc>
              <a:spcBef>
                <a:spcPts val="0"/>
              </a:spcBef>
              <a:spcAft>
                <a:spcPts val="0"/>
              </a:spcAft>
              <a:buNone/>
            </a:pPr>
            <a:r>
              <a:rPr lang="en-US" sz="1111">
                <a:solidFill>
                  <a:srgbClr val="343434"/>
                </a:solidFill>
                <a:latin typeface="Arial"/>
                <a:ea typeface="Arial"/>
                <a:cs typeface="Arial"/>
                <a:sym typeface="Arial"/>
              </a:rPr>
              <a:t>Write something…</a:t>
            </a:r>
          </a:p>
        </p:txBody>
      </p:sp>
      <p:pic>
        <p:nvPicPr>
          <p:cNvPr id="49" name="Shape 49"/>
          <p:cNvPicPr preferRelativeResize="0"/>
          <p:nvPr/>
        </p:nvPicPr>
        <p:blipFill>
          <a:blip r:embed="rId15">
            <a:alphaModFix/>
          </a:blip>
          <a:stretch>
            <a:fillRect/>
          </a:stretch>
        </p:blipFill>
        <p:spPr>
          <a:xfrm>
            <a:off x="7958650" y="2116650"/>
            <a:ext cx="762000" cy="275149"/>
          </a:xfrm>
          <a:prstGeom prst="rect">
            <a:avLst/>
          </a:prstGeom>
          <a:noFill/>
          <a:ln>
            <a:noFill/>
          </a:ln>
        </p:spPr>
      </p:pic>
      <p:sp>
        <p:nvSpPr>
          <p:cNvPr id="50" name="Shape 50"/>
          <p:cNvSpPr txBox="1"/>
          <p:nvPr/>
        </p:nvSpPr>
        <p:spPr>
          <a:xfrm>
            <a:off x="8060950" y="2167800"/>
            <a:ext cx="633575" cy="245525"/>
          </a:xfrm>
          <a:prstGeom prst="rect">
            <a:avLst/>
          </a:prstGeom>
          <a:noFill/>
          <a:ln>
            <a:noFill/>
          </a:ln>
        </p:spPr>
        <p:txBody>
          <a:bodyPr lIns="38100" tIns="38100" rIns="38100" bIns="38100" anchor="t" anchorCtr="0">
            <a:noAutofit/>
          </a:bodyPr>
          <a:lstStyle/>
          <a:p>
            <a:pPr marL="0" marR="0" indent="0" algn="l">
              <a:lnSpc>
                <a:spcPct val="120000"/>
              </a:lnSpc>
              <a:spcBef>
                <a:spcPts val="0"/>
              </a:spcBef>
              <a:spcAft>
                <a:spcPts val="0"/>
              </a:spcAft>
              <a:buNone/>
            </a:pPr>
            <a:r>
              <a:rPr lang="en-US" sz="1111">
                <a:solidFill>
                  <a:srgbClr val="000000"/>
                </a:solidFill>
                <a:latin typeface="Arial"/>
                <a:ea typeface="Arial"/>
                <a:cs typeface="Arial"/>
                <a:sym typeface="Arial"/>
              </a:rPr>
              <a:t>Share</a:t>
            </a:r>
          </a:p>
        </p:txBody>
      </p:sp>
      <p:pic>
        <p:nvPicPr>
          <p:cNvPr id="51" name="Shape 51"/>
          <p:cNvPicPr preferRelativeResize="0"/>
          <p:nvPr/>
        </p:nvPicPr>
        <p:blipFill>
          <a:blip r:embed="rId10">
            <a:alphaModFix/>
          </a:blip>
          <a:stretch>
            <a:fillRect/>
          </a:stretch>
        </p:blipFill>
        <p:spPr>
          <a:xfrm>
            <a:off x="169325" y="3714750"/>
            <a:ext cx="1778000" cy="21150"/>
          </a:xfrm>
          <a:prstGeom prst="rect">
            <a:avLst/>
          </a:prstGeom>
          <a:noFill/>
          <a:ln>
            <a:noFill/>
          </a:ln>
        </p:spPr>
      </p:pic>
      <p:pic>
        <p:nvPicPr>
          <p:cNvPr id="52" name="Shape 52"/>
          <p:cNvPicPr preferRelativeResize="0"/>
          <p:nvPr/>
        </p:nvPicPr>
        <p:blipFill>
          <a:blip r:embed="rId10">
            <a:alphaModFix/>
          </a:blip>
          <a:stretch>
            <a:fillRect/>
          </a:stretch>
        </p:blipFill>
        <p:spPr>
          <a:xfrm>
            <a:off x="203200" y="4006475"/>
            <a:ext cx="1778000" cy="21150"/>
          </a:xfrm>
          <a:prstGeom prst="rect">
            <a:avLst/>
          </a:prstGeom>
          <a:noFill/>
          <a:ln>
            <a:noFill/>
          </a:ln>
        </p:spPr>
      </p:pic>
      <p:pic>
        <p:nvPicPr>
          <p:cNvPr id="53" name="Shape 53"/>
          <p:cNvPicPr preferRelativeResize="0"/>
          <p:nvPr/>
        </p:nvPicPr>
        <p:blipFill>
          <a:blip r:embed="rId16">
            <a:alphaModFix/>
          </a:blip>
          <a:stretch>
            <a:fillRect/>
          </a:stretch>
        </p:blipFill>
        <p:spPr>
          <a:xfrm>
            <a:off x="203200" y="3860800"/>
            <a:ext cx="1778000" cy="253974"/>
          </a:xfrm>
          <a:prstGeom prst="rect">
            <a:avLst/>
          </a:prstGeom>
          <a:noFill/>
          <a:ln>
            <a:noFill/>
          </a:ln>
        </p:spPr>
      </p:pic>
      <p:sp>
        <p:nvSpPr>
          <p:cNvPr id="54" name="Shape 54"/>
          <p:cNvSpPr txBox="1"/>
          <p:nvPr/>
        </p:nvSpPr>
        <p:spPr>
          <a:xfrm>
            <a:off x="290862" y="3873850"/>
            <a:ext cx="1649699" cy="227999"/>
          </a:xfrm>
          <a:prstGeom prst="rect">
            <a:avLst/>
          </a:prstGeom>
          <a:noFill/>
          <a:ln>
            <a:noFill/>
          </a:ln>
        </p:spPr>
        <p:txBody>
          <a:bodyPr lIns="38100" tIns="38100" rIns="38100" bIns="38100" anchor="t" anchorCtr="0">
            <a:noAutofit/>
          </a:bodyPr>
          <a:lstStyle/>
          <a:p>
            <a:pPr marL="0" marR="0" indent="0" algn="l" rtl="0">
              <a:lnSpc>
                <a:spcPct val="119444"/>
              </a:lnSpc>
              <a:spcBef>
                <a:spcPts val="0"/>
              </a:spcBef>
              <a:spcAft>
                <a:spcPts val="0"/>
              </a:spcAft>
              <a:buNone/>
            </a:pPr>
            <a:r>
              <a:rPr lang="en-US" sz="1000">
                <a:solidFill>
                  <a:srgbClr val="000000"/>
                </a:solidFill>
                <a:latin typeface="Arial"/>
                <a:ea typeface="Arial"/>
                <a:cs typeface="Arial"/>
                <a:sym typeface="Arial"/>
              </a:rPr>
              <a:t>Friends</a:t>
            </a:r>
          </a:p>
        </p:txBody>
      </p:sp>
      <p:sp>
        <p:nvSpPr>
          <p:cNvPr id="55" name="Shape 55"/>
          <p:cNvSpPr txBox="1"/>
          <p:nvPr/>
        </p:nvSpPr>
        <p:spPr>
          <a:xfrm>
            <a:off x="232300" y="4793250"/>
            <a:ext cx="415999" cy="209625"/>
          </a:xfrm>
          <a:prstGeom prst="rect">
            <a:avLst/>
          </a:prstGeom>
          <a:noFill/>
          <a:ln>
            <a:noFill/>
          </a:ln>
        </p:spPr>
        <p:txBody>
          <a:bodyPr lIns="38100" tIns="38100" rIns="38100" bIns="38100" anchor="t" anchorCtr="0">
            <a:noAutofit/>
          </a:bodyPr>
          <a:lstStyle/>
          <a:p>
            <a:pPr marL="0" marR="0" indent="0" algn="l" rtl="0">
              <a:lnSpc>
                <a:spcPct val="120312"/>
              </a:lnSpc>
              <a:spcBef>
                <a:spcPts val="0"/>
              </a:spcBef>
              <a:spcAft>
                <a:spcPts val="0"/>
              </a:spcAft>
              <a:buNone/>
            </a:pPr>
            <a:r>
              <a:rPr lang="en-US" sz="888">
                <a:solidFill>
                  <a:srgbClr val="000000"/>
                </a:solidFill>
                <a:latin typeface="Arial"/>
                <a:ea typeface="Arial"/>
                <a:cs typeface="Arial"/>
                <a:sym typeface="Arial"/>
              </a:rPr>
              <a:t>name</a:t>
            </a:r>
          </a:p>
        </p:txBody>
      </p:sp>
      <p:sp>
        <p:nvSpPr>
          <p:cNvPr id="56" name="Shape 56"/>
          <p:cNvSpPr txBox="1"/>
          <p:nvPr/>
        </p:nvSpPr>
        <p:spPr>
          <a:xfrm>
            <a:off x="2980950" y="2929800"/>
            <a:ext cx="4866900" cy="409475"/>
          </a:xfrm>
          <a:prstGeom prst="rect">
            <a:avLst/>
          </a:prstGeom>
          <a:noFill/>
          <a:ln>
            <a:noFill/>
          </a:ln>
        </p:spPr>
        <p:txBody>
          <a:bodyPr lIns="38100" tIns="38100" rIns="38100" bIns="38100" anchor="t" anchorCtr="0">
            <a:noAutofit/>
          </a:bodyPr>
          <a:lstStyle/>
          <a:p>
            <a:pPr marL="0" marR="0" indent="0" algn="l" rtl="0">
              <a:lnSpc>
                <a:spcPct val="108333"/>
              </a:lnSpc>
              <a:spcBef>
                <a:spcPts val="0"/>
              </a:spcBef>
              <a:spcAft>
                <a:spcPts val="0"/>
              </a:spcAft>
              <a:buNone/>
            </a:pPr>
            <a:r>
              <a:rPr lang="en-US" sz="1333">
                <a:solidFill>
                  <a:srgbClr val="000000"/>
                </a:solidFill>
                <a:latin typeface="Arial"/>
                <a:ea typeface="Arial"/>
                <a:cs typeface="Arial"/>
                <a:sym typeface="Arial"/>
              </a:rPr>
              <a:t>Name</a:t>
            </a:r>
            <a:r>
              <a:rPr lang="en-US" sz="1000">
                <a:solidFill>
                  <a:srgbClr val="000000"/>
                </a:solidFill>
                <a:latin typeface="Arial"/>
                <a:ea typeface="Arial"/>
                <a:cs typeface="Arial"/>
                <a:sym typeface="Arial"/>
              </a:rPr>
              <a:t>  message</a:t>
            </a:r>
          </a:p>
          <a:p>
            <a:pPr marL="0" marR="0" indent="0" algn="l" rtl="0">
              <a:lnSpc>
                <a:spcPct val="107812"/>
              </a:lnSpc>
              <a:spcBef>
                <a:spcPts val="156"/>
              </a:spcBef>
              <a:spcAft>
                <a:spcPts val="0"/>
              </a:spcAft>
              <a:buNone/>
            </a:pPr>
            <a:r>
              <a:rPr lang="en-US" sz="888">
                <a:solidFill>
                  <a:srgbClr val="000000"/>
                </a:solidFill>
                <a:latin typeface="Arial"/>
                <a:ea typeface="Arial"/>
                <a:cs typeface="Arial"/>
                <a:sym typeface="Arial"/>
              </a:rPr>
              <a:t>Date</a:t>
            </a:r>
          </a:p>
        </p:txBody>
      </p:sp>
      <p:sp>
        <p:nvSpPr>
          <p:cNvPr id="57" name="Shape 57"/>
          <p:cNvSpPr/>
          <p:nvPr/>
        </p:nvSpPr>
        <p:spPr>
          <a:xfrm>
            <a:off x="238650" y="4260525"/>
            <a:ext cx="373499" cy="490299"/>
          </a:xfrm>
          <a:prstGeom prst="rect">
            <a:avLst/>
          </a:prstGeom>
          <a:solidFill>
            <a:srgbClr val="FFFF00"/>
          </a:solidFill>
          <a:ln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58" name="Shape 58"/>
          <p:cNvSpPr txBox="1"/>
          <p:nvPr/>
        </p:nvSpPr>
        <p:spPr>
          <a:xfrm>
            <a:off x="1425875" y="4793250"/>
            <a:ext cx="415999" cy="209625"/>
          </a:xfrm>
          <a:prstGeom prst="rect">
            <a:avLst/>
          </a:prstGeom>
          <a:noFill/>
          <a:ln>
            <a:noFill/>
          </a:ln>
        </p:spPr>
        <p:txBody>
          <a:bodyPr lIns="38100" tIns="38100" rIns="38100" bIns="38100" anchor="t" anchorCtr="0">
            <a:noAutofit/>
          </a:bodyPr>
          <a:lstStyle/>
          <a:p>
            <a:pPr marL="0" marR="0" indent="0" algn="l" rtl="0">
              <a:lnSpc>
                <a:spcPct val="120312"/>
              </a:lnSpc>
              <a:spcBef>
                <a:spcPts val="0"/>
              </a:spcBef>
              <a:spcAft>
                <a:spcPts val="0"/>
              </a:spcAft>
              <a:buNone/>
            </a:pPr>
            <a:r>
              <a:rPr lang="en-US" sz="888">
                <a:solidFill>
                  <a:srgbClr val="000000"/>
                </a:solidFill>
                <a:latin typeface="Arial"/>
                <a:ea typeface="Arial"/>
                <a:cs typeface="Arial"/>
                <a:sym typeface="Arial"/>
              </a:rPr>
              <a:t>name</a:t>
            </a:r>
          </a:p>
        </p:txBody>
      </p:sp>
      <p:sp>
        <p:nvSpPr>
          <p:cNvPr id="59" name="Shape 59"/>
          <p:cNvSpPr/>
          <p:nvPr/>
        </p:nvSpPr>
        <p:spPr>
          <a:xfrm>
            <a:off x="1432225" y="4260525"/>
            <a:ext cx="373499" cy="490299"/>
          </a:xfrm>
          <a:prstGeom prst="rect">
            <a:avLst/>
          </a:prstGeom>
          <a:solidFill>
            <a:srgbClr val="FFFF00"/>
          </a:solidFill>
          <a:ln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0" name="Shape 60"/>
          <p:cNvSpPr txBox="1"/>
          <p:nvPr/>
        </p:nvSpPr>
        <p:spPr>
          <a:xfrm>
            <a:off x="829100" y="4778675"/>
            <a:ext cx="415999" cy="209625"/>
          </a:xfrm>
          <a:prstGeom prst="rect">
            <a:avLst/>
          </a:prstGeom>
          <a:noFill/>
          <a:ln>
            <a:noFill/>
          </a:ln>
        </p:spPr>
        <p:txBody>
          <a:bodyPr lIns="38100" tIns="38100" rIns="38100" bIns="38100" anchor="t" anchorCtr="0">
            <a:noAutofit/>
          </a:bodyPr>
          <a:lstStyle/>
          <a:p>
            <a:pPr marL="0" marR="0" indent="0" algn="l" rtl="0">
              <a:lnSpc>
                <a:spcPct val="120312"/>
              </a:lnSpc>
              <a:spcBef>
                <a:spcPts val="0"/>
              </a:spcBef>
              <a:spcAft>
                <a:spcPts val="0"/>
              </a:spcAft>
              <a:buNone/>
            </a:pPr>
            <a:r>
              <a:rPr lang="en-US" sz="888">
                <a:solidFill>
                  <a:srgbClr val="000000"/>
                </a:solidFill>
                <a:latin typeface="Arial"/>
                <a:ea typeface="Arial"/>
                <a:cs typeface="Arial"/>
                <a:sym typeface="Arial"/>
              </a:rPr>
              <a:t>name</a:t>
            </a:r>
          </a:p>
        </p:txBody>
      </p:sp>
      <p:sp>
        <p:nvSpPr>
          <p:cNvPr id="61" name="Shape 61"/>
          <p:cNvSpPr/>
          <p:nvPr/>
        </p:nvSpPr>
        <p:spPr>
          <a:xfrm>
            <a:off x="835450" y="4245950"/>
            <a:ext cx="373499" cy="490299"/>
          </a:xfrm>
          <a:prstGeom prst="rect">
            <a:avLst/>
          </a:prstGeom>
          <a:solidFill>
            <a:srgbClr val="FFFF00"/>
          </a:solidFill>
          <a:ln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2" name="Shape 62"/>
          <p:cNvSpPr txBox="1"/>
          <p:nvPr/>
        </p:nvSpPr>
        <p:spPr>
          <a:xfrm>
            <a:off x="217750" y="5580025"/>
            <a:ext cx="415999" cy="209625"/>
          </a:xfrm>
          <a:prstGeom prst="rect">
            <a:avLst/>
          </a:prstGeom>
          <a:noFill/>
          <a:ln>
            <a:noFill/>
          </a:ln>
        </p:spPr>
        <p:txBody>
          <a:bodyPr lIns="38100" tIns="38100" rIns="38100" bIns="38100" anchor="t" anchorCtr="0">
            <a:noAutofit/>
          </a:bodyPr>
          <a:lstStyle/>
          <a:p>
            <a:pPr marL="0" marR="0" indent="0" algn="l" rtl="0">
              <a:lnSpc>
                <a:spcPct val="120312"/>
              </a:lnSpc>
              <a:spcBef>
                <a:spcPts val="0"/>
              </a:spcBef>
              <a:spcAft>
                <a:spcPts val="0"/>
              </a:spcAft>
              <a:buNone/>
            </a:pPr>
            <a:r>
              <a:rPr lang="en-US" sz="888">
                <a:solidFill>
                  <a:srgbClr val="000000"/>
                </a:solidFill>
                <a:latin typeface="Arial"/>
                <a:ea typeface="Arial"/>
                <a:cs typeface="Arial"/>
                <a:sym typeface="Arial"/>
              </a:rPr>
              <a:t>name</a:t>
            </a:r>
          </a:p>
        </p:txBody>
      </p:sp>
      <p:sp>
        <p:nvSpPr>
          <p:cNvPr id="63" name="Shape 63"/>
          <p:cNvSpPr/>
          <p:nvPr/>
        </p:nvSpPr>
        <p:spPr>
          <a:xfrm>
            <a:off x="224100" y="5047300"/>
            <a:ext cx="373499" cy="490299"/>
          </a:xfrm>
          <a:prstGeom prst="rect">
            <a:avLst/>
          </a:prstGeom>
          <a:solidFill>
            <a:srgbClr val="FFFF00"/>
          </a:solidFill>
          <a:ln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4" name="Shape 64"/>
          <p:cNvSpPr txBox="1"/>
          <p:nvPr/>
        </p:nvSpPr>
        <p:spPr>
          <a:xfrm>
            <a:off x="1411325" y="5580025"/>
            <a:ext cx="415999" cy="209625"/>
          </a:xfrm>
          <a:prstGeom prst="rect">
            <a:avLst/>
          </a:prstGeom>
          <a:noFill/>
          <a:ln>
            <a:noFill/>
          </a:ln>
        </p:spPr>
        <p:txBody>
          <a:bodyPr lIns="38100" tIns="38100" rIns="38100" bIns="38100" anchor="t" anchorCtr="0">
            <a:noAutofit/>
          </a:bodyPr>
          <a:lstStyle/>
          <a:p>
            <a:pPr marL="0" marR="0" indent="0" algn="l" rtl="0">
              <a:lnSpc>
                <a:spcPct val="120312"/>
              </a:lnSpc>
              <a:spcBef>
                <a:spcPts val="0"/>
              </a:spcBef>
              <a:spcAft>
                <a:spcPts val="0"/>
              </a:spcAft>
              <a:buNone/>
            </a:pPr>
            <a:r>
              <a:rPr lang="en-US" sz="888">
                <a:solidFill>
                  <a:srgbClr val="000000"/>
                </a:solidFill>
                <a:latin typeface="Arial"/>
                <a:ea typeface="Arial"/>
                <a:cs typeface="Arial"/>
                <a:sym typeface="Arial"/>
              </a:rPr>
              <a:t>name</a:t>
            </a:r>
          </a:p>
        </p:txBody>
      </p:sp>
      <p:sp>
        <p:nvSpPr>
          <p:cNvPr id="65" name="Shape 65"/>
          <p:cNvSpPr/>
          <p:nvPr/>
        </p:nvSpPr>
        <p:spPr>
          <a:xfrm>
            <a:off x="1417675" y="5047300"/>
            <a:ext cx="373499" cy="490299"/>
          </a:xfrm>
          <a:prstGeom prst="rect">
            <a:avLst/>
          </a:prstGeom>
          <a:solidFill>
            <a:srgbClr val="FFFF00"/>
          </a:solidFill>
          <a:ln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6" name="Shape 66"/>
          <p:cNvSpPr txBox="1"/>
          <p:nvPr/>
        </p:nvSpPr>
        <p:spPr>
          <a:xfrm>
            <a:off x="814525" y="5565450"/>
            <a:ext cx="415999" cy="209625"/>
          </a:xfrm>
          <a:prstGeom prst="rect">
            <a:avLst/>
          </a:prstGeom>
          <a:noFill/>
          <a:ln>
            <a:noFill/>
          </a:ln>
        </p:spPr>
        <p:txBody>
          <a:bodyPr lIns="38100" tIns="38100" rIns="38100" bIns="38100" anchor="t" anchorCtr="0">
            <a:noAutofit/>
          </a:bodyPr>
          <a:lstStyle/>
          <a:p>
            <a:pPr marL="0" marR="0" indent="0" algn="l" rtl="0">
              <a:lnSpc>
                <a:spcPct val="120312"/>
              </a:lnSpc>
              <a:spcBef>
                <a:spcPts val="0"/>
              </a:spcBef>
              <a:spcAft>
                <a:spcPts val="0"/>
              </a:spcAft>
              <a:buNone/>
            </a:pPr>
            <a:r>
              <a:rPr lang="en-US" sz="888">
                <a:solidFill>
                  <a:srgbClr val="000000"/>
                </a:solidFill>
                <a:latin typeface="Arial"/>
                <a:ea typeface="Arial"/>
                <a:cs typeface="Arial"/>
                <a:sym typeface="Arial"/>
              </a:rPr>
              <a:t>name</a:t>
            </a:r>
          </a:p>
        </p:txBody>
      </p:sp>
      <p:sp>
        <p:nvSpPr>
          <p:cNvPr id="67" name="Shape 67"/>
          <p:cNvSpPr/>
          <p:nvPr/>
        </p:nvSpPr>
        <p:spPr>
          <a:xfrm>
            <a:off x="820875" y="5032725"/>
            <a:ext cx="373499" cy="490299"/>
          </a:xfrm>
          <a:prstGeom prst="rect">
            <a:avLst/>
          </a:prstGeom>
          <a:solidFill>
            <a:srgbClr val="FFFF00"/>
          </a:solidFill>
          <a:ln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8" name="Shape 68"/>
          <p:cNvSpPr/>
          <p:nvPr/>
        </p:nvSpPr>
        <p:spPr>
          <a:xfrm>
            <a:off x="2444750" y="2851150"/>
            <a:ext cx="373499" cy="490299"/>
          </a:xfrm>
          <a:prstGeom prst="rect">
            <a:avLst/>
          </a:prstGeom>
          <a:solidFill>
            <a:srgbClr val="FF0000"/>
          </a:solidFill>
          <a:ln w="12700"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9" name="Shape 69"/>
          <p:cNvSpPr/>
          <p:nvPr/>
        </p:nvSpPr>
        <p:spPr>
          <a:xfrm>
            <a:off x="2444750" y="3564850"/>
            <a:ext cx="373499" cy="490199"/>
          </a:xfrm>
          <a:prstGeom prst="rect">
            <a:avLst/>
          </a:prstGeom>
          <a:solidFill>
            <a:srgbClr val="FF0000"/>
          </a:solidFill>
          <a:ln w="12700"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70" name="Shape 70"/>
          <p:cNvSpPr/>
          <p:nvPr/>
        </p:nvSpPr>
        <p:spPr>
          <a:xfrm>
            <a:off x="2444750" y="4375150"/>
            <a:ext cx="373499" cy="490299"/>
          </a:xfrm>
          <a:prstGeom prst="rect">
            <a:avLst/>
          </a:prstGeom>
          <a:solidFill>
            <a:srgbClr val="FF0000"/>
          </a:solidFill>
          <a:ln w="12700"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71" name="Shape 71"/>
          <p:cNvSpPr/>
          <p:nvPr/>
        </p:nvSpPr>
        <p:spPr>
          <a:xfrm>
            <a:off x="2444750" y="5187950"/>
            <a:ext cx="373499" cy="490299"/>
          </a:xfrm>
          <a:prstGeom prst="rect">
            <a:avLst/>
          </a:prstGeom>
          <a:solidFill>
            <a:srgbClr val="FF0000"/>
          </a:solidFill>
          <a:ln w="12700"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72" name="Shape 72"/>
          <p:cNvSpPr/>
          <p:nvPr/>
        </p:nvSpPr>
        <p:spPr>
          <a:xfrm>
            <a:off x="2444750" y="6000750"/>
            <a:ext cx="373499" cy="490299"/>
          </a:xfrm>
          <a:prstGeom prst="rect">
            <a:avLst/>
          </a:prstGeom>
          <a:solidFill>
            <a:srgbClr val="FF0000"/>
          </a:solidFill>
          <a:ln w="12700"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73" name="Shape 73"/>
          <p:cNvSpPr/>
          <p:nvPr/>
        </p:nvSpPr>
        <p:spPr>
          <a:xfrm>
            <a:off x="2444750" y="6711950"/>
            <a:ext cx="373499" cy="490299"/>
          </a:xfrm>
          <a:prstGeom prst="rect">
            <a:avLst/>
          </a:prstGeom>
          <a:solidFill>
            <a:srgbClr val="FF0000"/>
          </a:solidFill>
          <a:ln w="12700"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74" name="Shape 74"/>
          <p:cNvSpPr txBox="1"/>
          <p:nvPr/>
        </p:nvSpPr>
        <p:spPr>
          <a:xfrm>
            <a:off x="3007075" y="3645575"/>
            <a:ext cx="4866900" cy="409500"/>
          </a:xfrm>
          <a:prstGeom prst="rect">
            <a:avLst/>
          </a:prstGeom>
          <a:noFill/>
          <a:ln>
            <a:noFill/>
          </a:ln>
        </p:spPr>
        <p:txBody>
          <a:bodyPr lIns="38100" tIns="38100" rIns="38100" bIns="38100" anchor="t" anchorCtr="0">
            <a:noAutofit/>
          </a:bodyPr>
          <a:lstStyle/>
          <a:p>
            <a:pPr marL="0" marR="0" indent="0" algn="l" rtl="0">
              <a:lnSpc>
                <a:spcPct val="108333"/>
              </a:lnSpc>
              <a:spcBef>
                <a:spcPts val="0"/>
              </a:spcBef>
              <a:spcAft>
                <a:spcPts val="0"/>
              </a:spcAft>
              <a:buNone/>
            </a:pPr>
            <a:r>
              <a:rPr lang="en-US" sz="1333">
                <a:solidFill>
                  <a:srgbClr val="000000"/>
                </a:solidFill>
                <a:latin typeface="Arial"/>
                <a:ea typeface="Arial"/>
                <a:cs typeface="Arial"/>
                <a:sym typeface="Arial"/>
              </a:rPr>
              <a:t>Name</a:t>
            </a:r>
            <a:r>
              <a:rPr lang="en-US" sz="1000">
                <a:solidFill>
                  <a:srgbClr val="000000"/>
                </a:solidFill>
                <a:latin typeface="Arial"/>
                <a:ea typeface="Arial"/>
                <a:cs typeface="Arial"/>
                <a:sym typeface="Arial"/>
              </a:rPr>
              <a:t>  message</a:t>
            </a:r>
          </a:p>
          <a:p>
            <a:pPr marL="0" marR="0" indent="0" algn="l" rtl="0">
              <a:lnSpc>
                <a:spcPct val="107812"/>
              </a:lnSpc>
              <a:spcBef>
                <a:spcPts val="156"/>
              </a:spcBef>
              <a:spcAft>
                <a:spcPts val="0"/>
              </a:spcAft>
              <a:buNone/>
            </a:pPr>
            <a:r>
              <a:rPr lang="en-US" sz="888">
                <a:solidFill>
                  <a:srgbClr val="000000"/>
                </a:solidFill>
                <a:latin typeface="Arial"/>
                <a:ea typeface="Arial"/>
                <a:cs typeface="Arial"/>
                <a:sym typeface="Arial"/>
              </a:rPr>
              <a:t>Date</a:t>
            </a:r>
          </a:p>
        </p:txBody>
      </p:sp>
      <p:sp>
        <p:nvSpPr>
          <p:cNvPr id="75" name="Shape 75"/>
          <p:cNvSpPr txBox="1"/>
          <p:nvPr/>
        </p:nvSpPr>
        <p:spPr>
          <a:xfrm>
            <a:off x="2946400" y="4470400"/>
            <a:ext cx="4866900" cy="397225"/>
          </a:xfrm>
          <a:prstGeom prst="rect">
            <a:avLst/>
          </a:prstGeom>
          <a:noFill/>
          <a:ln>
            <a:noFill/>
          </a:ln>
        </p:spPr>
        <p:txBody>
          <a:bodyPr lIns="38100" tIns="38100" rIns="38100" bIns="38100" anchor="t" anchorCtr="0">
            <a:noAutofit/>
          </a:bodyPr>
          <a:lstStyle/>
          <a:p>
            <a:pPr marL="0" marR="0" indent="0" algn="l" rtl="0">
              <a:lnSpc>
                <a:spcPct val="108333"/>
              </a:lnSpc>
              <a:spcBef>
                <a:spcPts val="0"/>
              </a:spcBef>
              <a:spcAft>
                <a:spcPts val="0"/>
              </a:spcAft>
              <a:buNone/>
            </a:pPr>
            <a:r>
              <a:rPr lang="en-US" sz="1333">
                <a:solidFill>
                  <a:srgbClr val="000000"/>
                </a:solidFill>
                <a:latin typeface="Arial"/>
                <a:ea typeface="Arial"/>
                <a:cs typeface="Arial"/>
                <a:sym typeface="Arial"/>
              </a:rPr>
              <a:t>Name</a:t>
            </a:r>
            <a:r>
              <a:rPr lang="en-US" sz="1000">
                <a:solidFill>
                  <a:srgbClr val="000000"/>
                </a:solidFill>
                <a:latin typeface="Arial"/>
                <a:ea typeface="Arial"/>
                <a:cs typeface="Arial"/>
                <a:sym typeface="Arial"/>
              </a:rPr>
              <a:t>  message</a:t>
            </a:r>
          </a:p>
          <a:p>
            <a:pPr marL="0" marR="0" indent="0" algn="l" rtl="0">
              <a:lnSpc>
                <a:spcPct val="107812"/>
              </a:lnSpc>
              <a:spcBef>
                <a:spcPts val="156"/>
              </a:spcBef>
              <a:spcAft>
                <a:spcPts val="0"/>
              </a:spcAft>
              <a:buNone/>
            </a:pPr>
            <a:r>
              <a:rPr lang="en-US" sz="888">
                <a:solidFill>
                  <a:srgbClr val="000000"/>
                </a:solidFill>
                <a:latin typeface="Arial"/>
                <a:ea typeface="Arial"/>
                <a:cs typeface="Arial"/>
                <a:sym typeface="Arial"/>
              </a:rPr>
              <a:t>Date</a:t>
            </a:r>
          </a:p>
        </p:txBody>
      </p:sp>
      <p:sp>
        <p:nvSpPr>
          <p:cNvPr id="76" name="Shape 76"/>
          <p:cNvSpPr txBox="1"/>
          <p:nvPr/>
        </p:nvSpPr>
        <p:spPr>
          <a:xfrm>
            <a:off x="2946400" y="5181600"/>
            <a:ext cx="4866900" cy="411299"/>
          </a:xfrm>
          <a:prstGeom prst="rect">
            <a:avLst/>
          </a:prstGeom>
          <a:noFill/>
          <a:ln>
            <a:noFill/>
          </a:ln>
        </p:spPr>
        <p:txBody>
          <a:bodyPr lIns="38100" tIns="38100" rIns="38100" bIns="38100" anchor="t" anchorCtr="0">
            <a:noAutofit/>
          </a:bodyPr>
          <a:lstStyle/>
          <a:p>
            <a:pPr marL="0" marR="0" indent="0" algn="l" rtl="0">
              <a:lnSpc>
                <a:spcPct val="108333"/>
              </a:lnSpc>
              <a:spcBef>
                <a:spcPts val="0"/>
              </a:spcBef>
              <a:spcAft>
                <a:spcPts val="0"/>
              </a:spcAft>
              <a:buNone/>
            </a:pPr>
            <a:r>
              <a:rPr lang="en-US" sz="1333">
                <a:solidFill>
                  <a:srgbClr val="000000"/>
                </a:solidFill>
                <a:latin typeface="Arial"/>
                <a:ea typeface="Arial"/>
                <a:cs typeface="Arial"/>
                <a:sym typeface="Arial"/>
              </a:rPr>
              <a:t>Name</a:t>
            </a:r>
            <a:r>
              <a:rPr lang="en-US" sz="1000">
                <a:solidFill>
                  <a:srgbClr val="000000"/>
                </a:solidFill>
                <a:latin typeface="Arial"/>
                <a:ea typeface="Arial"/>
                <a:cs typeface="Arial"/>
                <a:sym typeface="Arial"/>
              </a:rPr>
              <a:t> message</a:t>
            </a:r>
          </a:p>
          <a:p>
            <a:pPr marL="0" marR="0" indent="0" algn="l" rtl="0">
              <a:lnSpc>
                <a:spcPct val="107812"/>
              </a:lnSpc>
              <a:spcBef>
                <a:spcPts val="156"/>
              </a:spcBef>
              <a:spcAft>
                <a:spcPts val="0"/>
              </a:spcAft>
              <a:buNone/>
            </a:pPr>
            <a:r>
              <a:rPr lang="en-US" sz="888">
                <a:solidFill>
                  <a:srgbClr val="000000"/>
                </a:solidFill>
                <a:latin typeface="Arial"/>
                <a:ea typeface="Arial"/>
                <a:cs typeface="Arial"/>
                <a:sym typeface="Arial"/>
              </a:rPr>
              <a:t>Date</a:t>
            </a:r>
          </a:p>
        </p:txBody>
      </p:sp>
      <p:sp>
        <p:nvSpPr>
          <p:cNvPr id="77" name="Shape 77"/>
          <p:cNvSpPr txBox="1"/>
          <p:nvPr/>
        </p:nvSpPr>
        <p:spPr>
          <a:xfrm>
            <a:off x="2946400" y="5994375"/>
            <a:ext cx="4866900" cy="411299"/>
          </a:xfrm>
          <a:prstGeom prst="rect">
            <a:avLst/>
          </a:prstGeom>
          <a:noFill/>
          <a:ln>
            <a:noFill/>
          </a:ln>
        </p:spPr>
        <p:txBody>
          <a:bodyPr lIns="38100" tIns="38100" rIns="38100" bIns="38100" anchor="t" anchorCtr="0">
            <a:noAutofit/>
          </a:bodyPr>
          <a:lstStyle/>
          <a:p>
            <a:pPr marL="0" marR="0" indent="0" algn="l" rtl="0">
              <a:lnSpc>
                <a:spcPct val="108333"/>
              </a:lnSpc>
              <a:spcBef>
                <a:spcPts val="0"/>
              </a:spcBef>
              <a:spcAft>
                <a:spcPts val="0"/>
              </a:spcAft>
              <a:buNone/>
            </a:pPr>
            <a:r>
              <a:rPr lang="en-US" sz="1333">
                <a:solidFill>
                  <a:srgbClr val="000000"/>
                </a:solidFill>
                <a:latin typeface="Arial"/>
                <a:ea typeface="Arial"/>
                <a:cs typeface="Arial"/>
                <a:sym typeface="Arial"/>
              </a:rPr>
              <a:t>Name</a:t>
            </a:r>
            <a:r>
              <a:rPr lang="en-US" sz="1000">
                <a:solidFill>
                  <a:srgbClr val="000000"/>
                </a:solidFill>
                <a:latin typeface="Arial"/>
                <a:ea typeface="Arial"/>
                <a:cs typeface="Arial"/>
                <a:sym typeface="Arial"/>
              </a:rPr>
              <a:t>  message</a:t>
            </a:r>
          </a:p>
          <a:p>
            <a:pPr marL="0" marR="0" indent="0" algn="l" rtl="0">
              <a:lnSpc>
                <a:spcPct val="107812"/>
              </a:lnSpc>
              <a:spcBef>
                <a:spcPts val="156"/>
              </a:spcBef>
              <a:spcAft>
                <a:spcPts val="0"/>
              </a:spcAft>
              <a:buNone/>
            </a:pPr>
            <a:r>
              <a:rPr lang="en-US" sz="888">
                <a:solidFill>
                  <a:srgbClr val="000000"/>
                </a:solidFill>
                <a:latin typeface="Arial"/>
                <a:ea typeface="Arial"/>
                <a:cs typeface="Arial"/>
                <a:sym typeface="Arial"/>
              </a:rPr>
              <a:t>Date</a:t>
            </a:r>
          </a:p>
        </p:txBody>
      </p:sp>
      <p:sp>
        <p:nvSpPr>
          <p:cNvPr id="78" name="Shape 78"/>
          <p:cNvSpPr txBox="1"/>
          <p:nvPr/>
        </p:nvSpPr>
        <p:spPr>
          <a:xfrm>
            <a:off x="2946400" y="6705600"/>
            <a:ext cx="4866900" cy="409475"/>
          </a:xfrm>
          <a:prstGeom prst="rect">
            <a:avLst/>
          </a:prstGeom>
          <a:noFill/>
          <a:ln>
            <a:noFill/>
          </a:ln>
        </p:spPr>
        <p:txBody>
          <a:bodyPr lIns="38100" tIns="38100" rIns="38100" bIns="38100" anchor="t" anchorCtr="0">
            <a:noAutofit/>
          </a:bodyPr>
          <a:lstStyle/>
          <a:p>
            <a:pPr marL="0" marR="0" indent="0" algn="l" rtl="0">
              <a:lnSpc>
                <a:spcPct val="108333"/>
              </a:lnSpc>
              <a:spcBef>
                <a:spcPts val="0"/>
              </a:spcBef>
              <a:spcAft>
                <a:spcPts val="0"/>
              </a:spcAft>
              <a:buNone/>
            </a:pPr>
            <a:r>
              <a:rPr lang="en-US" sz="1333">
                <a:solidFill>
                  <a:srgbClr val="000000"/>
                </a:solidFill>
                <a:latin typeface="Arial"/>
                <a:ea typeface="Arial"/>
                <a:cs typeface="Arial"/>
                <a:sym typeface="Arial"/>
              </a:rPr>
              <a:t>Name</a:t>
            </a:r>
            <a:r>
              <a:rPr lang="en-US" sz="1000">
                <a:solidFill>
                  <a:srgbClr val="000000"/>
                </a:solidFill>
                <a:latin typeface="Arial"/>
                <a:ea typeface="Arial"/>
                <a:cs typeface="Arial"/>
                <a:sym typeface="Arial"/>
              </a:rPr>
              <a:t>  message</a:t>
            </a:r>
          </a:p>
          <a:p>
            <a:pPr marL="0" marR="0" indent="0" algn="l" rtl="0">
              <a:lnSpc>
                <a:spcPct val="107812"/>
              </a:lnSpc>
              <a:spcBef>
                <a:spcPts val="156"/>
              </a:spcBef>
              <a:spcAft>
                <a:spcPts val="0"/>
              </a:spcAft>
              <a:buNone/>
            </a:pPr>
            <a:r>
              <a:rPr lang="en-US" sz="888">
                <a:solidFill>
                  <a:srgbClr val="000000"/>
                </a:solidFill>
                <a:latin typeface="Arial"/>
                <a:ea typeface="Arial"/>
                <a:cs typeface="Arial"/>
                <a:sym typeface="Arial"/>
              </a:rPr>
              <a:t>Date</a:t>
            </a:r>
          </a:p>
        </p:txBody>
      </p:sp>
      <p:sp>
        <p:nvSpPr>
          <p:cNvPr id="79" name="Shape 79"/>
          <p:cNvSpPr/>
          <p:nvPr/>
        </p:nvSpPr>
        <p:spPr>
          <a:xfrm>
            <a:off x="231775" y="647050"/>
            <a:ext cx="1767750" cy="1973400"/>
          </a:xfrm>
          <a:prstGeom prst="rect">
            <a:avLst/>
          </a:prstGeom>
          <a:solidFill>
            <a:srgbClr val="6AA84F"/>
          </a:solidFill>
          <a:ln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pic>
        <p:nvPicPr>
          <p:cNvPr id="80" name="Shape 80"/>
          <p:cNvPicPr preferRelativeResize="0"/>
          <p:nvPr/>
        </p:nvPicPr>
        <p:blipFill>
          <a:blip r:embed="rId17">
            <a:alphaModFix/>
          </a:blip>
          <a:stretch>
            <a:fillRect/>
          </a:stretch>
        </p:blipFill>
        <p:spPr>
          <a:xfrm>
            <a:off x="232049" y="636623"/>
            <a:ext cx="1767326" cy="1994252"/>
          </a:xfrm>
          <a:prstGeom prst="rect">
            <a:avLst/>
          </a:prstGeom>
          <a:noFill/>
          <a:ln>
            <a:noFill/>
          </a:ln>
        </p:spPr>
      </p:pic>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Shape 85"/>
          <p:cNvSpPr/>
          <p:nvPr/>
        </p:nvSpPr>
        <p:spPr>
          <a:xfrm>
            <a:off x="1835150" y="514350"/>
            <a:ext cx="373499" cy="490299"/>
          </a:xfrm>
          <a:prstGeom prst="rect">
            <a:avLst/>
          </a:prstGeom>
          <a:solidFill>
            <a:srgbClr val="FF0000"/>
          </a:solidFill>
          <a:ln w="12700"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86" name="Shape 86"/>
          <p:cNvSpPr txBox="1"/>
          <p:nvPr/>
        </p:nvSpPr>
        <p:spPr>
          <a:xfrm>
            <a:off x="2336800" y="609600"/>
            <a:ext cx="4866900" cy="409475"/>
          </a:xfrm>
          <a:prstGeom prst="rect">
            <a:avLst/>
          </a:prstGeom>
          <a:noFill/>
          <a:ln>
            <a:noFill/>
          </a:ln>
        </p:spPr>
        <p:txBody>
          <a:bodyPr lIns="38100" tIns="38100" rIns="38100" bIns="38100" anchor="t" anchorCtr="0">
            <a:noAutofit/>
          </a:bodyPr>
          <a:lstStyle/>
          <a:p>
            <a:pPr marL="0" marR="0" indent="0" algn="l" rtl="0">
              <a:lnSpc>
                <a:spcPct val="108333"/>
              </a:lnSpc>
              <a:spcBef>
                <a:spcPts val="0"/>
              </a:spcBef>
              <a:spcAft>
                <a:spcPts val="0"/>
              </a:spcAft>
              <a:buNone/>
            </a:pPr>
            <a:r>
              <a:rPr lang="en-US" sz="1333">
                <a:solidFill>
                  <a:srgbClr val="000000"/>
                </a:solidFill>
                <a:latin typeface="Arial"/>
                <a:ea typeface="Arial"/>
                <a:cs typeface="Arial"/>
                <a:sym typeface="Arial"/>
              </a:rPr>
              <a:t>Name</a:t>
            </a:r>
            <a:r>
              <a:rPr lang="en-US" sz="1000">
                <a:solidFill>
                  <a:srgbClr val="000000"/>
                </a:solidFill>
                <a:latin typeface="Arial"/>
                <a:ea typeface="Arial"/>
                <a:cs typeface="Arial"/>
                <a:sym typeface="Arial"/>
              </a:rPr>
              <a:t>  message</a:t>
            </a:r>
          </a:p>
          <a:p>
            <a:pPr marL="0" marR="0" indent="0" algn="l" rtl="0">
              <a:lnSpc>
                <a:spcPct val="107812"/>
              </a:lnSpc>
              <a:spcBef>
                <a:spcPts val="156"/>
              </a:spcBef>
              <a:spcAft>
                <a:spcPts val="0"/>
              </a:spcAft>
              <a:buNone/>
            </a:pPr>
            <a:r>
              <a:rPr lang="en-US" sz="888">
                <a:solidFill>
                  <a:srgbClr val="000000"/>
                </a:solidFill>
                <a:latin typeface="Arial"/>
                <a:ea typeface="Arial"/>
                <a:cs typeface="Arial"/>
                <a:sym typeface="Arial"/>
              </a:rPr>
              <a:t>Date</a:t>
            </a:r>
          </a:p>
        </p:txBody>
      </p:sp>
      <p:sp>
        <p:nvSpPr>
          <p:cNvPr id="87" name="Shape 87"/>
          <p:cNvSpPr/>
          <p:nvPr/>
        </p:nvSpPr>
        <p:spPr>
          <a:xfrm>
            <a:off x="1835150" y="1225550"/>
            <a:ext cx="373499" cy="490299"/>
          </a:xfrm>
          <a:prstGeom prst="rect">
            <a:avLst/>
          </a:prstGeom>
          <a:solidFill>
            <a:srgbClr val="FF0000"/>
          </a:solidFill>
          <a:ln w="12700"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88" name="Shape 88"/>
          <p:cNvSpPr/>
          <p:nvPr/>
        </p:nvSpPr>
        <p:spPr>
          <a:xfrm>
            <a:off x="1835150" y="1936725"/>
            <a:ext cx="373499" cy="490299"/>
          </a:xfrm>
          <a:prstGeom prst="rect">
            <a:avLst/>
          </a:prstGeom>
          <a:solidFill>
            <a:srgbClr val="FF0000"/>
          </a:solidFill>
          <a:ln w="12700"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89" name="Shape 89"/>
          <p:cNvSpPr/>
          <p:nvPr/>
        </p:nvSpPr>
        <p:spPr>
          <a:xfrm>
            <a:off x="1835150" y="2647950"/>
            <a:ext cx="373499" cy="490299"/>
          </a:xfrm>
          <a:prstGeom prst="rect">
            <a:avLst/>
          </a:prstGeom>
          <a:solidFill>
            <a:srgbClr val="FF0000"/>
          </a:solidFill>
          <a:ln w="12700"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90" name="Shape 90"/>
          <p:cNvSpPr/>
          <p:nvPr/>
        </p:nvSpPr>
        <p:spPr>
          <a:xfrm>
            <a:off x="1835150" y="3359125"/>
            <a:ext cx="373499" cy="490299"/>
          </a:xfrm>
          <a:prstGeom prst="rect">
            <a:avLst/>
          </a:prstGeom>
          <a:solidFill>
            <a:srgbClr val="FF0000"/>
          </a:solidFill>
          <a:ln w="12700"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91" name="Shape 91"/>
          <p:cNvSpPr/>
          <p:nvPr/>
        </p:nvSpPr>
        <p:spPr>
          <a:xfrm>
            <a:off x="1835150" y="4070350"/>
            <a:ext cx="373499" cy="490299"/>
          </a:xfrm>
          <a:prstGeom prst="rect">
            <a:avLst/>
          </a:prstGeom>
          <a:solidFill>
            <a:srgbClr val="FF0000"/>
          </a:solidFill>
          <a:ln w="12700"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92" name="Shape 92"/>
          <p:cNvSpPr/>
          <p:nvPr/>
        </p:nvSpPr>
        <p:spPr>
          <a:xfrm>
            <a:off x="1835150" y="4781550"/>
            <a:ext cx="373499" cy="490299"/>
          </a:xfrm>
          <a:prstGeom prst="rect">
            <a:avLst/>
          </a:prstGeom>
          <a:solidFill>
            <a:srgbClr val="FF0000"/>
          </a:solidFill>
          <a:ln w="12700"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93" name="Shape 93"/>
          <p:cNvSpPr/>
          <p:nvPr/>
        </p:nvSpPr>
        <p:spPr>
          <a:xfrm>
            <a:off x="1835150" y="5492750"/>
            <a:ext cx="373499" cy="490299"/>
          </a:xfrm>
          <a:prstGeom prst="rect">
            <a:avLst/>
          </a:prstGeom>
          <a:solidFill>
            <a:srgbClr val="FF0000"/>
          </a:solidFill>
          <a:ln w="12700"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94" name="Shape 94"/>
          <p:cNvSpPr/>
          <p:nvPr/>
        </p:nvSpPr>
        <p:spPr>
          <a:xfrm>
            <a:off x="1835150" y="6915150"/>
            <a:ext cx="373499" cy="490299"/>
          </a:xfrm>
          <a:prstGeom prst="rect">
            <a:avLst/>
          </a:prstGeom>
          <a:solidFill>
            <a:srgbClr val="FF0000"/>
          </a:solidFill>
          <a:ln w="12700"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95" name="Shape 95"/>
          <p:cNvSpPr/>
          <p:nvPr/>
        </p:nvSpPr>
        <p:spPr>
          <a:xfrm>
            <a:off x="1835150" y="6203925"/>
            <a:ext cx="373499" cy="490299"/>
          </a:xfrm>
          <a:prstGeom prst="rect">
            <a:avLst/>
          </a:prstGeom>
          <a:solidFill>
            <a:srgbClr val="FF0000"/>
          </a:solidFill>
          <a:ln w="12700"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96" name="Shape 96"/>
          <p:cNvSpPr txBox="1"/>
          <p:nvPr/>
        </p:nvSpPr>
        <p:spPr>
          <a:xfrm>
            <a:off x="2336800" y="1320800"/>
            <a:ext cx="4866900" cy="409475"/>
          </a:xfrm>
          <a:prstGeom prst="rect">
            <a:avLst/>
          </a:prstGeom>
          <a:noFill/>
          <a:ln>
            <a:noFill/>
          </a:ln>
        </p:spPr>
        <p:txBody>
          <a:bodyPr lIns="38100" tIns="38100" rIns="38100" bIns="38100" anchor="t" anchorCtr="0">
            <a:noAutofit/>
          </a:bodyPr>
          <a:lstStyle/>
          <a:p>
            <a:pPr marL="0" marR="0" indent="0" algn="l" rtl="0">
              <a:lnSpc>
                <a:spcPct val="108333"/>
              </a:lnSpc>
              <a:spcBef>
                <a:spcPts val="0"/>
              </a:spcBef>
              <a:spcAft>
                <a:spcPts val="0"/>
              </a:spcAft>
              <a:buNone/>
            </a:pPr>
            <a:r>
              <a:rPr lang="en-US" sz="1333">
                <a:solidFill>
                  <a:srgbClr val="000000"/>
                </a:solidFill>
                <a:latin typeface="Arial"/>
                <a:ea typeface="Arial"/>
                <a:cs typeface="Arial"/>
                <a:sym typeface="Arial"/>
              </a:rPr>
              <a:t>Name</a:t>
            </a:r>
            <a:r>
              <a:rPr lang="en-US" sz="1000">
                <a:solidFill>
                  <a:srgbClr val="000000"/>
                </a:solidFill>
                <a:latin typeface="Arial"/>
                <a:ea typeface="Arial"/>
                <a:cs typeface="Arial"/>
                <a:sym typeface="Arial"/>
              </a:rPr>
              <a:t>  message</a:t>
            </a:r>
          </a:p>
          <a:p>
            <a:pPr marL="0" marR="0" indent="0" algn="l" rtl="0">
              <a:lnSpc>
                <a:spcPct val="107812"/>
              </a:lnSpc>
              <a:spcBef>
                <a:spcPts val="156"/>
              </a:spcBef>
              <a:spcAft>
                <a:spcPts val="0"/>
              </a:spcAft>
              <a:buNone/>
            </a:pPr>
            <a:r>
              <a:rPr lang="en-US" sz="888">
                <a:solidFill>
                  <a:srgbClr val="000000"/>
                </a:solidFill>
                <a:latin typeface="Arial"/>
                <a:ea typeface="Arial"/>
                <a:cs typeface="Arial"/>
                <a:sym typeface="Arial"/>
              </a:rPr>
              <a:t>Date</a:t>
            </a:r>
          </a:p>
        </p:txBody>
      </p:sp>
      <p:sp>
        <p:nvSpPr>
          <p:cNvPr id="97" name="Shape 97"/>
          <p:cNvSpPr txBox="1"/>
          <p:nvPr/>
        </p:nvSpPr>
        <p:spPr>
          <a:xfrm>
            <a:off x="2336800" y="2031975"/>
            <a:ext cx="4866900" cy="409475"/>
          </a:xfrm>
          <a:prstGeom prst="rect">
            <a:avLst/>
          </a:prstGeom>
          <a:noFill/>
          <a:ln>
            <a:noFill/>
          </a:ln>
        </p:spPr>
        <p:txBody>
          <a:bodyPr lIns="38100" tIns="38100" rIns="38100" bIns="38100" anchor="t" anchorCtr="0">
            <a:noAutofit/>
          </a:bodyPr>
          <a:lstStyle/>
          <a:p>
            <a:pPr marL="0" marR="0" indent="0" algn="l" rtl="0">
              <a:lnSpc>
                <a:spcPct val="108333"/>
              </a:lnSpc>
              <a:spcBef>
                <a:spcPts val="0"/>
              </a:spcBef>
              <a:spcAft>
                <a:spcPts val="0"/>
              </a:spcAft>
              <a:buNone/>
            </a:pPr>
            <a:r>
              <a:rPr lang="en-US" sz="1333">
                <a:solidFill>
                  <a:srgbClr val="000000"/>
                </a:solidFill>
                <a:latin typeface="Arial"/>
                <a:ea typeface="Arial"/>
                <a:cs typeface="Arial"/>
                <a:sym typeface="Arial"/>
              </a:rPr>
              <a:t>Name</a:t>
            </a:r>
            <a:r>
              <a:rPr lang="en-US" sz="1000">
                <a:solidFill>
                  <a:srgbClr val="000000"/>
                </a:solidFill>
                <a:latin typeface="Arial"/>
                <a:ea typeface="Arial"/>
                <a:cs typeface="Arial"/>
                <a:sym typeface="Arial"/>
              </a:rPr>
              <a:t>  message</a:t>
            </a:r>
          </a:p>
          <a:p>
            <a:pPr marL="0" marR="0" indent="0" algn="l" rtl="0">
              <a:lnSpc>
                <a:spcPct val="107812"/>
              </a:lnSpc>
              <a:spcBef>
                <a:spcPts val="156"/>
              </a:spcBef>
              <a:spcAft>
                <a:spcPts val="0"/>
              </a:spcAft>
              <a:buNone/>
            </a:pPr>
            <a:r>
              <a:rPr lang="en-US" sz="888">
                <a:solidFill>
                  <a:srgbClr val="000000"/>
                </a:solidFill>
                <a:latin typeface="Arial"/>
                <a:ea typeface="Arial"/>
                <a:cs typeface="Arial"/>
                <a:sym typeface="Arial"/>
              </a:rPr>
              <a:t>Date</a:t>
            </a:r>
          </a:p>
        </p:txBody>
      </p:sp>
      <p:sp>
        <p:nvSpPr>
          <p:cNvPr id="98" name="Shape 98"/>
          <p:cNvSpPr txBox="1"/>
          <p:nvPr/>
        </p:nvSpPr>
        <p:spPr>
          <a:xfrm>
            <a:off x="2336800" y="2743200"/>
            <a:ext cx="4866900" cy="409475"/>
          </a:xfrm>
          <a:prstGeom prst="rect">
            <a:avLst/>
          </a:prstGeom>
          <a:noFill/>
          <a:ln>
            <a:noFill/>
          </a:ln>
        </p:spPr>
        <p:txBody>
          <a:bodyPr lIns="38100" tIns="38100" rIns="38100" bIns="38100" anchor="t" anchorCtr="0">
            <a:noAutofit/>
          </a:bodyPr>
          <a:lstStyle/>
          <a:p>
            <a:pPr marL="0" marR="0" indent="0" algn="l" rtl="0">
              <a:lnSpc>
                <a:spcPct val="108333"/>
              </a:lnSpc>
              <a:spcBef>
                <a:spcPts val="0"/>
              </a:spcBef>
              <a:spcAft>
                <a:spcPts val="0"/>
              </a:spcAft>
              <a:buNone/>
            </a:pPr>
            <a:r>
              <a:rPr lang="en-US" sz="1333">
                <a:solidFill>
                  <a:srgbClr val="000000"/>
                </a:solidFill>
                <a:latin typeface="Arial"/>
                <a:ea typeface="Arial"/>
                <a:cs typeface="Arial"/>
                <a:sym typeface="Arial"/>
              </a:rPr>
              <a:t>Name</a:t>
            </a:r>
            <a:r>
              <a:rPr lang="en-US" sz="1000">
                <a:solidFill>
                  <a:srgbClr val="000000"/>
                </a:solidFill>
                <a:latin typeface="Arial"/>
                <a:ea typeface="Arial"/>
                <a:cs typeface="Arial"/>
                <a:sym typeface="Arial"/>
              </a:rPr>
              <a:t>  message</a:t>
            </a:r>
          </a:p>
          <a:p>
            <a:pPr marL="0" marR="0" indent="0" algn="l" rtl="0">
              <a:lnSpc>
                <a:spcPct val="107812"/>
              </a:lnSpc>
              <a:spcBef>
                <a:spcPts val="156"/>
              </a:spcBef>
              <a:spcAft>
                <a:spcPts val="0"/>
              </a:spcAft>
              <a:buNone/>
            </a:pPr>
            <a:r>
              <a:rPr lang="en-US" sz="888">
                <a:solidFill>
                  <a:srgbClr val="000000"/>
                </a:solidFill>
                <a:latin typeface="Arial"/>
                <a:ea typeface="Arial"/>
                <a:cs typeface="Arial"/>
                <a:sym typeface="Arial"/>
              </a:rPr>
              <a:t>Date</a:t>
            </a:r>
          </a:p>
        </p:txBody>
      </p:sp>
      <p:sp>
        <p:nvSpPr>
          <p:cNvPr id="99" name="Shape 99"/>
          <p:cNvSpPr txBox="1"/>
          <p:nvPr/>
        </p:nvSpPr>
        <p:spPr>
          <a:xfrm>
            <a:off x="2336800" y="3454375"/>
            <a:ext cx="4866900" cy="409475"/>
          </a:xfrm>
          <a:prstGeom prst="rect">
            <a:avLst/>
          </a:prstGeom>
          <a:noFill/>
          <a:ln>
            <a:noFill/>
          </a:ln>
        </p:spPr>
        <p:txBody>
          <a:bodyPr lIns="38100" tIns="38100" rIns="38100" bIns="38100" anchor="t" anchorCtr="0">
            <a:noAutofit/>
          </a:bodyPr>
          <a:lstStyle/>
          <a:p>
            <a:pPr marL="0" marR="0" indent="0" algn="l" rtl="0">
              <a:lnSpc>
                <a:spcPct val="108333"/>
              </a:lnSpc>
              <a:spcBef>
                <a:spcPts val="0"/>
              </a:spcBef>
              <a:spcAft>
                <a:spcPts val="0"/>
              </a:spcAft>
              <a:buNone/>
            </a:pPr>
            <a:r>
              <a:rPr lang="en-US" sz="1333">
                <a:solidFill>
                  <a:srgbClr val="000000"/>
                </a:solidFill>
                <a:latin typeface="Arial"/>
                <a:ea typeface="Arial"/>
                <a:cs typeface="Arial"/>
                <a:sym typeface="Arial"/>
              </a:rPr>
              <a:t>Name</a:t>
            </a:r>
            <a:r>
              <a:rPr lang="en-US" sz="1000">
                <a:solidFill>
                  <a:srgbClr val="000000"/>
                </a:solidFill>
                <a:latin typeface="Arial"/>
                <a:ea typeface="Arial"/>
                <a:cs typeface="Arial"/>
                <a:sym typeface="Arial"/>
              </a:rPr>
              <a:t>  message</a:t>
            </a:r>
          </a:p>
          <a:p>
            <a:pPr marL="0" marR="0" indent="0" algn="l" rtl="0">
              <a:lnSpc>
                <a:spcPct val="107812"/>
              </a:lnSpc>
              <a:spcBef>
                <a:spcPts val="156"/>
              </a:spcBef>
              <a:spcAft>
                <a:spcPts val="0"/>
              </a:spcAft>
              <a:buNone/>
            </a:pPr>
            <a:r>
              <a:rPr lang="en-US" sz="888">
                <a:solidFill>
                  <a:srgbClr val="000000"/>
                </a:solidFill>
                <a:latin typeface="Arial"/>
                <a:ea typeface="Arial"/>
                <a:cs typeface="Arial"/>
                <a:sym typeface="Arial"/>
              </a:rPr>
              <a:t>Date</a:t>
            </a:r>
          </a:p>
        </p:txBody>
      </p:sp>
      <p:sp>
        <p:nvSpPr>
          <p:cNvPr id="100" name="Shape 100"/>
          <p:cNvSpPr txBox="1"/>
          <p:nvPr/>
        </p:nvSpPr>
        <p:spPr>
          <a:xfrm>
            <a:off x="2336800" y="4165600"/>
            <a:ext cx="4866900" cy="409475"/>
          </a:xfrm>
          <a:prstGeom prst="rect">
            <a:avLst/>
          </a:prstGeom>
          <a:noFill/>
          <a:ln>
            <a:noFill/>
          </a:ln>
        </p:spPr>
        <p:txBody>
          <a:bodyPr lIns="38100" tIns="38100" rIns="38100" bIns="38100" anchor="t" anchorCtr="0">
            <a:noAutofit/>
          </a:bodyPr>
          <a:lstStyle/>
          <a:p>
            <a:pPr marL="0" marR="0" indent="0" algn="l" rtl="0">
              <a:lnSpc>
                <a:spcPct val="108333"/>
              </a:lnSpc>
              <a:spcBef>
                <a:spcPts val="0"/>
              </a:spcBef>
              <a:spcAft>
                <a:spcPts val="0"/>
              </a:spcAft>
              <a:buNone/>
            </a:pPr>
            <a:r>
              <a:rPr lang="en-US" sz="1333">
                <a:solidFill>
                  <a:srgbClr val="000000"/>
                </a:solidFill>
                <a:latin typeface="Arial"/>
                <a:ea typeface="Arial"/>
                <a:cs typeface="Arial"/>
                <a:sym typeface="Arial"/>
              </a:rPr>
              <a:t>Name</a:t>
            </a:r>
            <a:r>
              <a:rPr lang="en-US" sz="1000">
                <a:solidFill>
                  <a:srgbClr val="000000"/>
                </a:solidFill>
                <a:latin typeface="Arial"/>
                <a:ea typeface="Arial"/>
                <a:cs typeface="Arial"/>
                <a:sym typeface="Arial"/>
              </a:rPr>
              <a:t>  message</a:t>
            </a:r>
          </a:p>
          <a:p>
            <a:pPr marL="0" marR="0" indent="0" algn="l" rtl="0">
              <a:lnSpc>
                <a:spcPct val="107812"/>
              </a:lnSpc>
              <a:spcBef>
                <a:spcPts val="156"/>
              </a:spcBef>
              <a:spcAft>
                <a:spcPts val="0"/>
              </a:spcAft>
              <a:buNone/>
            </a:pPr>
            <a:r>
              <a:rPr lang="en-US" sz="888">
                <a:solidFill>
                  <a:srgbClr val="000000"/>
                </a:solidFill>
                <a:latin typeface="Arial"/>
                <a:ea typeface="Arial"/>
                <a:cs typeface="Arial"/>
                <a:sym typeface="Arial"/>
              </a:rPr>
              <a:t>Date</a:t>
            </a:r>
          </a:p>
        </p:txBody>
      </p:sp>
      <p:sp>
        <p:nvSpPr>
          <p:cNvPr id="101" name="Shape 101"/>
          <p:cNvSpPr txBox="1"/>
          <p:nvPr/>
        </p:nvSpPr>
        <p:spPr>
          <a:xfrm>
            <a:off x="2336800" y="4876800"/>
            <a:ext cx="4866900" cy="409475"/>
          </a:xfrm>
          <a:prstGeom prst="rect">
            <a:avLst/>
          </a:prstGeom>
          <a:noFill/>
          <a:ln>
            <a:noFill/>
          </a:ln>
        </p:spPr>
        <p:txBody>
          <a:bodyPr lIns="38100" tIns="38100" rIns="38100" bIns="38100" anchor="t" anchorCtr="0">
            <a:noAutofit/>
          </a:bodyPr>
          <a:lstStyle/>
          <a:p>
            <a:pPr marL="0" marR="0" indent="0" algn="l" rtl="0">
              <a:lnSpc>
                <a:spcPct val="108333"/>
              </a:lnSpc>
              <a:spcBef>
                <a:spcPts val="0"/>
              </a:spcBef>
              <a:spcAft>
                <a:spcPts val="0"/>
              </a:spcAft>
              <a:buNone/>
            </a:pPr>
            <a:r>
              <a:rPr lang="en-US" sz="1333">
                <a:solidFill>
                  <a:srgbClr val="000000"/>
                </a:solidFill>
                <a:latin typeface="Arial"/>
                <a:ea typeface="Arial"/>
                <a:cs typeface="Arial"/>
                <a:sym typeface="Arial"/>
              </a:rPr>
              <a:t>Name</a:t>
            </a:r>
            <a:r>
              <a:rPr lang="en-US" sz="1000">
                <a:solidFill>
                  <a:srgbClr val="000000"/>
                </a:solidFill>
                <a:latin typeface="Arial"/>
                <a:ea typeface="Arial"/>
                <a:cs typeface="Arial"/>
                <a:sym typeface="Arial"/>
              </a:rPr>
              <a:t>  message</a:t>
            </a:r>
          </a:p>
          <a:p>
            <a:pPr marL="0" marR="0" indent="0" algn="l" rtl="0">
              <a:lnSpc>
                <a:spcPct val="107812"/>
              </a:lnSpc>
              <a:spcBef>
                <a:spcPts val="156"/>
              </a:spcBef>
              <a:spcAft>
                <a:spcPts val="0"/>
              </a:spcAft>
              <a:buNone/>
            </a:pPr>
            <a:r>
              <a:rPr lang="en-US" sz="888">
                <a:solidFill>
                  <a:srgbClr val="000000"/>
                </a:solidFill>
                <a:latin typeface="Arial"/>
                <a:ea typeface="Arial"/>
                <a:cs typeface="Arial"/>
                <a:sym typeface="Arial"/>
              </a:rPr>
              <a:t>Date</a:t>
            </a:r>
          </a:p>
        </p:txBody>
      </p:sp>
      <p:sp>
        <p:nvSpPr>
          <p:cNvPr id="102" name="Shape 102"/>
          <p:cNvSpPr txBox="1"/>
          <p:nvPr/>
        </p:nvSpPr>
        <p:spPr>
          <a:xfrm>
            <a:off x="2336800" y="5588000"/>
            <a:ext cx="4866900" cy="409475"/>
          </a:xfrm>
          <a:prstGeom prst="rect">
            <a:avLst/>
          </a:prstGeom>
          <a:noFill/>
          <a:ln>
            <a:noFill/>
          </a:ln>
        </p:spPr>
        <p:txBody>
          <a:bodyPr lIns="38100" tIns="38100" rIns="38100" bIns="38100" anchor="t" anchorCtr="0">
            <a:noAutofit/>
          </a:bodyPr>
          <a:lstStyle/>
          <a:p>
            <a:pPr marL="0" marR="0" indent="0" algn="l" rtl="0">
              <a:lnSpc>
                <a:spcPct val="108333"/>
              </a:lnSpc>
              <a:spcBef>
                <a:spcPts val="0"/>
              </a:spcBef>
              <a:spcAft>
                <a:spcPts val="0"/>
              </a:spcAft>
              <a:buNone/>
            </a:pPr>
            <a:r>
              <a:rPr lang="en-US" sz="1333">
                <a:solidFill>
                  <a:srgbClr val="000000"/>
                </a:solidFill>
                <a:latin typeface="Arial"/>
                <a:ea typeface="Arial"/>
                <a:cs typeface="Arial"/>
                <a:sym typeface="Arial"/>
              </a:rPr>
              <a:t>Name</a:t>
            </a:r>
            <a:r>
              <a:rPr lang="en-US" sz="1000">
                <a:solidFill>
                  <a:srgbClr val="000000"/>
                </a:solidFill>
                <a:latin typeface="Arial"/>
                <a:ea typeface="Arial"/>
                <a:cs typeface="Arial"/>
                <a:sym typeface="Arial"/>
              </a:rPr>
              <a:t>  message</a:t>
            </a:r>
          </a:p>
          <a:p>
            <a:pPr marL="0" marR="0" indent="0" algn="l" rtl="0">
              <a:lnSpc>
                <a:spcPct val="107812"/>
              </a:lnSpc>
              <a:spcBef>
                <a:spcPts val="156"/>
              </a:spcBef>
              <a:spcAft>
                <a:spcPts val="0"/>
              </a:spcAft>
              <a:buNone/>
            </a:pPr>
            <a:r>
              <a:rPr lang="en-US" sz="888">
                <a:solidFill>
                  <a:srgbClr val="000000"/>
                </a:solidFill>
                <a:latin typeface="Arial"/>
                <a:ea typeface="Arial"/>
                <a:cs typeface="Arial"/>
                <a:sym typeface="Arial"/>
              </a:rPr>
              <a:t>Date</a:t>
            </a:r>
          </a:p>
        </p:txBody>
      </p:sp>
      <p:sp>
        <p:nvSpPr>
          <p:cNvPr id="103" name="Shape 103"/>
          <p:cNvSpPr txBox="1"/>
          <p:nvPr/>
        </p:nvSpPr>
        <p:spPr>
          <a:xfrm>
            <a:off x="2336800" y="6299175"/>
            <a:ext cx="4866900" cy="409475"/>
          </a:xfrm>
          <a:prstGeom prst="rect">
            <a:avLst/>
          </a:prstGeom>
          <a:noFill/>
          <a:ln>
            <a:noFill/>
          </a:ln>
        </p:spPr>
        <p:txBody>
          <a:bodyPr lIns="38100" tIns="38100" rIns="38100" bIns="38100" anchor="t" anchorCtr="0">
            <a:noAutofit/>
          </a:bodyPr>
          <a:lstStyle/>
          <a:p>
            <a:pPr marL="0" marR="0" indent="0" algn="l" rtl="0">
              <a:lnSpc>
                <a:spcPct val="108333"/>
              </a:lnSpc>
              <a:spcBef>
                <a:spcPts val="0"/>
              </a:spcBef>
              <a:spcAft>
                <a:spcPts val="0"/>
              </a:spcAft>
              <a:buNone/>
            </a:pPr>
            <a:r>
              <a:rPr lang="en-US" sz="1333">
                <a:solidFill>
                  <a:srgbClr val="000000"/>
                </a:solidFill>
                <a:latin typeface="Arial"/>
                <a:ea typeface="Arial"/>
                <a:cs typeface="Arial"/>
                <a:sym typeface="Arial"/>
              </a:rPr>
              <a:t>Name</a:t>
            </a:r>
            <a:r>
              <a:rPr lang="en-US" sz="1000">
                <a:solidFill>
                  <a:srgbClr val="000000"/>
                </a:solidFill>
                <a:latin typeface="Arial"/>
                <a:ea typeface="Arial"/>
                <a:cs typeface="Arial"/>
                <a:sym typeface="Arial"/>
              </a:rPr>
              <a:t>  message</a:t>
            </a:r>
          </a:p>
          <a:p>
            <a:pPr marL="0" marR="0" indent="0" algn="l" rtl="0">
              <a:lnSpc>
                <a:spcPct val="107812"/>
              </a:lnSpc>
              <a:spcBef>
                <a:spcPts val="156"/>
              </a:spcBef>
              <a:spcAft>
                <a:spcPts val="0"/>
              </a:spcAft>
              <a:buNone/>
            </a:pPr>
            <a:r>
              <a:rPr lang="en-US" sz="888">
                <a:solidFill>
                  <a:srgbClr val="000000"/>
                </a:solidFill>
                <a:latin typeface="Arial"/>
                <a:ea typeface="Arial"/>
                <a:cs typeface="Arial"/>
                <a:sym typeface="Arial"/>
              </a:rPr>
              <a:t>Date</a:t>
            </a:r>
          </a:p>
        </p:txBody>
      </p:sp>
      <p:sp>
        <p:nvSpPr>
          <p:cNvPr id="104" name="Shape 104"/>
          <p:cNvSpPr txBox="1"/>
          <p:nvPr/>
        </p:nvSpPr>
        <p:spPr>
          <a:xfrm>
            <a:off x="2336800" y="7010400"/>
            <a:ext cx="4866900" cy="409475"/>
          </a:xfrm>
          <a:prstGeom prst="rect">
            <a:avLst/>
          </a:prstGeom>
          <a:noFill/>
          <a:ln>
            <a:noFill/>
          </a:ln>
        </p:spPr>
        <p:txBody>
          <a:bodyPr lIns="38100" tIns="38100" rIns="38100" bIns="38100" anchor="t" anchorCtr="0">
            <a:noAutofit/>
          </a:bodyPr>
          <a:lstStyle/>
          <a:p>
            <a:pPr marL="0" marR="0" indent="0" algn="l" rtl="0">
              <a:lnSpc>
                <a:spcPct val="108333"/>
              </a:lnSpc>
              <a:spcBef>
                <a:spcPts val="0"/>
              </a:spcBef>
              <a:spcAft>
                <a:spcPts val="0"/>
              </a:spcAft>
              <a:buNone/>
            </a:pPr>
            <a:r>
              <a:rPr lang="en-US" sz="1333">
                <a:solidFill>
                  <a:srgbClr val="000000"/>
                </a:solidFill>
                <a:latin typeface="Arial"/>
                <a:ea typeface="Arial"/>
                <a:cs typeface="Arial"/>
                <a:sym typeface="Arial"/>
              </a:rPr>
              <a:t>Name</a:t>
            </a:r>
            <a:r>
              <a:rPr lang="en-US" sz="1000">
                <a:solidFill>
                  <a:srgbClr val="000000"/>
                </a:solidFill>
                <a:latin typeface="Arial"/>
                <a:ea typeface="Arial"/>
                <a:cs typeface="Arial"/>
                <a:sym typeface="Arial"/>
              </a:rPr>
              <a:t>  message</a:t>
            </a:r>
          </a:p>
          <a:p>
            <a:pPr marL="0" marR="0" indent="0" algn="l" rtl="0">
              <a:lnSpc>
                <a:spcPct val="107812"/>
              </a:lnSpc>
              <a:spcBef>
                <a:spcPts val="156"/>
              </a:spcBef>
              <a:spcAft>
                <a:spcPts val="0"/>
              </a:spcAft>
              <a:buNone/>
            </a:pPr>
            <a:r>
              <a:rPr lang="en-US" sz="888">
                <a:solidFill>
                  <a:srgbClr val="000000"/>
                </a:solidFill>
                <a:latin typeface="Arial"/>
                <a:ea typeface="Arial"/>
                <a:cs typeface="Arial"/>
                <a:sym typeface="Arial"/>
              </a:rPr>
              <a:t>Date</a:t>
            </a:r>
          </a:p>
        </p:txBody>
      </p:sp>
      <p:pic>
        <p:nvPicPr>
          <p:cNvPr id="105" name="Shape 105"/>
          <p:cNvPicPr preferRelativeResize="0"/>
          <p:nvPr/>
        </p:nvPicPr>
        <p:blipFill>
          <a:blip r:embed="rId3">
            <a:alphaModFix/>
          </a:blip>
          <a:stretch>
            <a:fillRect/>
          </a:stretch>
        </p:blipFill>
        <p:spPr>
          <a:xfrm>
            <a:off x="0" y="0"/>
            <a:ext cx="1439324" cy="423325"/>
          </a:xfrm>
          <a:prstGeom prst="rect">
            <a:avLst/>
          </a:prstGeom>
          <a:noFill/>
          <a:ln>
            <a:noFill/>
          </a:ln>
        </p:spPr>
      </p:pic>
      <p:sp>
        <p:nvSpPr>
          <p:cNvPr id="106" name="Shape 106"/>
          <p:cNvSpPr txBox="1">
            <a:spLocks noGrp="1"/>
          </p:cNvSpPr>
          <p:nvPr>
            <p:ph type="ctrTitle"/>
          </p:nvPr>
        </p:nvSpPr>
        <p:spPr>
          <a:xfrm>
            <a:off x="105975" y="45425"/>
            <a:ext cx="1310899" cy="397225"/>
          </a:xfrm>
          <a:prstGeom prst="rect">
            <a:avLst/>
          </a:prstGeom>
          <a:noFill/>
          <a:ln>
            <a:noFill/>
          </a:ln>
        </p:spPr>
        <p:txBody>
          <a:bodyPr lIns="38100" tIns="38100" rIns="38100" bIns="38100" anchor="ctr" anchorCtr="0">
            <a:noAutofit/>
          </a:bodyPr>
          <a:lstStyle/>
          <a:p>
            <a:pPr marL="0" marR="0" indent="0" algn="ctr" rtl="0">
              <a:lnSpc>
                <a:spcPct val="119642"/>
              </a:lnSpc>
              <a:spcBef>
                <a:spcPts val="0"/>
              </a:spcBef>
              <a:spcAft>
                <a:spcPts val="0"/>
              </a:spcAft>
              <a:buNone/>
            </a:pPr>
            <a:r>
              <a:rPr lang="en-US" sz="1555" b="1">
                <a:solidFill>
                  <a:srgbClr val="FFFFFF"/>
                </a:solidFill>
                <a:latin typeface="Arial"/>
                <a:ea typeface="Arial"/>
                <a:cs typeface="Arial"/>
                <a:sym typeface="Arial"/>
              </a:rPr>
              <a:t>fakebook</a:t>
            </a:r>
          </a:p>
        </p:txBody>
      </p:sp>
      <p:pic>
        <p:nvPicPr>
          <p:cNvPr id="107" name="Shape 107"/>
          <p:cNvPicPr preferRelativeResize="0"/>
          <p:nvPr/>
        </p:nvPicPr>
        <p:blipFill>
          <a:blip r:embed="rId4">
            <a:alphaModFix/>
          </a:blip>
          <a:stretch>
            <a:fillRect/>
          </a:stretch>
        </p:blipFill>
        <p:spPr>
          <a:xfrm>
            <a:off x="1438450" y="0"/>
            <a:ext cx="846650" cy="423325"/>
          </a:xfrm>
          <a:prstGeom prst="rect">
            <a:avLst/>
          </a:prstGeom>
          <a:noFill/>
          <a:ln>
            <a:noFill/>
          </a:ln>
        </p:spPr>
      </p:pic>
      <p:pic>
        <p:nvPicPr>
          <p:cNvPr id="108" name="Shape 108"/>
          <p:cNvPicPr preferRelativeResize="0"/>
          <p:nvPr/>
        </p:nvPicPr>
        <p:blipFill>
          <a:blip r:embed="rId5">
            <a:alphaModFix/>
          </a:blip>
          <a:stretch>
            <a:fillRect/>
          </a:stretch>
        </p:blipFill>
        <p:spPr>
          <a:xfrm>
            <a:off x="2286375" y="0"/>
            <a:ext cx="931325" cy="423325"/>
          </a:xfrm>
          <a:prstGeom prst="rect">
            <a:avLst/>
          </a:prstGeom>
          <a:noFill/>
          <a:ln>
            <a:noFill/>
          </a:ln>
        </p:spPr>
      </p:pic>
      <p:pic>
        <p:nvPicPr>
          <p:cNvPr id="109" name="Shape 109"/>
          <p:cNvPicPr preferRelativeResize="0"/>
          <p:nvPr/>
        </p:nvPicPr>
        <p:blipFill>
          <a:blip r:embed="rId4">
            <a:alphaModFix/>
          </a:blip>
          <a:stretch>
            <a:fillRect/>
          </a:stretch>
        </p:blipFill>
        <p:spPr>
          <a:xfrm>
            <a:off x="3225150" y="0"/>
            <a:ext cx="846650" cy="423325"/>
          </a:xfrm>
          <a:prstGeom prst="rect">
            <a:avLst/>
          </a:prstGeom>
          <a:noFill/>
          <a:ln>
            <a:noFill/>
          </a:ln>
        </p:spPr>
      </p:pic>
      <p:pic>
        <p:nvPicPr>
          <p:cNvPr id="110" name="Shape 110"/>
          <p:cNvPicPr preferRelativeResize="0"/>
          <p:nvPr/>
        </p:nvPicPr>
        <p:blipFill>
          <a:blip r:embed="rId5">
            <a:alphaModFix/>
          </a:blip>
          <a:stretch>
            <a:fillRect/>
          </a:stretch>
        </p:blipFill>
        <p:spPr>
          <a:xfrm>
            <a:off x="4073075" y="0"/>
            <a:ext cx="931325" cy="423325"/>
          </a:xfrm>
          <a:prstGeom prst="rect">
            <a:avLst/>
          </a:prstGeom>
          <a:noFill/>
          <a:ln>
            <a:noFill/>
          </a:ln>
        </p:spPr>
      </p:pic>
      <p:pic>
        <p:nvPicPr>
          <p:cNvPr id="111" name="Shape 111"/>
          <p:cNvPicPr preferRelativeResize="0"/>
          <p:nvPr/>
        </p:nvPicPr>
        <p:blipFill>
          <a:blip r:embed="rId6">
            <a:alphaModFix/>
          </a:blip>
          <a:stretch>
            <a:fillRect/>
          </a:stretch>
        </p:blipFill>
        <p:spPr>
          <a:xfrm>
            <a:off x="4996700" y="0"/>
            <a:ext cx="2116649" cy="423325"/>
          </a:xfrm>
          <a:prstGeom prst="rect">
            <a:avLst/>
          </a:prstGeom>
          <a:noFill/>
          <a:ln>
            <a:noFill/>
          </a:ln>
        </p:spPr>
      </p:pic>
      <p:pic>
        <p:nvPicPr>
          <p:cNvPr id="112" name="Shape 112"/>
          <p:cNvPicPr preferRelativeResize="0"/>
          <p:nvPr/>
        </p:nvPicPr>
        <p:blipFill>
          <a:blip r:embed="rId7">
            <a:alphaModFix/>
          </a:blip>
          <a:stretch>
            <a:fillRect/>
          </a:stretch>
        </p:blipFill>
        <p:spPr>
          <a:xfrm>
            <a:off x="7116525" y="0"/>
            <a:ext cx="1947324" cy="423325"/>
          </a:xfrm>
          <a:prstGeom prst="rect">
            <a:avLst/>
          </a:prstGeom>
          <a:noFill/>
          <a:ln>
            <a:noFill/>
          </a:ln>
        </p:spPr>
      </p:pic>
      <p:sp>
        <p:nvSpPr>
          <p:cNvPr id="113" name="Shape 113"/>
          <p:cNvSpPr txBox="1"/>
          <p:nvPr/>
        </p:nvSpPr>
        <p:spPr>
          <a:xfrm>
            <a:off x="7222525" y="45425"/>
            <a:ext cx="1818899" cy="397225"/>
          </a:xfrm>
          <a:prstGeom prst="rect">
            <a:avLst/>
          </a:prstGeom>
          <a:noFill/>
          <a:ln>
            <a:noFill/>
          </a:ln>
        </p:spPr>
        <p:txBody>
          <a:bodyPr lIns="38100" tIns="38100" rIns="38100" bIns="38100" anchor="ctr" anchorCtr="0">
            <a:noAutofit/>
          </a:bodyPr>
          <a:lstStyle/>
          <a:p>
            <a:pPr marL="0" marR="0" indent="0" algn="ctr" rtl="0">
              <a:lnSpc>
                <a:spcPct val="119791"/>
              </a:lnSpc>
              <a:spcBef>
                <a:spcPts val="0"/>
              </a:spcBef>
              <a:spcAft>
                <a:spcPts val="0"/>
              </a:spcAft>
              <a:buNone/>
            </a:pPr>
            <a:r>
              <a:rPr lang="en-US" sz="1333">
                <a:solidFill>
                  <a:srgbClr val="FFFFFF"/>
                </a:solidFill>
                <a:latin typeface="Arial"/>
                <a:ea typeface="Arial"/>
                <a:cs typeface="Arial"/>
                <a:sym typeface="Arial"/>
              </a:rPr>
              <a:t>PROFILE NAME</a:t>
            </a:r>
          </a:p>
        </p:txBody>
      </p:sp>
      <p:pic>
        <p:nvPicPr>
          <p:cNvPr id="114" name="Shape 114"/>
          <p:cNvPicPr preferRelativeResize="0"/>
          <p:nvPr/>
        </p:nvPicPr>
        <p:blipFill>
          <a:blip r:embed="rId8">
            <a:alphaModFix/>
          </a:blip>
          <a:stretch>
            <a:fillRect/>
          </a:stretch>
        </p:blipFill>
        <p:spPr>
          <a:xfrm>
            <a:off x="9069800" y="0"/>
            <a:ext cx="1100650" cy="423325"/>
          </a:xfrm>
          <a:prstGeom prst="rect">
            <a:avLst/>
          </a:prstGeom>
          <a:noFill/>
          <a:ln>
            <a:noFill/>
          </a:ln>
        </p:spPr>
      </p:pic>
      <p:sp>
        <p:nvSpPr>
          <p:cNvPr id="115" name="Shape 115"/>
          <p:cNvSpPr txBox="1"/>
          <p:nvPr/>
        </p:nvSpPr>
        <p:spPr>
          <a:xfrm>
            <a:off x="9160650" y="45425"/>
            <a:ext cx="972249" cy="397225"/>
          </a:xfrm>
          <a:prstGeom prst="rect">
            <a:avLst/>
          </a:prstGeom>
          <a:noFill/>
          <a:ln>
            <a:noFill/>
          </a:ln>
        </p:spPr>
        <p:txBody>
          <a:bodyPr lIns="38100" tIns="38100" rIns="38100" bIns="38100" anchor="ctr" anchorCtr="0">
            <a:noAutofit/>
          </a:bodyPr>
          <a:lstStyle/>
          <a:p>
            <a:pPr marL="0" marR="0" indent="0" algn="ctr">
              <a:lnSpc>
                <a:spcPct val="119791"/>
              </a:lnSpc>
              <a:spcBef>
                <a:spcPts val="0"/>
              </a:spcBef>
              <a:spcAft>
                <a:spcPts val="0"/>
              </a:spcAft>
              <a:buNone/>
            </a:pPr>
            <a:r>
              <a:rPr lang="en-US" sz="1333">
                <a:solidFill>
                  <a:srgbClr val="FFFFFF"/>
                </a:solidFill>
                <a:latin typeface="Arial"/>
                <a:ea typeface="Arial"/>
                <a:cs typeface="Arial"/>
                <a:sym typeface="Arial"/>
              </a:rPr>
              <a:t>Logout</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pic>
        <p:nvPicPr>
          <p:cNvPr id="120" name="Shape 120"/>
          <p:cNvPicPr preferRelativeResize="0"/>
          <p:nvPr/>
        </p:nvPicPr>
        <p:blipFill>
          <a:blip r:embed="rId3">
            <a:alphaModFix/>
          </a:blip>
          <a:stretch>
            <a:fillRect/>
          </a:stretch>
        </p:blipFill>
        <p:spPr>
          <a:xfrm>
            <a:off x="3860800" y="3657600"/>
            <a:ext cx="3471324" cy="21150"/>
          </a:xfrm>
          <a:prstGeom prst="rect">
            <a:avLst/>
          </a:prstGeom>
          <a:noFill/>
          <a:ln>
            <a:noFill/>
          </a:ln>
        </p:spPr>
      </p:pic>
      <p:sp>
        <p:nvSpPr>
          <p:cNvPr id="121" name="Shape 121"/>
          <p:cNvSpPr txBox="1"/>
          <p:nvPr/>
        </p:nvSpPr>
        <p:spPr>
          <a:xfrm>
            <a:off x="2438400" y="3556000"/>
            <a:ext cx="1480250" cy="227875"/>
          </a:xfrm>
          <a:prstGeom prst="rect">
            <a:avLst/>
          </a:prstGeom>
          <a:noFill/>
          <a:ln>
            <a:noFill/>
          </a:ln>
        </p:spPr>
        <p:txBody>
          <a:bodyPr lIns="38100" tIns="38100" rIns="38100" bIns="38100" anchor="t" anchorCtr="0">
            <a:noAutofit/>
          </a:bodyPr>
          <a:lstStyle/>
          <a:p>
            <a:pPr marL="0" marR="0" indent="0" algn="l" rtl="0">
              <a:lnSpc>
                <a:spcPct val="119444"/>
              </a:lnSpc>
              <a:spcBef>
                <a:spcPts val="0"/>
              </a:spcBef>
              <a:spcAft>
                <a:spcPts val="0"/>
              </a:spcAft>
              <a:buNone/>
            </a:pPr>
            <a:r>
              <a:rPr lang="en-US" sz="1000" b="1">
                <a:solidFill>
                  <a:srgbClr val="000000"/>
                </a:solidFill>
                <a:latin typeface="Arial"/>
                <a:ea typeface="Arial"/>
                <a:cs typeface="Arial"/>
                <a:sym typeface="Arial"/>
              </a:rPr>
              <a:t>Personal Information</a:t>
            </a:r>
          </a:p>
        </p:txBody>
      </p:sp>
      <p:pic>
        <p:nvPicPr>
          <p:cNvPr id="122" name="Shape 122"/>
          <p:cNvPicPr preferRelativeResize="0"/>
          <p:nvPr/>
        </p:nvPicPr>
        <p:blipFill>
          <a:blip r:embed="rId4">
            <a:alphaModFix/>
          </a:blip>
          <a:stretch>
            <a:fillRect/>
          </a:stretch>
        </p:blipFill>
        <p:spPr>
          <a:xfrm>
            <a:off x="0" y="423325"/>
            <a:ext cx="10160000" cy="1100650"/>
          </a:xfrm>
          <a:prstGeom prst="rect">
            <a:avLst/>
          </a:prstGeom>
          <a:noFill/>
          <a:ln>
            <a:noFill/>
          </a:ln>
        </p:spPr>
      </p:pic>
      <p:pic>
        <p:nvPicPr>
          <p:cNvPr id="123" name="Shape 123"/>
          <p:cNvPicPr preferRelativeResize="0"/>
          <p:nvPr/>
        </p:nvPicPr>
        <p:blipFill>
          <a:blip r:embed="rId5">
            <a:alphaModFix/>
          </a:blip>
          <a:stretch>
            <a:fillRect/>
          </a:stretch>
        </p:blipFill>
        <p:spPr>
          <a:xfrm>
            <a:off x="0" y="0"/>
            <a:ext cx="1439324" cy="423325"/>
          </a:xfrm>
          <a:prstGeom prst="rect">
            <a:avLst/>
          </a:prstGeom>
          <a:noFill/>
          <a:ln>
            <a:noFill/>
          </a:ln>
        </p:spPr>
      </p:pic>
      <p:sp>
        <p:nvSpPr>
          <p:cNvPr id="124" name="Shape 124"/>
          <p:cNvSpPr txBox="1">
            <a:spLocks noGrp="1"/>
          </p:cNvSpPr>
          <p:nvPr>
            <p:ph type="ctrTitle"/>
          </p:nvPr>
        </p:nvSpPr>
        <p:spPr>
          <a:xfrm>
            <a:off x="102300" y="51150"/>
            <a:ext cx="1310899" cy="397225"/>
          </a:xfrm>
          <a:prstGeom prst="rect">
            <a:avLst/>
          </a:prstGeom>
          <a:noFill/>
          <a:ln>
            <a:noFill/>
          </a:ln>
        </p:spPr>
        <p:txBody>
          <a:bodyPr lIns="38100" tIns="38100" rIns="38100" bIns="38100" anchor="ctr" anchorCtr="0">
            <a:noAutofit/>
          </a:bodyPr>
          <a:lstStyle/>
          <a:p>
            <a:pPr marL="0" marR="0" indent="0" algn="ctr" rtl="0">
              <a:lnSpc>
                <a:spcPct val="119642"/>
              </a:lnSpc>
              <a:spcBef>
                <a:spcPts val="0"/>
              </a:spcBef>
              <a:spcAft>
                <a:spcPts val="0"/>
              </a:spcAft>
              <a:buNone/>
            </a:pPr>
            <a:r>
              <a:rPr lang="en-US" sz="1555" b="1">
                <a:solidFill>
                  <a:srgbClr val="FFFFFF"/>
                </a:solidFill>
                <a:latin typeface="Arial"/>
                <a:ea typeface="Arial"/>
                <a:cs typeface="Arial"/>
                <a:sym typeface="Arial"/>
              </a:rPr>
              <a:t>fakebook</a:t>
            </a:r>
          </a:p>
        </p:txBody>
      </p:sp>
      <p:sp>
        <p:nvSpPr>
          <p:cNvPr id="125" name="Shape 125"/>
          <p:cNvSpPr txBox="1">
            <a:spLocks noGrp="1"/>
          </p:cNvSpPr>
          <p:nvPr>
            <p:ph type="subTitle" idx="1"/>
          </p:nvPr>
        </p:nvSpPr>
        <p:spPr>
          <a:xfrm>
            <a:off x="2134300" y="813150"/>
            <a:ext cx="6983575" cy="481874"/>
          </a:xfrm>
          <a:prstGeom prst="rect">
            <a:avLst/>
          </a:prstGeom>
          <a:noFill/>
          <a:ln>
            <a:noFill/>
          </a:ln>
        </p:spPr>
        <p:txBody>
          <a:bodyPr lIns="38100" tIns="38100" rIns="38100" bIns="38100" anchor="t" anchorCtr="0">
            <a:noAutofit/>
          </a:bodyPr>
          <a:lstStyle/>
          <a:p>
            <a:pPr marL="0" marR="0" indent="0" algn="l" rtl="0">
              <a:lnSpc>
                <a:spcPct val="108035"/>
              </a:lnSpc>
              <a:spcBef>
                <a:spcPts val="0"/>
              </a:spcBef>
              <a:spcAft>
                <a:spcPts val="0"/>
              </a:spcAft>
              <a:buNone/>
            </a:pPr>
            <a:r>
              <a:rPr lang="en-US" sz="1555">
                <a:solidFill>
                  <a:srgbClr val="000000"/>
                </a:solidFill>
                <a:latin typeface="Arial"/>
                <a:ea typeface="Arial"/>
                <a:cs typeface="Arial"/>
                <a:sym typeface="Arial"/>
              </a:rPr>
              <a:t>Profile Name</a:t>
            </a:r>
            <a:r>
              <a:rPr lang="en-US" sz="1111">
                <a:solidFill>
                  <a:srgbClr val="000000"/>
                </a:solidFill>
                <a:latin typeface="Arial"/>
                <a:ea typeface="Arial"/>
                <a:cs typeface="Arial"/>
                <a:sym typeface="Arial"/>
              </a:rPr>
              <a:t> </a:t>
            </a:r>
            <a:r>
              <a:rPr lang="en-US" sz="1111" i="1">
                <a:solidFill>
                  <a:srgbClr val="000000"/>
                </a:solidFill>
                <a:latin typeface="Arial"/>
                <a:ea typeface="Arial"/>
                <a:cs typeface="Arial"/>
                <a:sym typeface="Arial"/>
              </a:rPr>
              <a:t>status</a:t>
            </a:r>
          </a:p>
        </p:txBody>
      </p:sp>
      <p:pic>
        <p:nvPicPr>
          <p:cNvPr id="126" name="Shape 126"/>
          <p:cNvPicPr preferRelativeResize="0"/>
          <p:nvPr/>
        </p:nvPicPr>
        <p:blipFill>
          <a:blip r:embed="rId6">
            <a:alphaModFix/>
          </a:blip>
          <a:stretch>
            <a:fillRect/>
          </a:stretch>
        </p:blipFill>
        <p:spPr>
          <a:xfrm>
            <a:off x="1439325" y="0"/>
            <a:ext cx="846650" cy="423325"/>
          </a:xfrm>
          <a:prstGeom prst="rect">
            <a:avLst/>
          </a:prstGeom>
          <a:noFill/>
          <a:ln>
            <a:noFill/>
          </a:ln>
        </p:spPr>
      </p:pic>
      <p:pic>
        <p:nvPicPr>
          <p:cNvPr id="127" name="Shape 127"/>
          <p:cNvPicPr preferRelativeResize="0"/>
          <p:nvPr/>
        </p:nvPicPr>
        <p:blipFill>
          <a:blip r:embed="rId7">
            <a:alphaModFix/>
          </a:blip>
          <a:stretch>
            <a:fillRect/>
          </a:stretch>
        </p:blipFill>
        <p:spPr>
          <a:xfrm>
            <a:off x="2286000" y="0"/>
            <a:ext cx="931325" cy="423325"/>
          </a:xfrm>
          <a:prstGeom prst="rect">
            <a:avLst/>
          </a:prstGeom>
          <a:noFill/>
          <a:ln>
            <a:noFill/>
          </a:ln>
        </p:spPr>
      </p:pic>
      <p:pic>
        <p:nvPicPr>
          <p:cNvPr id="128" name="Shape 128"/>
          <p:cNvPicPr preferRelativeResize="0"/>
          <p:nvPr/>
        </p:nvPicPr>
        <p:blipFill>
          <a:blip r:embed="rId6">
            <a:alphaModFix/>
          </a:blip>
          <a:stretch>
            <a:fillRect/>
          </a:stretch>
        </p:blipFill>
        <p:spPr>
          <a:xfrm>
            <a:off x="3217325" y="0"/>
            <a:ext cx="846650" cy="423325"/>
          </a:xfrm>
          <a:prstGeom prst="rect">
            <a:avLst/>
          </a:prstGeom>
          <a:noFill/>
          <a:ln>
            <a:noFill/>
          </a:ln>
        </p:spPr>
      </p:pic>
      <p:pic>
        <p:nvPicPr>
          <p:cNvPr id="129" name="Shape 129"/>
          <p:cNvPicPr preferRelativeResize="0"/>
          <p:nvPr/>
        </p:nvPicPr>
        <p:blipFill>
          <a:blip r:embed="rId7">
            <a:alphaModFix/>
          </a:blip>
          <a:stretch>
            <a:fillRect/>
          </a:stretch>
        </p:blipFill>
        <p:spPr>
          <a:xfrm>
            <a:off x="4064000" y="0"/>
            <a:ext cx="931325" cy="423325"/>
          </a:xfrm>
          <a:prstGeom prst="rect">
            <a:avLst/>
          </a:prstGeom>
          <a:noFill/>
          <a:ln>
            <a:noFill/>
          </a:ln>
        </p:spPr>
      </p:pic>
      <p:pic>
        <p:nvPicPr>
          <p:cNvPr id="130" name="Shape 130"/>
          <p:cNvPicPr preferRelativeResize="0"/>
          <p:nvPr/>
        </p:nvPicPr>
        <p:blipFill>
          <a:blip r:embed="rId8">
            <a:alphaModFix/>
          </a:blip>
          <a:stretch>
            <a:fillRect/>
          </a:stretch>
        </p:blipFill>
        <p:spPr>
          <a:xfrm>
            <a:off x="4995325" y="0"/>
            <a:ext cx="2116649" cy="423325"/>
          </a:xfrm>
          <a:prstGeom prst="rect">
            <a:avLst/>
          </a:prstGeom>
          <a:noFill/>
          <a:ln>
            <a:noFill/>
          </a:ln>
        </p:spPr>
      </p:pic>
      <p:pic>
        <p:nvPicPr>
          <p:cNvPr id="131" name="Shape 131"/>
          <p:cNvPicPr preferRelativeResize="0"/>
          <p:nvPr/>
        </p:nvPicPr>
        <p:blipFill>
          <a:blip r:embed="rId9">
            <a:alphaModFix/>
          </a:blip>
          <a:stretch>
            <a:fillRect/>
          </a:stretch>
        </p:blipFill>
        <p:spPr>
          <a:xfrm>
            <a:off x="7112000" y="0"/>
            <a:ext cx="1947324" cy="423325"/>
          </a:xfrm>
          <a:prstGeom prst="rect">
            <a:avLst/>
          </a:prstGeom>
          <a:noFill/>
          <a:ln>
            <a:noFill/>
          </a:ln>
        </p:spPr>
      </p:pic>
      <p:sp>
        <p:nvSpPr>
          <p:cNvPr id="132" name="Shape 132"/>
          <p:cNvSpPr txBox="1"/>
          <p:nvPr/>
        </p:nvSpPr>
        <p:spPr>
          <a:xfrm>
            <a:off x="7214300" y="51150"/>
            <a:ext cx="1818899" cy="397225"/>
          </a:xfrm>
          <a:prstGeom prst="rect">
            <a:avLst/>
          </a:prstGeom>
          <a:noFill/>
          <a:ln>
            <a:noFill/>
          </a:ln>
        </p:spPr>
        <p:txBody>
          <a:bodyPr lIns="38100" tIns="38100" rIns="38100" bIns="38100" anchor="ctr" anchorCtr="0">
            <a:noAutofit/>
          </a:bodyPr>
          <a:lstStyle/>
          <a:p>
            <a:pPr marL="0" marR="0" indent="0" algn="ctr" rtl="0">
              <a:lnSpc>
                <a:spcPct val="119791"/>
              </a:lnSpc>
              <a:spcBef>
                <a:spcPts val="0"/>
              </a:spcBef>
              <a:spcAft>
                <a:spcPts val="0"/>
              </a:spcAft>
              <a:buNone/>
            </a:pPr>
            <a:r>
              <a:rPr lang="en-US" sz="1333">
                <a:solidFill>
                  <a:srgbClr val="FFFFFF"/>
                </a:solidFill>
                <a:latin typeface="Arial"/>
                <a:ea typeface="Arial"/>
                <a:cs typeface="Arial"/>
                <a:sym typeface="Arial"/>
              </a:rPr>
              <a:t>Profile NAME</a:t>
            </a:r>
          </a:p>
        </p:txBody>
      </p:sp>
      <p:pic>
        <p:nvPicPr>
          <p:cNvPr id="133" name="Shape 133"/>
          <p:cNvPicPr preferRelativeResize="0"/>
          <p:nvPr/>
        </p:nvPicPr>
        <p:blipFill>
          <a:blip r:embed="rId10">
            <a:alphaModFix/>
          </a:blip>
          <a:stretch>
            <a:fillRect/>
          </a:stretch>
        </p:blipFill>
        <p:spPr>
          <a:xfrm>
            <a:off x="9059325" y="0"/>
            <a:ext cx="1100650" cy="423325"/>
          </a:xfrm>
          <a:prstGeom prst="rect">
            <a:avLst/>
          </a:prstGeom>
          <a:noFill/>
          <a:ln>
            <a:noFill/>
          </a:ln>
        </p:spPr>
      </p:pic>
      <p:sp>
        <p:nvSpPr>
          <p:cNvPr id="134" name="Shape 134"/>
          <p:cNvSpPr txBox="1"/>
          <p:nvPr/>
        </p:nvSpPr>
        <p:spPr>
          <a:xfrm>
            <a:off x="9161625" y="51150"/>
            <a:ext cx="972249" cy="397225"/>
          </a:xfrm>
          <a:prstGeom prst="rect">
            <a:avLst/>
          </a:prstGeom>
          <a:noFill/>
          <a:ln>
            <a:noFill/>
          </a:ln>
        </p:spPr>
        <p:txBody>
          <a:bodyPr lIns="38100" tIns="38100" rIns="38100" bIns="38100" anchor="ctr" anchorCtr="0">
            <a:noAutofit/>
          </a:bodyPr>
          <a:lstStyle/>
          <a:p>
            <a:pPr marL="0" marR="0" indent="0" algn="ctr">
              <a:lnSpc>
                <a:spcPct val="119791"/>
              </a:lnSpc>
              <a:spcBef>
                <a:spcPts val="0"/>
              </a:spcBef>
              <a:spcAft>
                <a:spcPts val="0"/>
              </a:spcAft>
              <a:buNone/>
            </a:pPr>
            <a:r>
              <a:rPr lang="en-US" sz="1333">
                <a:solidFill>
                  <a:srgbClr val="FFFFFF"/>
                </a:solidFill>
                <a:latin typeface="Arial"/>
                <a:ea typeface="Arial"/>
                <a:cs typeface="Arial"/>
                <a:sym typeface="Arial"/>
              </a:rPr>
              <a:t>Logout</a:t>
            </a:r>
          </a:p>
        </p:txBody>
      </p:sp>
      <p:sp>
        <p:nvSpPr>
          <p:cNvPr id="135" name="Shape 135"/>
          <p:cNvSpPr txBox="1"/>
          <p:nvPr/>
        </p:nvSpPr>
        <p:spPr>
          <a:xfrm>
            <a:off x="271625" y="2760475"/>
            <a:ext cx="1649574" cy="194374"/>
          </a:xfrm>
          <a:prstGeom prst="rect">
            <a:avLst/>
          </a:prstGeom>
          <a:noFill/>
          <a:ln>
            <a:noFill/>
          </a:ln>
        </p:spPr>
        <p:txBody>
          <a:bodyPr lIns="38100" tIns="38100" rIns="38100" bIns="38100" anchor="t" anchorCtr="0">
            <a:noAutofit/>
          </a:bodyPr>
          <a:lstStyle/>
          <a:p>
            <a:pPr marL="0" marR="0" indent="0" algn="l" rtl="0">
              <a:lnSpc>
                <a:spcPct val="119642"/>
              </a:lnSpc>
              <a:spcBef>
                <a:spcPts val="0"/>
              </a:spcBef>
              <a:spcAft>
                <a:spcPts val="0"/>
              </a:spcAft>
              <a:buNone/>
            </a:pPr>
            <a:r>
              <a:rPr lang="en-US" sz="777" u="sng">
                <a:solidFill>
                  <a:srgbClr val="009999"/>
                </a:solidFill>
                <a:latin typeface="Arial"/>
                <a:ea typeface="Arial"/>
                <a:cs typeface="Arial"/>
                <a:sym typeface="Arial"/>
              </a:rPr>
              <a:t>View photos of _______</a:t>
            </a:r>
          </a:p>
        </p:txBody>
      </p:sp>
      <p:pic>
        <p:nvPicPr>
          <p:cNvPr id="136" name="Shape 136"/>
          <p:cNvPicPr preferRelativeResize="0"/>
          <p:nvPr/>
        </p:nvPicPr>
        <p:blipFill>
          <a:blip r:embed="rId11">
            <a:alphaModFix/>
          </a:blip>
          <a:stretch>
            <a:fillRect/>
          </a:stretch>
        </p:blipFill>
        <p:spPr>
          <a:xfrm>
            <a:off x="169325" y="2952750"/>
            <a:ext cx="1778000" cy="21150"/>
          </a:xfrm>
          <a:prstGeom prst="rect">
            <a:avLst/>
          </a:prstGeom>
          <a:noFill/>
          <a:ln>
            <a:noFill/>
          </a:ln>
        </p:spPr>
      </p:pic>
      <p:sp>
        <p:nvSpPr>
          <p:cNvPr id="137" name="Shape 137"/>
          <p:cNvSpPr txBox="1"/>
          <p:nvPr/>
        </p:nvSpPr>
        <p:spPr>
          <a:xfrm>
            <a:off x="271625" y="3014475"/>
            <a:ext cx="1649574" cy="194374"/>
          </a:xfrm>
          <a:prstGeom prst="rect">
            <a:avLst/>
          </a:prstGeom>
          <a:noFill/>
          <a:ln>
            <a:noFill/>
          </a:ln>
        </p:spPr>
        <p:txBody>
          <a:bodyPr lIns="38100" tIns="38100" rIns="38100" bIns="38100" anchor="t" anchorCtr="0">
            <a:noAutofit/>
          </a:bodyPr>
          <a:lstStyle/>
          <a:p>
            <a:pPr marL="0" marR="0" indent="0" algn="l" rtl="0">
              <a:lnSpc>
                <a:spcPct val="119642"/>
              </a:lnSpc>
              <a:spcBef>
                <a:spcPts val="0"/>
              </a:spcBef>
              <a:spcAft>
                <a:spcPts val="0"/>
              </a:spcAft>
              <a:buNone/>
            </a:pPr>
            <a:r>
              <a:rPr lang="en-US" sz="777">
                <a:solidFill>
                  <a:srgbClr val="000000"/>
                </a:solidFill>
                <a:latin typeface="Arial"/>
                <a:ea typeface="Arial"/>
                <a:cs typeface="Arial"/>
                <a:sym typeface="Arial"/>
              </a:rPr>
              <a:t>Send _____ a message</a:t>
            </a:r>
          </a:p>
        </p:txBody>
      </p:sp>
      <p:sp>
        <p:nvSpPr>
          <p:cNvPr id="138" name="Shape 138"/>
          <p:cNvSpPr txBox="1"/>
          <p:nvPr/>
        </p:nvSpPr>
        <p:spPr>
          <a:xfrm>
            <a:off x="271625" y="3268475"/>
            <a:ext cx="1649574" cy="194374"/>
          </a:xfrm>
          <a:prstGeom prst="rect">
            <a:avLst/>
          </a:prstGeom>
          <a:noFill/>
          <a:ln>
            <a:noFill/>
          </a:ln>
        </p:spPr>
        <p:txBody>
          <a:bodyPr lIns="38100" tIns="38100" rIns="38100" bIns="38100" anchor="t" anchorCtr="0">
            <a:noAutofit/>
          </a:bodyPr>
          <a:lstStyle/>
          <a:p>
            <a:pPr marL="0" marR="0" indent="0" algn="l">
              <a:lnSpc>
                <a:spcPct val="119642"/>
              </a:lnSpc>
              <a:spcBef>
                <a:spcPts val="0"/>
              </a:spcBef>
              <a:spcAft>
                <a:spcPts val="0"/>
              </a:spcAft>
              <a:buNone/>
            </a:pPr>
            <a:r>
              <a:rPr lang="en-US" sz="777">
                <a:solidFill>
                  <a:srgbClr val="000000"/>
                </a:solidFill>
                <a:latin typeface="Arial"/>
                <a:ea typeface="Arial"/>
                <a:cs typeface="Arial"/>
                <a:sym typeface="Arial"/>
              </a:rPr>
              <a:t>Poke message</a:t>
            </a:r>
          </a:p>
        </p:txBody>
      </p:sp>
      <p:pic>
        <p:nvPicPr>
          <p:cNvPr id="139" name="Shape 139"/>
          <p:cNvPicPr preferRelativeResize="0"/>
          <p:nvPr/>
        </p:nvPicPr>
        <p:blipFill>
          <a:blip r:embed="rId11">
            <a:alphaModFix/>
          </a:blip>
          <a:stretch>
            <a:fillRect/>
          </a:stretch>
        </p:blipFill>
        <p:spPr>
          <a:xfrm>
            <a:off x="169325" y="3206725"/>
            <a:ext cx="1778000" cy="21150"/>
          </a:xfrm>
          <a:prstGeom prst="rect">
            <a:avLst/>
          </a:prstGeom>
          <a:noFill/>
          <a:ln>
            <a:noFill/>
          </a:ln>
        </p:spPr>
      </p:pic>
      <p:pic>
        <p:nvPicPr>
          <p:cNvPr id="140" name="Shape 140"/>
          <p:cNvPicPr preferRelativeResize="0"/>
          <p:nvPr/>
        </p:nvPicPr>
        <p:blipFill>
          <a:blip r:embed="rId11">
            <a:alphaModFix/>
          </a:blip>
          <a:stretch>
            <a:fillRect/>
          </a:stretch>
        </p:blipFill>
        <p:spPr>
          <a:xfrm>
            <a:off x="169325" y="3460750"/>
            <a:ext cx="1778000" cy="21150"/>
          </a:xfrm>
          <a:prstGeom prst="rect">
            <a:avLst/>
          </a:prstGeom>
          <a:noFill/>
          <a:ln>
            <a:noFill/>
          </a:ln>
        </p:spPr>
      </p:pic>
      <p:pic>
        <p:nvPicPr>
          <p:cNvPr id="141" name="Shape 141"/>
          <p:cNvPicPr preferRelativeResize="0"/>
          <p:nvPr/>
        </p:nvPicPr>
        <p:blipFill>
          <a:blip r:embed="rId12">
            <a:alphaModFix/>
          </a:blip>
          <a:stretch>
            <a:fillRect/>
          </a:stretch>
        </p:blipFill>
        <p:spPr>
          <a:xfrm>
            <a:off x="2286000" y="1269975"/>
            <a:ext cx="931325" cy="275149"/>
          </a:xfrm>
          <a:prstGeom prst="rect">
            <a:avLst/>
          </a:prstGeom>
          <a:noFill/>
          <a:ln>
            <a:noFill/>
          </a:ln>
        </p:spPr>
      </p:pic>
      <p:sp>
        <p:nvSpPr>
          <p:cNvPr id="142" name="Shape 142"/>
          <p:cNvSpPr txBox="1"/>
          <p:nvPr/>
        </p:nvSpPr>
        <p:spPr>
          <a:xfrm>
            <a:off x="2388300" y="1321150"/>
            <a:ext cx="802899" cy="245525"/>
          </a:xfrm>
          <a:prstGeom prst="rect">
            <a:avLst/>
          </a:prstGeom>
          <a:noFill/>
          <a:ln>
            <a:noFill/>
          </a:ln>
        </p:spPr>
        <p:txBody>
          <a:bodyPr lIns="38100" tIns="38100" rIns="38100" bIns="38100" anchor="t" anchorCtr="0">
            <a:noAutofit/>
          </a:bodyPr>
          <a:lstStyle/>
          <a:p>
            <a:pPr marL="0" marR="0" indent="0" algn="ctr">
              <a:lnSpc>
                <a:spcPct val="120000"/>
              </a:lnSpc>
              <a:spcBef>
                <a:spcPts val="0"/>
              </a:spcBef>
              <a:spcAft>
                <a:spcPts val="0"/>
              </a:spcAft>
              <a:buNone/>
            </a:pPr>
            <a:r>
              <a:rPr lang="en-US" sz="1111">
                <a:solidFill>
                  <a:srgbClr val="333399"/>
                </a:solidFill>
                <a:latin typeface="Arial"/>
                <a:ea typeface="Arial"/>
                <a:cs typeface="Arial"/>
                <a:sym typeface="Arial"/>
              </a:rPr>
              <a:t>Wall</a:t>
            </a:r>
          </a:p>
        </p:txBody>
      </p:sp>
      <p:pic>
        <p:nvPicPr>
          <p:cNvPr id="143" name="Shape 143"/>
          <p:cNvPicPr preferRelativeResize="0"/>
          <p:nvPr/>
        </p:nvPicPr>
        <p:blipFill>
          <a:blip r:embed="rId13">
            <a:alphaModFix/>
          </a:blip>
          <a:stretch>
            <a:fillRect/>
          </a:stretch>
        </p:blipFill>
        <p:spPr>
          <a:xfrm>
            <a:off x="3206750" y="1259400"/>
            <a:ext cx="867824" cy="306899"/>
          </a:xfrm>
          <a:prstGeom prst="rect">
            <a:avLst/>
          </a:prstGeom>
          <a:noFill/>
          <a:ln>
            <a:noFill/>
          </a:ln>
        </p:spPr>
      </p:pic>
      <p:sp>
        <p:nvSpPr>
          <p:cNvPr id="144" name="Shape 144"/>
          <p:cNvSpPr txBox="1"/>
          <p:nvPr/>
        </p:nvSpPr>
        <p:spPr>
          <a:xfrm>
            <a:off x="3324925" y="1326425"/>
            <a:ext cx="707650" cy="245525"/>
          </a:xfrm>
          <a:prstGeom prst="rect">
            <a:avLst/>
          </a:prstGeom>
          <a:noFill/>
          <a:ln>
            <a:noFill/>
          </a:ln>
        </p:spPr>
        <p:txBody>
          <a:bodyPr lIns="38100" tIns="38100" rIns="38100" bIns="38100" anchor="t" anchorCtr="0">
            <a:noAutofit/>
          </a:bodyPr>
          <a:lstStyle/>
          <a:p>
            <a:pPr marL="0" marR="0" indent="0" algn="ctr">
              <a:lnSpc>
                <a:spcPct val="120000"/>
              </a:lnSpc>
              <a:spcBef>
                <a:spcPts val="0"/>
              </a:spcBef>
              <a:spcAft>
                <a:spcPts val="0"/>
              </a:spcAft>
              <a:buNone/>
            </a:pPr>
            <a:r>
              <a:rPr lang="en-US" sz="1111">
                <a:solidFill>
                  <a:srgbClr val="3333CC"/>
                </a:solidFill>
                <a:latin typeface="Arial"/>
                <a:ea typeface="Arial"/>
                <a:cs typeface="Arial"/>
                <a:sym typeface="Arial"/>
              </a:rPr>
              <a:t>Info</a:t>
            </a:r>
          </a:p>
        </p:txBody>
      </p:sp>
      <p:pic>
        <p:nvPicPr>
          <p:cNvPr id="145" name="Shape 145"/>
          <p:cNvPicPr preferRelativeResize="0"/>
          <p:nvPr/>
        </p:nvPicPr>
        <p:blipFill>
          <a:blip r:embed="rId14">
            <a:alphaModFix/>
          </a:blip>
          <a:stretch>
            <a:fillRect/>
          </a:stretch>
        </p:blipFill>
        <p:spPr>
          <a:xfrm>
            <a:off x="4053400" y="1259400"/>
            <a:ext cx="867824" cy="306899"/>
          </a:xfrm>
          <a:prstGeom prst="rect">
            <a:avLst/>
          </a:prstGeom>
          <a:noFill/>
          <a:ln>
            <a:noFill/>
          </a:ln>
        </p:spPr>
      </p:pic>
      <p:sp>
        <p:nvSpPr>
          <p:cNvPr id="146" name="Shape 146"/>
          <p:cNvSpPr txBox="1"/>
          <p:nvPr/>
        </p:nvSpPr>
        <p:spPr>
          <a:xfrm>
            <a:off x="4171575" y="1326425"/>
            <a:ext cx="707650" cy="245525"/>
          </a:xfrm>
          <a:prstGeom prst="rect">
            <a:avLst/>
          </a:prstGeom>
          <a:noFill/>
          <a:ln>
            <a:noFill/>
          </a:ln>
        </p:spPr>
        <p:txBody>
          <a:bodyPr lIns="38100" tIns="38100" rIns="38100" bIns="38100" anchor="t" anchorCtr="0">
            <a:noAutofit/>
          </a:bodyPr>
          <a:lstStyle/>
          <a:p>
            <a:pPr marL="0" marR="0" indent="0" algn="ctr">
              <a:lnSpc>
                <a:spcPct val="120000"/>
              </a:lnSpc>
              <a:spcBef>
                <a:spcPts val="0"/>
              </a:spcBef>
              <a:spcAft>
                <a:spcPts val="0"/>
              </a:spcAft>
              <a:buNone/>
            </a:pPr>
            <a:r>
              <a:rPr lang="en-US" sz="1111">
                <a:solidFill>
                  <a:srgbClr val="3333CC"/>
                </a:solidFill>
                <a:latin typeface="Arial"/>
                <a:ea typeface="Arial"/>
                <a:cs typeface="Arial"/>
                <a:sym typeface="Arial"/>
              </a:rPr>
              <a:t>Photos</a:t>
            </a:r>
          </a:p>
        </p:txBody>
      </p:sp>
      <p:pic>
        <p:nvPicPr>
          <p:cNvPr id="147" name="Shape 147"/>
          <p:cNvPicPr preferRelativeResize="0"/>
          <p:nvPr/>
        </p:nvPicPr>
        <p:blipFill>
          <a:blip r:embed="rId14">
            <a:alphaModFix/>
          </a:blip>
          <a:stretch>
            <a:fillRect/>
          </a:stretch>
        </p:blipFill>
        <p:spPr>
          <a:xfrm>
            <a:off x="4900075" y="1259400"/>
            <a:ext cx="867824" cy="306899"/>
          </a:xfrm>
          <a:prstGeom prst="rect">
            <a:avLst/>
          </a:prstGeom>
          <a:noFill/>
          <a:ln>
            <a:noFill/>
          </a:ln>
        </p:spPr>
      </p:pic>
      <p:sp>
        <p:nvSpPr>
          <p:cNvPr id="148" name="Shape 148"/>
          <p:cNvSpPr txBox="1"/>
          <p:nvPr/>
        </p:nvSpPr>
        <p:spPr>
          <a:xfrm>
            <a:off x="5018250" y="1326425"/>
            <a:ext cx="707650" cy="245525"/>
          </a:xfrm>
          <a:prstGeom prst="rect">
            <a:avLst/>
          </a:prstGeom>
          <a:noFill/>
          <a:ln>
            <a:noFill/>
          </a:ln>
        </p:spPr>
        <p:txBody>
          <a:bodyPr lIns="38100" tIns="38100" rIns="38100" bIns="38100" anchor="t" anchorCtr="0">
            <a:noAutofit/>
          </a:bodyPr>
          <a:lstStyle/>
          <a:p>
            <a:pPr marL="0" marR="0" indent="0" algn="ctr">
              <a:lnSpc>
                <a:spcPct val="120000"/>
              </a:lnSpc>
              <a:spcBef>
                <a:spcPts val="0"/>
              </a:spcBef>
              <a:spcAft>
                <a:spcPts val="0"/>
              </a:spcAft>
              <a:buNone/>
            </a:pPr>
            <a:r>
              <a:rPr lang="en-US" sz="1111" u="sng">
                <a:solidFill>
                  <a:srgbClr val="009999"/>
                </a:solidFill>
                <a:latin typeface="Arial"/>
                <a:ea typeface="Arial"/>
                <a:cs typeface="Arial"/>
                <a:sym typeface="Arial"/>
              </a:rPr>
              <a:t>Videos</a:t>
            </a:r>
          </a:p>
        </p:txBody>
      </p:sp>
      <p:pic>
        <p:nvPicPr>
          <p:cNvPr id="149" name="Shape 149"/>
          <p:cNvPicPr preferRelativeResize="0"/>
          <p:nvPr/>
        </p:nvPicPr>
        <p:blipFill>
          <a:blip r:embed="rId15">
            <a:alphaModFix/>
          </a:blip>
          <a:stretch>
            <a:fillRect/>
          </a:stretch>
        </p:blipFill>
        <p:spPr>
          <a:xfrm>
            <a:off x="2370650" y="2116650"/>
            <a:ext cx="5503325" cy="306899"/>
          </a:xfrm>
          <a:prstGeom prst="rect">
            <a:avLst/>
          </a:prstGeom>
          <a:noFill/>
          <a:ln>
            <a:noFill/>
          </a:ln>
        </p:spPr>
      </p:pic>
      <p:sp>
        <p:nvSpPr>
          <p:cNvPr id="150" name="Shape 150"/>
          <p:cNvSpPr txBox="1"/>
          <p:nvPr/>
        </p:nvSpPr>
        <p:spPr>
          <a:xfrm>
            <a:off x="2472950" y="1829150"/>
            <a:ext cx="1226249" cy="227875"/>
          </a:xfrm>
          <a:prstGeom prst="rect">
            <a:avLst/>
          </a:prstGeom>
          <a:noFill/>
          <a:ln>
            <a:noFill/>
          </a:ln>
        </p:spPr>
        <p:txBody>
          <a:bodyPr lIns="38100" tIns="38100" rIns="38100" bIns="38100" anchor="t" anchorCtr="0">
            <a:noAutofit/>
          </a:bodyPr>
          <a:lstStyle/>
          <a:p>
            <a:pPr marL="0" marR="0" indent="0" algn="l" rtl="0">
              <a:lnSpc>
                <a:spcPct val="119444"/>
              </a:lnSpc>
              <a:spcBef>
                <a:spcPts val="0"/>
              </a:spcBef>
              <a:spcAft>
                <a:spcPts val="0"/>
              </a:spcAft>
              <a:buNone/>
            </a:pPr>
            <a:r>
              <a:rPr lang="en-US" sz="1000" b="1">
                <a:solidFill>
                  <a:srgbClr val="000000"/>
                </a:solidFill>
                <a:latin typeface="Arial"/>
                <a:ea typeface="Arial"/>
                <a:cs typeface="Arial"/>
                <a:sym typeface="Arial"/>
              </a:rPr>
              <a:t>Basic Information</a:t>
            </a:r>
          </a:p>
        </p:txBody>
      </p:sp>
      <p:pic>
        <p:nvPicPr>
          <p:cNvPr id="151" name="Shape 151"/>
          <p:cNvPicPr preferRelativeResize="0"/>
          <p:nvPr/>
        </p:nvPicPr>
        <p:blipFill>
          <a:blip r:embed="rId11">
            <a:alphaModFix/>
          </a:blip>
          <a:stretch>
            <a:fillRect/>
          </a:stretch>
        </p:blipFill>
        <p:spPr>
          <a:xfrm>
            <a:off x="169325" y="3630075"/>
            <a:ext cx="1778000" cy="21150"/>
          </a:xfrm>
          <a:prstGeom prst="rect">
            <a:avLst/>
          </a:prstGeom>
          <a:noFill/>
          <a:ln>
            <a:noFill/>
          </a:ln>
        </p:spPr>
      </p:pic>
      <p:pic>
        <p:nvPicPr>
          <p:cNvPr id="152" name="Shape 152"/>
          <p:cNvPicPr preferRelativeResize="0"/>
          <p:nvPr/>
        </p:nvPicPr>
        <p:blipFill>
          <a:blip r:embed="rId16">
            <a:alphaModFix/>
          </a:blip>
          <a:stretch>
            <a:fillRect/>
          </a:stretch>
        </p:blipFill>
        <p:spPr>
          <a:xfrm>
            <a:off x="203200" y="3860800"/>
            <a:ext cx="1778000" cy="253974"/>
          </a:xfrm>
          <a:prstGeom prst="rect">
            <a:avLst/>
          </a:prstGeom>
          <a:noFill/>
          <a:ln>
            <a:noFill/>
          </a:ln>
        </p:spPr>
      </p:pic>
      <p:sp>
        <p:nvSpPr>
          <p:cNvPr id="153" name="Shape 153"/>
          <p:cNvSpPr txBox="1"/>
          <p:nvPr/>
        </p:nvSpPr>
        <p:spPr>
          <a:xfrm>
            <a:off x="275975" y="3860800"/>
            <a:ext cx="1649574" cy="227875"/>
          </a:xfrm>
          <a:prstGeom prst="rect">
            <a:avLst/>
          </a:prstGeom>
          <a:noFill/>
          <a:ln>
            <a:noFill/>
          </a:ln>
        </p:spPr>
        <p:txBody>
          <a:bodyPr lIns="38100" tIns="38100" rIns="38100" bIns="38100" anchor="t" anchorCtr="0">
            <a:noAutofit/>
          </a:bodyPr>
          <a:lstStyle/>
          <a:p>
            <a:pPr marL="0" marR="0" indent="0" algn="l" rtl="0">
              <a:lnSpc>
                <a:spcPct val="119444"/>
              </a:lnSpc>
              <a:spcBef>
                <a:spcPts val="0"/>
              </a:spcBef>
              <a:spcAft>
                <a:spcPts val="0"/>
              </a:spcAft>
              <a:buNone/>
            </a:pPr>
            <a:r>
              <a:rPr lang="en-US" sz="1000">
                <a:solidFill>
                  <a:srgbClr val="000000"/>
                </a:solidFill>
                <a:latin typeface="Arial"/>
                <a:ea typeface="Arial"/>
                <a:cs typeface="Arial"/>
                <a:sym typeface="Arial"/>
              </a:rPr>
              <a:t>Photos</a:t>
            </a:r>
          </a:p>
        </p:txBody>
      </p:sp>
      <p:pic>
        <p:nvPicPr>
          <p:cNvPr id="154" name="Shape 154"/>
          <p:cNvPicPr preferRelativeResize="0"/>
          <p:nvPr/>
        </p:nvPicPr>
        <p:blipFill>
          <a:blip r:embed="rId17">
            <a:alphaModFix/>
          </a:blip>
          <a:stretch>
            <a:fillRect/>
          </a:stretch>
        </p:blipFill>
        <p:spPr>
          <a:xfrm>
            <a:off x="3556000" y="1936725"/>
            <a:ext cx="3556000" cy="21150"/>
          </a:xfrm>
          <a:prstGeom prst="rect">
            <a:avLst/>
          </a:prstGeom>
          <a:noFill/>
          <a:ln>
            <a:noFill/>
          </a:ln>
        </p:spPr>
      </p:pic>
      <p:sp>
        <p:nvSpPr>
          <p:cNvPr id="155" name="Shape 155"/>
          <p:cNvSpPr txBox="1"/>
          <p:nvPr/>
        </p:nvSpPr>
        <p:spPr>
          <a:xfrm>
            <a:off x="2542900" y="3754250"/>
            <a:ext cx="6783499" cy="1527624"/>
          </a:xfrm>
          <a:prstGeom prst="rect">
            <a:avLst/>
          </a:prstGeom>
          <a:noFill/>
          <a:ln>
            <a:noFill/>
          </a:ln>
        </p:spPr>
        <p:txBody>
          <a:bodyPr lIns="38100" tIns="38100" rIns="38100" bIns="38100" anchor="t" anchorCtr="0">
            <a:noAutofit/>
          </a:bodyPr>
          <a:lstStyle/>
          <a:p>
            <a:pPr marL="0" marR="0" indent="0" algn="l" rtl="0">
              <a:lnSpc>
                <a:spcPct val="120312"/>
              </a:lnSpc>
              <a:spcBef>
                <a:spcPts val="0"/>
              </a:spcBef>
              <a:spcAft>
                <a:spcPts val="0"/>
              </a:spcAft>
              <a:buNone/>
            </a:pPr>
            <a:r>
              <a:rPr lang="en-US" sz="1333">
                <a:solidFill>
                  <a:srgbClr val="959EBD"/>
                </a:solidFill>
                <a:latin typeface="Arial"/>
                <a:ea typeface="Arial"/>
                <a:cs typeface="Arial"/>
                <a:sym typeface="Arial"/>
              </a:rPr>
              <a:t>Activities: </a:t>
            </a:r>
          </a:p>
          <a:p>
            <a:pPr marL="0" marR="0" indent="0" algn="l" rtl="0">
              <a:lnSpc>
                <a:spcPct val="120312"/>
              </a:lnSpc>
              <a:spcBef>
                <a:spcPts val="406"/>
              </a:spcBef>
              <a:spcAft>
                <a:spcPts val="0"/>
              </a:spcAft>
              <a:buNone/>
            </a:pPr>
            <a:r>
              <a:rPr lang="en-US" sz="1333">
                <a:solidFill>
                  <a:srgbClr val="959EBD"/>
                </a:solidFill>
                <a:latin typeface="Arial"/>
                <a:ea typeface="Arial"/>
                <a:cs typeface="Arial"/>
                <a:sym typeface="Arial"/>
              </a:rPr>
              <a:t>Interests:</a:t>
            </a:r>
          </a:p>
          <a:p>
            <a:pPr marL="0" marR="0" indent="0" algn="l" rtl="0">
              <a:lnSpc>
                <a:spcPct val="120312"/>
              </a:lnSpc>
              <a:spcBef>
                <a:spcPts val="406"/>
              </a:spcBef>
              <a:spcAft>
                <a:spcPts val="0"/>
              </a:spcAft>
              <a:buNone/>
            </a:pPr>
            <a:r>
              <a:rPr lang="en-US" sz="1333">
                <a:solidFill>
                  <a:srgbClr val="959EBD"/>
                </a:solidFill>
                <a:latin typeface="Arial"/>
                <a:ea typeface="Arial"/>
                <a:cs typeface="Arial"/>
                <a:sym typeface="Arial"/>
              </a:rPr>
              <a:t>Favorite Music:</a:t>
            </a:r>
            <a:r>
              <a:rPr lang="en-US" sz="1333">
                <a:solidFill>
                  <a:srgbClr val="000000"/>
                </a:solidFill>
                <a:latin typeface="Arial"/>
                <a:ea typeface="Arial"/>
                <a:cs typeface="Arial"/>
                <a:sym typeface="Arial"/>
              </a:rPr>
              <a:t> </a:t>
            </a:r>
          </a:p>
          <a:p>
            <a:pPr marL="0" marR="0" indent="0" algn="l" rtl="0">
              <a:lnSpc>
                <a:spcPct val="120312"/>
              </a:lnSpc>
              <a:spcBef>
                <a:spcPts val="406"/>
              </a:spcBef>
              <a:spcAft>
                <a:spcPts val="0"/>
              </a:spcAft>
              <a:buNone/>
            </a:pPr>
            <a:r>
              <a:rPr lang="en-US" sz="1333">
                <a:solidFill>
                  <a:srgbClr val="959EBD"/>
                </a:solidFill>
                <a:latin typeface="Arial"/>
                <a:ea typeface="Arial"/>
                <a:cs typeface="Arial"/>
                <a:sym typeface="Arial"/>
              </a:rPr>
              <a:t>Favorite Movies:</a:t>
            </a:r>
            <a:r>
              <a:rPr lang="en-US" sz="1333">
                <a:solidFill>
                  <a:srgbClr val="000000"/>
                </a:solidFill>
                <a:latin typeface="Arial"/>
                <a:ea typeface="Arial"/>
                <a:cs typeface="Arial"/>
                <a:sym typeface="Arial"/>
              </a:rPr>
              <a:t> </a:t>
            </a:r>
          </a:p>
          <a:p>
            <a:pPr marL="0" marR="0" indent="0" algn="l" rtl="0">
              <a:lnSpc>
                <a:spcPct val="120312"/>
              </a:lnSpc>
              <a:spcBef>
                <a:spcPts val="406"/>
              </a:spcBef>
              <a:spcAft>
                <a:spcPts val="0"/>
              </a:spcAft>
              <a:buNone/>
            </a:pPr>
            <a:r>
              <a:rPr lang="en-US" sz="1333">
                <a:solidFill>
                  <a:srgbClr val="959EBD"/>
                </a:solidFill>
                <a:latin typeface="Arial"/>
                <a:ea typeface="Arial"/>
                <a:cs typeface="Arial"/>
                <a:sym typeface="Arial"/>
              </a:rPr>
              <a:t>Favorite TV Shows: </a:t>
            </a:r>
          </a:p>
          <a:p>
            <a:pPr marL="0" marR="0" indent="0" algn="l" rtl="0">
              <a:lnSpc>
                <a:spcPct val="120312"/>
              </a:lnSpc>
              <a:spcBef>
                <a:spcPts val="406"/>
              </a:spcBef>
              <a:spcAft>
                <a:spcPts val="0"/>
              </a:spcAft>
              <a:buNone/>
            </a:pPr>
            <a:r>
              <a:rPr lang="en-US" sz="1333">
                <a:solidFill>
                  <a:srgbClr val="959EBD"/>
                </a:solidFill>
                <a:latin typeface="Arial"/>
                <a:ea typeface="Arial"/>
                <a:cs typeface="Arial"/>
                <a:sym typeface="Arial"/>
              </a:rPr>
              <a:t>Favorite Books:</a:t>
            </a:r>
            <a:r>
              <a:rPr lang="en-US" sz="1333">
                <a:solidFill>
                  <a:srgbClr val="000000"/>
                </a:solidFill>
                <a:latin typeface="Arial"/>
                <a:ea typeface="Arial"/>
                <a:cs typeface="Arial"/>
                <a:sym typeface="Arial"/>
              </a:rPr>
              <a:t> </a:t>
            </a:r>
          </a:p>
        </p:txBody>
      </p:sp>
      <p:sp>
        <p:nvSpPr>
          <p:cNvPr id="156" name="Shape 156"/>
          <p:cNvSpPr txBox="1"/>
          <p:nvPr/>
        </p:nvSpPr>
        <p:spPr>
          <a:xfrm>
            <a:off x="1032875" y="4545575"/>
            <a:ext cx="802899" cy="488924"/>
          </a:xfrm>
          <a:prstGeom prst="rect">
            <a:avLst/>
          </a:prstGeom>
          <a:noFill/>
          <a:ln>
            <a:noFill/>
          </a:ln>
        </p:spPr>
        <p:txBody>
          <a:bodyPr lIns="38100" tIns="38100" rIns="38100" bIns="38100" anchor="t" anchorCtr="0">
            <a:noAutofit/>
          </a:bodyPr>
          <a:lstStyle/>
          <a:p>
            <a:pPr marL="0" marR="0" indent="0" algn="l" rtl="0">
              <a:lnSpc>
                <a:spcPct val="101562"/>
              </a:lnSpc>
              <a:spcBef>
                <a:spcPts val="0"/>
              </a:spcBef>
              <a:spcAft>
                <a:spcPts val="0"/>
              </a:spcAft>
              <a:buNone/>
            </a:pPr>
            <a:r>
              <a:rPr lang="en-US" sz="888">
                <a:solidFill>
                  <a:srgbClr val="333399"/>
                </a:solidFill>
                <a:latin typeface="Arial"/>
                <a:ea typeface="Arial"/>
                <a:cs typeface="Arial"/>
                <a:sym typeface="Arial"/>
              </a:rPr>
              <a:t>Album Title </a:t>
            </a:r>
            <a:r>
              <a:rPr lang="en-US" sz="888">
                <a:solidFill>
                  <a:srgbClr val="000000"/>
                </a:solidFill>
                <a:latin typeface="Arial"/>
                <a:ea typeface="Arial"/>
                <a:cs typeface="Arial"/>
                <a:sym typeface="Arial"/>
              </a:rPr>
              <a:t>Updated ....</a:t>
            </a:r>
          </a:p>
        </p:txBody>
      </p:sp>
      <p:sp>
        <p:nvSpPr>
          <p:cNvPr id="157" name="Shape 157"/>
          <p:cNvSpPr txBox="1"/>
          <p:nvPr/>
        </p:nvSpPr>
        <p:spPr>
          <a:xfrm>
            <a:off x="275975" y="4123050"/>
            <a:ext cx="802899" cy="194374"/>
          </a:xfrm>
          <a:prstGeom prst="rect">
            <a:avLst/>
          </a:prstGeom>
          <a:noFill/>
          <a:ln>
            <a:noFill/>
          </a:ln>
        </p:spPr>
        <p:txBody>
          <a:bodyPr lIns="38100" tIns="38100" rIns="38100" bIns="38100" anchor="t" anchorCtr="0">
            <a:noAutofit/>
          </a:bodyPr>
          <a:lstStyle/>
          <a:p>
            <a:pPr marL="0" marR="0" indent="0" algn="l" rtl="0">
              <a:lnSpc>
                <a:spcPct val="119642"/>
              </a:lnSpc>
              <a:spcBef>
                <a:spcPts val="0"/>
              </a:spcBef>
              <a:spcAft>
                <a:spcPts val="0"/>
              </a:spcAft>
              <a:buNone/>
            </a:pPr>
            <a:r>
              <a:rPr lang="en-US" sz="777">
                <a:solidFill>
                  <a:srgbClr val="000000"/>
                </a:solidFill>
                <a:latin typeface="Arial"/>
                <a:ea typeface="Arial"/>
                <a:cs typeface="Arial"/>
                <a:sym typeface="Arial"/>
              </a:rPr>
              <a:t>4 Albums</a:t>
            </a:r>
          </a:p>
        </p:txBody>
      </p:sp>
      <p:sp>
        <p:nvSpPr>
          <p:cNvPr id="158" name="Shape 158"/>
          <p:cNvSpPr txBox="1"/>
          <p:nvPr/>
        </p:nvSpPr>
        <p:spPr>
          <a:xfrm>
            <a:off x="2438400" y="5994375"/>
            <a:ext cx="1480250" cy="227875"/>
          </a:xfrm>
          <a:prstGeom prst="rect">
            <a:avLst/>
          </a:prstGeom>
          <a:noFill/>
          <a:ln>
            <a:noFill/>
          </a:ln>
        </p:spPr>
        <p:txBody>
          <a:bodyPr lIns="38100" tIns="38100" rIns="38100" bIns="38100" anchor="t" anchorCtr="0">
            <a:noAutofit/>
          </a:bodyPr>
          <a:lstStyle/>
          <a:p>
            <a:pPr marL="0" marR="0" indent="0" algn="l" rtl="0">
              <a:lnSpc>
                <a:spcPct val="119444"/>
              </a:lnSpc>
              <a:spcBef>
                <a:spcPts val="0"/>
              </a:spcBef>
              <a:spcAft>
                <a:spcPts val="0"/>
              </a:spcAft>
              <a:buNone/>
            </a:pPr>
            <a:r>
              <a:rPr lang="en-US" sz="1000" b="1">
                <a:solidFill>
                  <a:srgbClr val="000000"/>
                </a:solidFill>
                <a:latin typeface="Arial"/>
                <a:ea typeface="Arial"/>
                <a:cs typeface="Arial"/>
                <a:sym typeface="Arial"/>
              </a:rPr>
              <a:t>Contact Information</a:t>
            </a:r>
          </a:p>
        </p:txBody>
      </p:sp>
      <p:pic>
        <p:nvPicPr>
          <p:cNvPr id="159" name="Shape 159"/>
          <p:cNvPicPr preferRelativeResize="0"/>
          <p:nvPr/>
        </p:nvPicPr>
        <p:blipFill>
          <a:blip r:embed="rId17">
            <a:alphaModFix/>
          </a:blip>
          <a:stretch>
            <a:fillRect/>
          </a:stretch>
        </p:blipFill>
        <p:spPr>
          <a:xfrm>
            <a:off x="3759200" y="6096000"/>
            <a:ext cx="3556000" cy="21150"/>
          </a:xfrm>
          <a:prstGeom prst="rect">
            <a:avLst/>
          </a:prstGeom>
          <a:noFill/>
          <a:ln>
            <a:noFill/>
          </a:ln>
        </p:spPr>
      </p:pic>
      <p:sp>
        <p:nvSpPr>
          <p:cNvPr id="160" name="Shape 160"/>
          <p:cNvSpPr txBox="1"/>
          <p:nvPr/>
        </p:nvSpPr>
        <p:spPr>
          <a:xfrm>
            <a:off x="2438400" y="6299175"/>
            <a:ext cx="4612899" cy="760974"/>
          </a:xfrm>
          <a:prstGeom prst="rect">
            <a:avLst/>
          </a:prstGeom>
          <a:noFill/>
          <a:ln>
            <a:noFill/>
          </a:ln>
        </p:spPr>
        <p:txBody>
          <a:bodyPr lIns="38100" tIns="38100" rIns="38100" bIns="38100" anchor="t" anchorCtr="0">
            <a:noAutofit/>
          </a:bodyPr>
          <a:lstStyle/>
          <a:p>
            <a:pPr marL="0" marR="0" indent="0" algn="l" rtl="0">
              <a:lnSpc>
                <a:spcPct val="120312"/>
              </a:lnSpc>
              <a:spcBef>
                <a:spcPts val="0"/>
              </a:spcBef>
              <a:spcAft>
                <a:spcPts val="0"/>
              </a:spcAft>
              <a:buNone/>
            </a:pPr>
            <a:r>
              <a:rPr lang="en-US" sz="1333">
                <a:solidFill>
                  <a:srgbClr val="959EBD"/>
                </a:solidFill>
                <a:latin typeface="Arial"/>
                <a:ea typeface="Arial"/>
                <a:cs typeface="Arial"/>
                <a:sym typeface="Arial"/>
              </a:rPr>
              <a:t>Address: </a:t>
            </a:r>
          </a:p>
          <a:p>
            <a:pPr marL="0" marR="0" indent="0" algn="l" rtl="0">
              <a:lnSpc>
                <a:spcPct val="120312"/>
              </a:lnSpc>
              <a:spcBef>
                <a:spcPts val="406"/>
              </a:spcBef>
              <a:spcAft>
                <a:spcPts val="0"/>
              </a:spcAft>
              <a:buNone/>
            </a:pPr>
            <a:r>
              <a:rPr lang="en-US" sz="1333">
                <a:solidFill>
                  <a:srgbClr val="959EBD"/>
                </a:solidFill>
                <a:latin typeface="Arial"/>
                <a:ea typeface="Arial"/>
                <a:cs typeface="Arial"/>
                <a:sym typeface="Arial"/>
              </a:rPr>
              <a:t>Phone Number: </a:t>
            </a:r>
          </a:p>
          <a:p>
            <a:pPr marL="0" marR="0" indent="0" algn="l" rtl="0">
              <a:lnSpc>
                <a:spcPct val="120312"/>
              </a:lnSpc>
              <a:spcBef>
                <a:spcPts val="406"/>
              </a:spcBef>
              <a:spcAft>
                <a:spcPts val="0"/>
              </a:spcAft>
              <a:buNone/>
            </a:pPr>
            <a:r>
              <a:rPr lang="en-US" sz="1333">
                <a:solidFill>
                  <a:srgbClr val="959EBD"/>
                </a:solidFill>
                <a:latin typeface="Arial"/>
                <a:ea typeface="Arial"/>
                <a:cs typeface="Arial"/>
                <a:sym typeface="Arial"/>
              </a:rPr>
              <a:t>Email Address:</a:t>
            </a:r>
          </a:p>
        </p:txBody>
      </p:sp>
      <p:sp>
        <p:nvSpPr>
          <p:cNvPr id="161" name="Shape 161"/>
          <p:cNvSpPr txBox="1"/>
          <p:nvPr/>
        </p:nvSpPr>
        <p:spPr>
          <a:xfrm>
            <a:off x="2548250" y="2025550"/>
            <a:ext cx="6796624" cy="1439599"/>
          </a:xfrm>
          <a:prstGeom prst="rect">
            <a:avLst/>
          </a:prstGeom>
          <a:noFill/>
          <a:ln>
            <a:noFill/>
          </a:ln>
        </p:spPr>
        <p:txBody>
          <a:bodyPr lIns="38100" tIns="38100" rIns="38100" bIns="38100" anchor="t" anchorCtr="0">
            <a:noAutofit/>
          </a:bodyPr>
          <a:lstStyle/>
          <a:p>
            <a:pPr rtl="0">
              <a:lnSpc>
                <a:spcPct val="100000"/>
              </a:lnSpc>
              <a:spcBef>
                <a:spcPts val="0"/>
              </a:spcBef>
              <a:buNone/>
            </a:pPr>
            <a:r>
              <a:rPr lang="en-US" sz="1333" b="1">
                <a:solidFill>
                  <a:srgbClr val="9FC5E8"/>
                </a:solidFill>
                <a:latin typeface="Arial"/>
                <a:ea typeface="Arial"/>
                <a:cs typeface="Arial"/>
                <a:sym typeface="Arial"/>
              </a:rPr>
              <a:t>Networks:</a:t>
            </a:r>
            <a:br>
              <a:rPr lang="en-US" sz="1333" b="1">
                <a:solidFill>
                  <a:srgbClr val="9FC5E8"/>
                </a:solidFill>
                <a:latin typeface="Arial"/>
                <a:ea typeface="Arial"/>
                <a:cs typeface="Arial"/>
                <a:sym typeface="Arial"/>
              </a:rPr>
            </a:br>
            <a:r>
              <a:rPr lang="en-US" sz="1333" b="1">
                <a:solidFill>
                  <a:srgbClr val="9FC5E8"/>
                </a:solidFill>
                <a:latin typeface="Arial"/>
                <a:ea typeface="Arial"/>
                <a:cs typeface="Arial"/>
                <a:sym typeface="Arial"/>
              </a:rPr>
              <a:t>Birthday:</a:t>
            </a:r>
            <a:br>
              <a:rPr lang="en-US" sz="1333" b="1">
                <a:solidFill>
                  <a:srgbClr val="9FC5E8"/>
                </a:solidFill>
                <a:latin typeface="Arial"/>
                <a:ea typeface="Arial"/>
                <a:cs typeface="Arial"/>
                <a:sym typeface="Arial"/>
              </a:rPr>
            </a:br>
            <a:r>
              <a:rPr lang="en-US" sz="1333" b="1">
                <a:solidFill>
                  <a:srgbClr val="9FC5E8"/>
                </a:solidFill>
                <a:latin typeface="Arial"/>
                <a:ea typeface="Arial"/>
                <a:cs typeface="Arial"/>
                <a:sym typeface="Arial"/>
              </a:rPr>
              <a:t>Political: </a:t>
            </a:r>
            <a:br>
              <a:rPr lang="en-US" sz="1333" b="1">
                <a:solidFill>
                  <a:srgbClr val="9FC5E8"/>
                </a:solidFill>
                <a:latin typeface="Arial"/>
                <a:ea typeface="Arial"/>
                <a:cs typeface="Arial"/>
                <a:sym typeface="Arial"/>
              </a:rPr>
            </a:br>
            <a:r>
              <a:rPr lang="en-US" sz="1333" b="1">
                <a:solidFill>
                  <a:srgbClr val="9FC5E8"/>
                </a:solidFill>
                <a:latin typeface="Arial"/>
                <a:ea typeface="Arial"/>
                <a:cs typeface="Arial"/>
                <a:sym typeface="Arial"/>
              </a:rPr>
              <a:t>Religion:</a:t>
            </a:r>
            <a:br>
              <a:rPr lang="en-US" sz="1333" b="1">
                <a:solidFill>
                  <a:srgbClr val="9FC5E8"/>
                </a:solidFill>
                <a:latin typeface="Arial"/>
                <a:ea typeface="Arial"/>
                <a:cs typeface="Arial"/>
                <a:sym typeface="Arial"/>
              </a:rPr>
            </a:br>
            <a:r>
              <a:rPr lang="en-US" sz="1333" b="1">
                <a:solidFill>
                  <a:srgbClr val="9FC5E8"/>
                </a:solidFill>
                <a:latin typeface="Arial"/>
                <a:ea typeface="Arial"/>
                <a:cs typeface="Arial"/>
                <a:sym typeface="Arial"/>
              </a:rPr>
              <a:t>Hometown:</a:t>
            </a:r>
          </a:p>
          <a:p>
            <a:pPr rtl="0">
              <a:lnSpc>
                <a:spcPct val="100000"/>
              </a:lnSpc>
              <a:spcBef>
                <a:spcPts val="0"/>
              </a:spcBef>
              <a:buNone/>
            </a:pPr>
            <a:r>
              <a:rPr lang="en-US" sz="1333" b="1">
                <a:solidFill>
                  <a:srgbClr val="9FC5E8"/>
                </a:solidFill>
                <a:latin typeface="Arial"/>
                <a:ea typeface="Arial"/>
                <a:cs typeface="Arial"/>
                <a:sym typeface="Arial"/>
              </a:rPr>
              <a:t>Education:</a:t>
            </a:r>
          </a:p>
        </p:txBody>
      </p:sp>
      <p:sp>
        <p:nvSpPr>
          <p:cNvPr id="162" name="Shape 162"/>
          <p:cNvSpPr/>
          <p:nvPr/>
        </p:nvSpPr>
        <p:spPr>
          <a:xfrm>
            <a:off x="217750" y="4399875"/>
            <a:ext cx="580074" cy="505024"/>
          </a:xfrm>
          <a:prstGeom prst="rect">
            <a:avLst/>
          </a:prstGeom>
          <a:solidFill>
            <a:srgbClr val="FF9900"/>
          </a:solidFill>
          <a:ln cap="flat">
            <a:solidFill>
              <a:srgbClr val="00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63" name="Shape 163"/>
          <p:cNvSpPr txBox="1"/>
          <p:nvPr/>
        </p:nvSpPr>
        <p:spPr>
          <a:xfrm>
            <a:off x="1032875" y="5259475"/>
            <a:ext cx="802899" cy="488924"/>
          </a:xfrm>
          <a:prstGeom prst="rect">
            <a:avLst/>
          </a:prstGeom>
          <a:noFill/>
          <a:ln>
            <a:noFill/>
          </a:ln>
        </p:spPr>
        <p:txBody>
          <a:bodyPr lIns="38100" tIns="38100" rIns="38100" bIns="38100" anchor="t" anchorCtr="0">
            <a:noAutofit/>
          </a:bodyPr>
          <a:lstStyle/>
          <a:p>
            <a:pPr marL="0" marR="0" indent="0" algn="l" rtl="0">
              <a:lnSpc>
                <a:spcPct val="101562"/>
              </a:lnSpc>
              <a:spcBef>
                <a:spcPts val="0"/>
              </a:spcBef>
              <a:spcAft>
                <a:spcPts val="0"/>
              </a:spcAft>
              <a:buNone/>
            </a:pPr>
            <a:r>
              <a:rPr lang="en-US" sz="888">
                <a:solidFill>
                  <a:srgbClr val="333399"/>
                </a:solidFill>
                <a:latin typeface="Arial"/>
                <a:ea typeface="Arial"/>
                <a:cs typeface="Arial"/>
                <a:sym typeface="Arial"/>
              </a:rPr>
              <a:t>Album Title </a:t>
            </a:r>
            <a:r>
              <a:rPr lang="en-US" sz="888">
                <a:solidFill>
                  <a:srgbClr val="000000"/>
                </a:solidFill>
                <a:latin typeface="Arial"/>
                <a:ea typeface="Arial"/>
                <a:cs typeface="Arial"/>
                <a:sym typeface="Arial"/>
              </a:rPr>
              <a:t>Updated ....</a:t>
            </a:r>
          </a:p>
        </p:txBody>
      </p:sp>
      <p:sp>
        <p:nvSpPr>
          <p:cNvPr id="164" name="Shape 164"/>
          <p:cNvSpPr/>
          <p:nvPr/>
        </p:nvSpPr>
        <p:spPr>
          <a:xfrm>
            <a:off x="203200" y="5113800"/>
            <a:ext cx="580074" cy="505024"/>
          </a:xfrm>
          <a:prstGeom prst="rect">
            <a:avLst/>
          </a:prstGeom>
          <a:solidFill>
            <a:srgbClr val="FF9900"/>
          </a:solidFill>
          <a:ln cap="flat">
            <a:solidFill>
              <a:srgbClr val="00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65" name="Shape 165"/>
          <p:cNvSpPr/>
          <p:nvPr/>
        </p:nvSpPr>
        <p:spPr>
          <a:xfrm>
            <a:off x="209550" y="615925"/>
            <a:ext cx="1575075" cy="1984224"/>
          </a:xfrm>
          <a:prstGeom prst="rect">
            <a:avLst/>
          </a:prstGeom>
          <a:solidFill>
            <a:srgbClr val="6AA84F"/>
          </a:solidFill>
          <a:ln cap="flat">
            <a:solidFill>
              <a:srgbClr val="00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66" name="Shape 166"/>
          <p:cNvSpPr txBox="1"/>
          <p:nvPr/>
        </p:nvSpPr>
        <p:spPr>
          <a:xfrm>
            <a:off x="1032875" y="5936875"/>
            <a:ext cx="802899" cy="488924"/>
          </a:xfrm>
          <a:prstGeom prst="rect">
            <a:avLst/>
          </a:prstGeom>
          <a:noFill/>
          <a:ln>
            <a:noFill/>
          </a:ln>
        </p:spPr>
        <p:txBody>
          <a:bodyPr lIns="38100" tIns="38100" rIns="38100" bIns="38100" anchor="t" anchorCtr="0">
            <a:noAutofit/>
          </a:bodyPr>
          <a:lstStyle/>
          <a:p>
            <a:pPr marL="0" marR="0" indent="0" algn="l" rtl="0">
              <a:lnSpc>
                <a:spcPct val="101562"/>
              </a:lnSpc>
              <a:spcBef>
                <a:spcPts val="0"/>
              </a:spcBef>
              <a:spcAft>
                <a:spcPts val="0"/>
              </a:spcAft>
              <a:buNone/>
            </a:pPr>
            <a:r>
              <a:rPr lang="en-US" sz="888">
                <a:solidFill>
                  <a:srgbClr val="333399"/>
                </a:solidFill>
                <a:latin typeface="Arial"/>
                <a:ea typeface="Arial"/>
                <a:cs typeface="Arial"/>
                <a:sym typeface="Arial"/>
              </a:rPr>
              <a:t>Album Title </a:t>
            </a:r>
            <a:r>
              <a:rPr lang="en-US" sz="888">
                <a:solidFill>
                  <a:srgbClr val="000000"/>
                </a:solidFill>
                <a:latin typeface="Arial"/>
                <a:ea typeface="Arial"/>
                <a:cs typeface="Arial"/>
                <a:sym typeface="Arial"/>
              </a:rPr>
              <a:t>Updated ....</a:t>
            </a:r>
          </a:p>
        </p:txBody>
      </p:sp>
      <p:sp>
        <p:nvSpPr>
          <p:cNvPr id="167" name="Shape 167"/>
          <p:cNvSpPr/>
          <p:nvPr/>
        </p:nvSpPr>
        <p:spPr>
          <a:xfrm>
            <a:off x="203200" y="5791200"/>
            <a:ext cx="580074" cy="505024"/>
          </a:xfrm>
          <a:prstGeom prst="rect">
            <a:avLst/>
          </a:prstGeom>
          <a:solidFill>
            <a:srgbClr val="FF9900"/>
          </a:solidFill>
          <a:ln cap="flat">
            <a:solidFill>
              <a:srgbClr val="00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68" name="Shape 168"/>
          <p:cNvSpPr txBox="1"/>
          <p:nvPr/>
        </p:nvSpPr>
        <p:spPr>
          <a:xfrm>
            <a:off x="1032875" y="6749675"/>
            <a:ext cx="802899" cy="488924"/>
          </a:xfrm>
          <a:prstGeom prst="rect">
            <a:avLst/>
          </a:prstGeom>
          <a:noFill/>
          <a:ln>
            <a:noFill/>
          </a:ln>
        </p:spPr>
        <p:txBody>
          <a:bodyPr lIns="38100" tIns="38100" rIns="38100" bIns="38100" anchor="t" anchorCtr="0">
            <a:noAutofit/>
          </a:bodyPr>
          <a:lstStyle/>
          <a:p>
            <a:pPr marL="0" marR="0" indent="0" algn="l" rtl="0">
              <a:lnSpc>
                <a:spcPct val="101562"/>
              </a:lnSpc>
              <a:spcBef>
                <a:spcPts val="0"/>
              </a:spcBef>
              <a:spcAft>
                <a:spcPts val="0"/>
              </a:spcAft>
              <a:buNone/>
            </a:pPr>
            <a:r>
              <a:rPr lang="en-US" sz="888">
                <a:solidFill>
                  <a:srgbClr val="333399"/>
                </a:solidFill>
                <a:latin typeface="Arial"/>
                <a:ea typeface="Arial"/>
                <a:cs typeface="Arial"/>
                <a:sym typeface="Arial"/>
              </a:rPr>
              <a:t>Album Title </a:t>
            </a:r>
            <a:r>
              <a:rPr lang="en-US" sz="888">
                <a:solidFill>
                  <a:srgbClr val="000000"/>
                </a:solidFill>
                <a:latin typeface="Arial"/>
                <a:ea typeface="Arial"/>
                <a:cs typeface="Arial"/>
                <a:sym typeface="Arial"/>
              </a:rPr>
              <a:t>Updated ....</a:t>
            </a:r>
          </a:p>
        </p:txBody>
      </p:sp>
      <p:sp>
        <p:nvSpPr>
          <p:cNvPr id="169" name="Shape 169"/>
          <p:cNvSpPr/>
          <p:nvPr/>
        </p:nvSpPr>
        <p:spPr>
          <a:xfrm>
            <a:off x="203200" y="6603975"/>
            <a:ext cx="580074" cy="505024"/>
          </a:xfrm>
          <a:prstGeom prst="rect">
            <a:avLst/>
          </a:prstGeom>
          <a:solidFill>
            <a:srgbClr val="FF9900"/>
          </a:solidFill>
          <a:ln cap="flat">
            <a:solidFill>
              <a:srgbClr val="00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pic>
        <p:nvPicPr>
          <p:cNvPr id="174" name="Shape 174"/>
          <p:cNvPicPr preferRelativeResize="0"/>
          <p:nvPr/>
        </p:nvPicPr>
        <p:blipFill>
          <a:blip r:embed="rId3">
            <a:alphaModFix/>
          </a:blip>
          <a:stretch>
            <a:fillRect/>
          </a:stretch>
        </p:blipFill>
        <p:spPr>
          <a:xfrm>
            <a:off x="751400" y="5492750"/>
            <a:ext cx="4508500" cy="1883824"/>
          </a:xfrm>
          <a:prstGeom prst="rect">
            <a:avLst/>
          </a:prstGeom>
          <a:noFill/>
          <a:ln>
            <a:noFill/>
          </a:ln>
        </p:spPr>
      </p:pic>
      <p:pic>
        <p:nvPicPr>
          <p:cNvPr id="175" name="Shape 175"/>
          <p:cNvPicPr preferRelativeResize="0"/>
          <p:nvPr/>
        </p:nvPicPr>
        <p:blipFill>
          <a:blip r:embed="rId4">
            <a:alphaModFix/>
          </a:blip>
          <a:stretch>
            <a:fillRect/>
          </a:stretch>
        </p:blipFill>
        <p:spPr>
          <a:xfrm>
            <a:off x="751400" y="5492750"/>
            <a:ext cx="3238500" cy="1883824"/>
          </a:xfrm>
          <a:prstGeom prst="rect">
            <a:avLst/>
          </a:prstGeom>
          <a:noFill/>
          <a:ln>
            <a:noFill/>
          </a:ln>
        </p:spPr>
      </p:pic>
      <p:pic>
        <p:nvPicPr>
          <p:cNvPr id="176" name="Shape 176"/>
          <p:cNvPicPr preferRelativeResize="0"/>
          <p:nvPr/>
        </p:nvPicPr>
        <p:blipFill>
          <a:blip r:embed="rId5">
            <a:alphaModFix/>
          </a:blip>
          <a:stretch>
            <a:fillRect/>
          </a:stretch>
        </p:blipFill>
        <p:spPr>
          <a:xfrm>
            <a:off x="0" y="423325"/>
            <a:ext cx="10160000" cy="1100650"/>
          </a:xfrm>
          <a:prstGeom prst="rect">
            <a:avLst/>
          </a:prstGeom>
          <a:noFill/>
          <a:ln>
            <a:noFill/>
          </a:ln>
        </p:spPr>
      </p:pic>
      <p:pic>
        <p:nvPicPr>
          <p:cNvPr id="177" name="Shape 177"/>
          <p:cNvPicPr preferRelativeResize="0"/>
          <p:nvPr/>
        </p:nvPicPr>
        <p:blipFill>
          <a:blip r:embed="rId6">
            <a:alphaModFix/>
          </a:blip>
          <a:stretch>
            <a:fillRect/>
          </a:stretch>
        </p:blipFill>
        <p:spPr>
          <a:xfrm>
            <a:off x="0" y="0"/>
            <a:ext cx="1439324" cy="423325"/>
          </a:xfrm>
          <a:prstGeom prst="rect">
            <a:avLst/>
          </a:prstGeom>
          <a:noFill/>
          <a:ln>
            <a:noFill/>
          </a:ln>
        </p:spPr>
      </p:pic>
      <p:sp>
        <p:nvSpPr>
          <p:cNvPr id="178" name="Shape 178"/>
          <p:cNvSpPr txBox="1">
            <a:spLocks noGrp="1"/>
          </p:cNvSpPr>
          <p:nvPr>
            <p:ph type="ctrTitle"/>
          </p:nvPr>
        </p:nvSpPr>
        <p:spPr>
          <a:xfrm>
            <a:off x="102300" y="51150"/>
            <a:ext cx="1310899" cy="397225"/>
          </a:xfrm>
          <a:prstGeom prst="rect">
            <a:avLst/>
          </a:prstGeom>
          <a:noFill/>
          <a:ln>
            <a:noFill/>
          </a:ln>
        </p:spPr>
        <p:txBody>
          <a:bodyPr lIns="38100" tIns="38100" rIns="38100" bIns="38100" anchor="ctr" anchorCtr="0">
            <a:noAutofit/>
          </a:bodyPr>
          <a:lstStyle/>
          <a:p>
            <a:pPr marL="0" marR="0" indent="0" algn="ctr" rtl="0">
              <a:lnSpc>
                <a:spcPct val="119642"/>
              </a:lnSpc>
              <a:spcBef>
                <a:spcPts val="0"/>
              </a:spcBef>
              <a:spcAft>
                <a:spcPts val="0"/>
              </a:spcAft>
              <a:buNone/>
            </a:pPr>
            <a:r>
              <a:rPr lang="en-US" sz="1555" b="1">
                <a:solidFill>
                  <a:srgbClr val="FFFFFF"/>
                </a:solidFill>
                <a:latin typeface="Arial"/>
                <a:ea typeface="Arial"/>
                <a:cs typeface="Arial"/>
                <a:sym typeface="Arial"/>
              </a:rPr>
              <a:t>fakebook</a:t>
            </a:r>
          </a:p>
        </p:txBody>
      </p:sp>
      <p:pic>
        <p:nvPicPr>
          <p:cNvPr id="179" name="Shape 179"/>
          <p:cNvPicPr preferRelativeResize="0"/>
          <p:nvPr/>
        </p:nvPicPr>
        <p:blipFill>
          <a:blip r:embed="rId7">
            <a:alphaModFix/>
          </a:blip>
          <a:stretch>
            <a:fillRect/>
          </a:stretch>
        </p:blipFill>
        <p:spPr>
          <a:xfrm>
            <a:off x="1439325" y="0"/>
            <a:ext cx="846650" cy="423325"/>
          </a:xfrm>
          <a:prstGeom prst="rect">
            <a:avLst/>
          </a:prstGeom>
          <a:noFill/>
          <a:ln>
            <a:noFill/>
          </a:ln>
        </p:spPr>
      </p:pic>
      <p:pic>
        <p:nvPicPr>
          <p:cNvPr id="180" name="Shape 180"/>
          <p:cNvPicPr preferRelativeResize="0"/>
          <p:nvPr/>
        </p:nvPicPr>
        <p:blipFill>
          <a:blip r:embed="rId8">
            <a:alphaModFix/>
          </a:blip>
          <a:stretch>
            <a:fillRect/>
          </a:stretch>
        </p:blipFill>
        <p:spPr>
          <a:xfrm>
            <a:off x="2286000" y="0"/>
            <a:ext cx="931325" cy="423325"/>
          </a:xfrm>
          <a:prstGeom prst="rect">
            <a:avLst/>
          </a:prstGeom>
          <a:noFill/>
          <a:ln>
            <a:noFill/>
          </a:ln>
        </p:spPr>
      </p:pic>
      <p:pic>
        <p:nvPicPr>
          <p:cNvPr id="181" name="Shape 181"/>
          <p:cNvPicPr preferRelativeResize="0"/>
          <p:nvPr/>
        </p:nvPicPr>
        <p:blipFill>
          <a:blip r:embed="rId7">
            <a:alphaModFix/>
          </a:blip>
          <a:stretch>
            <a:fillRect/>
          </a:stretch>
        </p:blipFill>
        <p:spPr>
          <a:xfrm>
            <a:off x="3217325" y="0"/>
            <a:ext cx="846650" cy="423325"/>
          </a:xfrm>
          <a:prstGeom prst="rect">
            <a:avLst/>
          </a:prstGeom>
          <a:noFill/>
          <a:ln>
            <a:noFill/>
          </a:ln>
        </p:spPr>
      </p:pic>
      <p:pic>
        <p:nvPicPr>
          <p:cNvPr id="182" name="Shape 182"/>
          <p:cNvPicPr preferRelativeResize="0"/>
          <p:nvPr/>
        </p:nvPicPr>
        <p:blipFill>
          <a:blip r:embed="rId8">
            <a:alphaModFix/>
          </a:blip>
          <a:stretch>
            <a:fillRect/>
          </a:stretch>
        </p:blipFill>
        <p:spPr>
          <a:xfrm>
            <a:off x="4064000" y="0"/>
            <a:ext cx="931325" cy="423325"/>
          </a:xfrm>
          <a:prstGeom prst="rect">
            <a:avLst/>
          </a:prstGeom>
          <a:noFill/>
          <a:ln>
            <a:noFill/>
          </a:ln>
        </p:spPr>
      </p:pic>
      <p:pic>
        <p:nvPicPr>
          <p:cNvPr id="183" name="Shape 183"/>
          <p:cNvPicPr preferRelativeResize="0"/>
          <p:nvPr/>
        </p:nvPicPr>
        <p:blipFill>
          <a:blip r:embed="rId9">
            <a:alphaModFix/>
          </a:blip>
          <a:stretch>
            <a:fillRect/>
          </a:stretch>
        </p:blipFill>
        <p:spPr>
          <a:xfrm>
            <a:off x="4995325" y="0"/>
            <a:ext cx="2116649" cy="423325"/>
          </a:xfrm>
          <a:prstGeom prst="rect">
            <a:avLst/>
          </a:prstGeom>
          <a:noFill/>
          <a:ln>
            <a:noFill/>
          </a:ln>
        </p:spPr>
      </p:pic>
      <p:pic>
        <p:nvPicPr>
          <p:cNvPr id="184" name="Shape 184"/>
          <p:cNvPicPr preferRelativeResize="0"/>
          <p:nvPr/>
        </p:nvPicPr>
        <p:blipFill>
          <a:blip r:embed="rId10">
            <a:alphaModFix/>
          </a:blip>
          <a:stretch>
            <a:fillRect/>
          </a:stretch>
        </p:blipFill>
        <p:spPr>
          <a:xfrm>
            <a:off x="7112000" y="0"/>
            <a:ext cx="1947324" cy="423325"/>
          </a:xfrm>
          <a:prstGeom prst="rect">
            <a:avLst/>
          </a:prstGeom>
          <a:noFill/>
          <a:ln>
            <a:noFill/>
          </a:ln>
        </p:spPr>
      </p:pic>
      <p:sp>
        <p:nvSpPr>
          <p:cNvPr id="185" name="Shape 185"/>
          <p:cNvSpPr txBox="1"/>
          <p:nvPr/>
        </p:nvSpPr>
        <p:spPr>
          <a:xfrm>
            <a:off x="7214300" y="51150"/>
            <a:ext cx="1818899" cy="397225"/>
          </a:xfrm>
          <a:prstGeom prst="rect">
            <a:avLst/>
          </a:prstGeom>
          <a:noFill/>
          <a:ln>
            <a:noFill/>
          </a:ln>
        </p:spPr>
        <p:txBody>
          <a:bodyPr lIns="38100" tIns="38100" rIns="38100" bIns="38100" anchor="ctr" anchorCtr="0">
            <a:noAutofit/>
          </a:bodyPr>
          <a:lstStyle/>
          <a:p>
            <a:pPr marL="0" marR="0" indent="0" algn="ctr" rtl="0">
              <a:lnSpc>
                <a:spcPct val="119791"/>
              </a:lnSpc>
              <a:spcBef>
                <a:spcPts val="0"/>
              </a:spcBef>
              <a:spcAft>
                <a:spcPts val="0"/>
              </a:spcAft>
              <a:buNone/>
            </a:pPr>
            <a:r>
              <a:rPr lang="en-US" sz="1333">
                <a:solidFill>
                  <a:srgbClr val="FFFFFF"/>
                </a:solidFill>
                <a:latin typeface="Arial"/>
                <a:ea typeface="Arial"/>
                <a:cs typeface="Arial"/>
                <a:sym typeface="Arial"/>
              </a:rPr>
              <a:t>Profile Name</a:t>
            </a:r>
          </a:p>
        </p:txBody>
      </p:sp>
      <p:pic>
        <p:nvPicPr>
          <p:cNvPr id="186" name="Shape 186"/>
          <p:cNvPicPr preferRelativeResize="0"/>
          <p:nvPr/>
        </p:nvPicPr>
        <p:blipFill>
          <a:blip r:embed="rId11">
            <a:alphaModFix/>
          </a:blip>
          <a:stretch>
            <a:fillRect/>
          </a:stretch>
        </p:blipFill>
        <p:spPr>
          <a:xfrm>
            <a:off x="9059325" y="0"/>
            <a:ext cx="1100650" cy="423325"/>
          </a:xfrm>
          <a:prstGeom prst="rect">
            <a:avLst/>
          </a:prstGeom>
          <a:noFill/>
          <a:ln>
            <a:noFill/>
          </a:ln>
        </p:spPr>
      </p:pic>
      <p:sp>
        <p:nvSpPr>
          <p:cNvPr id="187" name="Shape 187"/>
          <p:cNvSpPr txBox="1"/>
          <p:nvPr/>
        </p:nvSpPr>
        <p:spPr>
          <a:xfrm>
            <a:off x="9161625" y="51150"/>
            <a:ext cx="972249" cy="397225"/>
          </a:xfrm>
          <a:prstGeom prst="rect">
            <a:avLst/>
          </a:prstGeom>
          <a:noFill/>
          <a:ln>
            <a:noFill/>
          </a:ln>
        </p:spPr>
        <p:txBody>
          <a:bodyPr lIns="38100" tIns="38100" rIns="38100" bIns="38100" anchor="ctr" anchorCtr="0">
            <a:noAutofit/>
          </a:bodyPr>
          <a:lstStyle/>
          <a:p>
            <a:pPr marL="0" marR="0" indent="0" algn="ctr">
              <a:lnSpc>
                <a:spcPct val="119791"/>
              </a:lnSpc>
              <a:spcBef>
                <a:spcPts val="0"/>
              </a:spcBef>
              <a:spcAft>
                <a:spcPts val="0"/>
              </a:spcAft>
              <a:buNone/>
            </a:pPr>
            <a:r>
              <a:rPr lang="en-US" sz="1333">
                <a:solidFill>
                  <a:srgbClr val="FFFFFF"/>
                </a:solidFill>
                <a:latin typeface="Arial"/>
                <a:ea typeface="Arial"/>
                <a:cs typeface="Arial"/>
                <a:sym typeface="Arial"/>
              </a:rPr>
              <a:t>Logout</a:t>
            </a:r>
          </a:p>
        </p:txBody>
      </p:sp>
      <p:pic>
        <p:nvPicPr>
          <p:cNvPr id="188" name="Shape 188"/>
          <p:cNvPicPr preferRelativeResize="0"/>
          <p:nvPr/>
        </p:nvPicPr>
        <p:blipFill>
          <a:blip r:embed="rId12">
            <a:alphaModFix/>
          </a:blip>
          <a:stretch>
            <a:fillRect/>
          </a:stretch>
        </p:blipFill>
        <p:spPr>
          <a:xfrm>
            <a:off x="920750" y="1259400"/>
            <a:ext cx="952500" cy="306899"/>
          </a:xfrm>
          <a:prstGeom prst="rect">
            <a:avLst/>
          </a:prstGeom>
          <a:noFill/>
          <a:ln>
            <a:noFill/>
          </a:ln>
        </p:spPr>
      </p:pic>
      <p:sp>
        <p:nvSpPr>
          <p:cNvPr id="189" name="Shape 189"/>
          <p:cNvSpPr txBox="1"/>
          <p:nvPr/>
        </p:nvSpPr>
        <p:spPr>
          <a:xfrm>
            <a:off x="1038925" y="1326425"/>
            <a:ext cx="792324" cy="245525"/>
          </a:xfrm>
          <a:prstGeom prst="rect">
            <a:avLst/>
          </a:prstGeom>
          <a:noFill/>
          <a:ln>
            <a:noFill/>
          </a:ln>
        </p:spPr>
        <p:txBody>
          <a:bodyPr lIns="38100" tIns="38100" rIns="38100" bIns="38100" anchor="t" anchorCtr="0">
            <a:noAutofit/>
          </a:bodyPr>
          <a:lstStyle/>
          <a:p>
            <a:pPr marL="0" marR="0" indent="0" algn="ctr">
              <a:lnSpc>
                <a:spcPct val="120000"/>
              </a:lnSpc>
              <a:spcBef>
                <a:spcPts val="0"/>
              </a:spcBef>
              <a:spcAft>
                <a:spcPts val="0"/>
              </a:spcAft>
              <a:buNone/>
            </a:pPr>
            <a:r>
              <a:rPr lang="en-US" sz="1111">
                <a:solidFill>
                  <a:srgbClr val="3333CC"/>
                </a:solidFill>
                <a:latin typeface="Arial"/>
                <a:ea typeface="Arial"/>
                <a:cs typeface="Arial"/>
                <a:sym typeface="Arial"/>
              </a:rPr>
              <a:t>Wall</a:t>
            </a:r>
          </a:p>
        </p:txBody>
      </p:sp>
      <p:pic>
        <p:nvPicPr>
          <p:cNvPr id="190" name="Shape 190"/>
          <p:cNvPicPr preferRelativeResize="0"/>
          <p:nvPr/>
        </p:nvPicPr>
        <p:blipFill>
          <a:blip r:embed="rId13">
            <a:alphaModFix/>
          </a:blip>
          <a:stretch>
            <a:fillRect/>
          </a:stretch>
        </p:blipFill>
        <p:spPr>
          <a:xfrm>
            <a:off x="1852075" y="1259400"/>
            <a:ext cx="867824" cy="306899"/>
          </a:xfrm>
          <a:prstGeom prst="rect">
            <a:avLst/>
          </a:prstGeom>
          <a:noFill/>
          <a:ln>
            <a:noFill/>
          </a:ln>
        </p:spPr>
      </p:pic>
      <p:sp>
        <p:nvSpPr>
          <p:cNvPr id="191" name="Shape 191"/>
          <p:cNvSpPr txBox="1"/>
          <p:nvPr/>
        </p:nvSpPr>
        <p:spPr>
          <a:xfrm>
            <a:off x="1970250" y="1326425"/>
            <a:ext cx="707650" cy="245525"/>
          </a:xfrm>
          <a:prstGeom prst="rect">
            <a:avLst/>
          </a:prstGeom>
          <a:noFill/>
          <a:ln>
            <a:noFill/>
          </a:ln>
        </p:spPr>
        <p:txBody>
          <a:bodyPr lIns="38100" tIns="38100" rIns="38100" bIns="38100" anchor="t" anchorCtr="0">
            <a:noAutofit/>
          </a:bodyPr>
          <a:lstStyle/>
          <a:p>
            <a:pPr marL="0" marR="0" indent="0" algn="ctr">
              <a:lnSpc>
                <a:spcPct val="120000"/>
              </a:lnSpc>
              <a:spcBef>
                <a:spcPts val="0"/>
              </a:spcBef>
              <a:spcAft>
                <a:spcPts val="0"/>
              </a:spcAft>
              <a:buNone/>
            </a:pPr>
            <a:r>
              <a:rPr lang="en-US" sz="1111">
                <a:solidFill>
                  <a:srgbClr val="3333CC"/>
                </a:solidFill>
                <a:latin typeface="Arial"/>
                <a:ea typeface="Arial"/>
                <a:cs typeface="Arial"/>
                <a:sym typeface="Arial"/>
              </a:rPr>
              <a:t>Info</a:t>
            </a:r>
          </a:p>
        </p:txBody>
      </p:sp>
      <p:pic>
        <p:nvPicPr>
          <p:cNvPr id="192" name="Shape 192"/>
          <p:cNvPicPr preferRelativeResize="0"/>
          <p:nvPr/>
        </p:nvPicPr>
        <p:blipFill>
          <a:blip r:embed="rId14">
            <a:alphaModFix/>
          </a:blip>
          <a:stretch>
            <a:fillRect/>
          </a:stretch>
        </p:blipFill>
        <p:spPr>
          <a:xfrm>
            <a:off x="2698750" y="1259400"/>
            <a:ext cx="867824" cy="306899"/>
          </a:xfrm>
          <a:prstGeom prst="rect">
            <a:avLst/>
          </a:prstGeom>
          <a:noFill/>
          <a:ln>
            <a:noFill/>
          </a:ln>
        </p:spPr>
      </p:pic>
      <p:sp>
        <p:nvSpPr>
          <p:cNvPr id="193" name="Shape 193"/>
          <p:cNvSpPr txBox="1"/>
          <p:nvPr/>
        </p:nvSpPr>
        <p:spPr>
          <a:xfrm>
            <a:off x="2816925" y="1326425"/>
            <a:ext cx="707650" cy="245525"/>
          </a:xfrm>
          <a:prstGeom prst="rect">
            <a:avLst/>
          </a:prstGeom>
          <a:noFill/>
          <a:ln>
            <a:noFill/>
          </a:ln>
        </p:spPr>
        <p:txBody>
          <a:bodyPr lIns="38100" tIns="38100" rIns="38100" bIns="38100" anchor="t" anchorCtr="0">
            <a:noAutofit/>
          </a:bodyPr>
          <a:lstStyle/>
          <a:p>
            <a:pPr marL="0" marR="0" indent="0" algn="ctr">
              <a:lnSpc>
                <a:spcPct val="120000"/>
              </a:lnSpc>
              <a:spcBef>
                <a:spcPts val="0"/>
              </a:spcBef>
              <a:spcAft>
                <a:spcPts val="0"/>
              </a:spcAft>
              <a:buNone/>
            </a:pPr>
            <a:r>
              <a:rPr lang="en-US" sz="1111" u="sng">
                <a:solidFill>
                  <a:srgbClr val="009999"/>
                </a:solidFill>
                <a:latin typeface="Arial"/>
                <a:ea typeface="Arial"/>
                <a:cs typeface="Arial"/>
                <a:sym typeface="Arial"/>
              </a:rPr>
              <a:t>Photos</a:t>
            </a:r>
          </a:p>
        </p:txBody>
      </p:sp>
      <p:pic>
        <p:nvPicPr>
          <p:cNvPr id="194" name="Shape 194"/>
          <p:cNvPicPr preferRelativeResize="0"/>
          <p:nvPr/>
        </p:nvPicPr>
        <p:blipFill>
          <a:blip r:embed="rId13">
            <a:alphaModFix/>
          </a:blip>
          <a:stretch>
            <a:fillRect/>
          </a:stretch>
        </p:blipFill>
        <p:spPr>
          <a:xfrm>
            <a:off x="3545400" y="1259400"/>
            <a:ext cx="867824" cy="306899"/>
          </a:xfrm>
          <a:prstGeom prst="rect">
            <a:avLst/>
          </a:prstGeom>
          <a:noFill/>
          <a:ln>
            <a:noFill/>
          </a:ln>
        </p:spPr>
      </p:pic>
      <p:sp>
        <p:nvSpPr>
          <p:cNvPr id="195" name="Shape 195"/>
          <p:cNvSpPr txBox="1"/>
          <p:nvPr/>
        </p:nvSpPr>
        <p:spPr>
          <a:xfrm>
            <a:off x="3663575" y="1326425"/>
            <a:ext cx="707650" cy="245525"/>
          </a:xfrm>
          <a:prstGeom prst="rect">
            <a:avLst/>
          </a:prstGeom>
          <a:noFill/>
          <a:ln>
            <a:noFill/>
          </a:ln>
        </p:spPr>
        <p:txBody>
          <a:bodyPr lIns="38100" tIns="38100" rIns="38100" bIns="38100" anchor="t" anchorCtr="0">
            <a:noAutofit/>
          </a:bodyPr>
          <a:lstStyle/>
          <a:p>
            <a:pPr marL="0" marR="0" indent="0" algn="ctr">
              <a:lnSpc>
                <a:spcPct val="120000"/>
              </a:lnSpc>
              <a:spcBef>
                <a:spcPts val="0"/>
              </a:spcBef>
              <a:spcAft>
                <a:spcPts val="0"/>
              </a:spcAft>
              <a:buNone/>
            </a:pPr>
            <a:r>
              <a:rPr lang="en-US" sz="1111" u="sng">
                <a:solidFill>
                  <a:srgbClr val="009999"/>
                </a:solidFill>
                <a:latin typeface="Arial"/>
                <a:ea typeface="Arial"/>
                <a:cs typeface="Arial"/>
                <a:sym typeface="Arial"/>
              </a:rPr>
              <a:t>Videos</a:t>
            </a:r>
          </a:p>
        </p:txBody>
      </p:sp>
      <p:pic>
        <p:nvPicPr>
          <p:cNvPr id="196" name="Shape 196"/>
          <p:cNvPicPr preferRelativeResize="0"/>
          <p:nvPr/>
        </p:nvPicPr>
        <p:blipFill>
          <a:blip r:embed="rId15">
            <a:alphaModFix/>
          </a:blip>
          <a:stretch>
            <a:fillRect/>
          </a:stretch>
        </p:blipFill>
        <p:spPr>
          <a:xfrm>
            <a:off x="751400" y="1936725"/>
            <a:ext cx="8318500" cy="3153824"/>
          </a:xfrm>
          <a:prstGeom prst="rect">
            <a:avLst/>
          </a:prstGeom>
          <a:noFill/>
          <a:ln>
            <a:noFill/>
          </a:ln>
        </p:spPr>
      </p:pic>
      <p:sp>
        <p:nvSpPr>
          <p:cNvPr id="197" name="Shape 197"/>
          <p:cNvSpPr txBox="1"/>
          <p:nvPr/>
        </p:nvSpPr>
        <p:spPr>
          <a:xfrm>
            <a:off x="864300" y="1744475"/>
            <a:ext cx="1988250" cy="245525"/>
          </a:xfrm>
          <a:prstGeom prst="rect">
            <a:avLst/>
          </a:prstGeom>
          <a:noFill/>
          <a:ln>
            <a:noFill/>
          </a:ln>
        </p:spPr>
        <p:txBody>
          <a:bodyPr lIns="38100" tIns="38100" rIns="38100" bIns="38100" anchor="t" anchorCtr="0">
            <a:noAutofit/>
          </a:bodyPr>
          <a:lstStyle/>
          <a:p>
            <a:pPr marL="0" marR="0" indent="0" algn="l" rtl="0">
              <a:lnSpc>
                <a:spcPct val="120000"/>
              </a:lnSpc>
              <a:spcBef>
                <a:spcPts val="0"/>
              </a:spcBef>
              <a:spcAft>
                <a:spcPts val="0"/>
              </a:spcAft>
              <a:buNone/>
            </a:pPr>
            <a:r>
              <a:rPr lang="en-US" sz="1111" b="1">
                <a:solidFill>
                  <a:srgbClr val="000000"/>
                </a:solidFill>
                <a:latin typeface="Arial"/>
                <a:ea typeface="Arial"/>
                <a:cs typeface="Arial"/>
                <a:sym typeface="Arial"/>
              </a:rPr>
              <a:t>Photos of _____  </a:t>
            </a:r>
            <a:r>
              <a:rPr lang="en-US" sz="1111" b="0">
                <a:solidFill>
                  <a:srgbClr val="000000"/>
                </a:solidFill>
                <a:latin typeface="Arial"/>
                <a:ea typeface="Arial"/>
                <a:cs typeface="Arial"/>
                <a:sym typeface="Arial"/>
              </a:rPr>
              <a:t>#</a:t>
            </a:r>
            <a:r>
              <a:rPr lang="en-US" sz="888">
                <a:solidFill>
                  <a:srgbClr val="000000"/>
                </a:solidFill>
                <a:latin typeface="Arial"/>
                <a:ea typeface="Arial"/>
                <a:cs typeface="Arial"/>
                <a:sym typeface="Arial"/>
              </a:rPr>
              <a:t> Photos</a:t>
            </a:r>
          </a:p>
        </p:txBody>
      </p:sp>
      <p:sp>
        <p:nvSpPr>
          <p:cNvPr id="198" name="Shape 198"/>
          <p:cNvSpPr txBox="1"/>
          <p:nvPr/>
        </p:nvSpPr>
        <p:spPr>
          <a:xfrm>
            <a:off x="864300" y="5300475"/>
            <a:ext cx="1988250" cy="251024"/>
          </a:xfrm>
          <a:prstGeom prst="rect">
            <a:avLst/>
          </a:prstGeom>
          <a:noFill/>
          <a:ln>
            <a:noFill/>
          </a:ln>
        </p:spPr>
        <p:txBody>
          <a:bodyPr lIns="38100" tIns="38100" rIns="38100" bIns="38100" anchor="t" anchorCtr="0">
            <a:noAutofit/>
          </a:bodyPr>
          <a:lstStyle/>
          <a:p>
            <a:pPr marL="0" marR="0" indent="0" algn="l" rtl="0">
              <a:lnSpc>
                <a:spcPct val="120000"/>
              </a:lnSpc>
              <a:spcBef>
                <a:spcPts val="0"/>
              </a:spcBef>
              <a:spcAft>
                <a:spcPts val="0"/>
              </a:spcAft>
              <a:buNone/>
            </a:pPr>
            <a:r>
              <a:rPr lang="en-US" sz="1111" b="1">
                <a:solidFill>
                  <a:srgbClr val="000000"/>
                </a:solidFill>
                <a:latin typeface="Arial"/>
                <a:ea typeface="Arial"/>
                <a:cs typeface="Arial"/>
                <a:sym typeface="Arial"/>
              </a:rPr>
              <a:t>NAME Albums</a:t>
            </a:r>
            <a:r>
              <a:rPr lang="en-US" sz="1111">
                <a:solidFill>
                  <a:srgbClr val="000000"/>
                </a:solidFill>
                <a:latin typeface="Arial"/>
                <a:ea typeface="Arial"/>
                <a:cs typeface="Arial"/>
                <a:sym typeface="Arial"/>
              </a:rPr>
              <a:t> </a:t>
            </a:r>
            <a:r>
              <a:rPr lang="en-US" sz="888">
                <a:solidFill>
                  <a:srgbClr val="000000"/>
                </a:solidFill>
                <a:latin typeface="Arial"/>
                <a:ea typeface="Arial"/>
                <a:cs typeface="Arial"/>
                <a:sym typeface="Arial"/>
              </a:rPr>
              <a:t>2 Photo Albums </a:t>
            </a:r>
          </a:p>
        </p:txBody>
      </p:sp>
      <p:sp>
        <p:nvSpPr>
          <p:cNvPr id="199" name="Shape 199"/>
          <p:cNvSpPr txBox="1"/>
          <p:nvPr/>
        </p:nvSpPr>
        <p:spPr>
          <a:xfrm>
            <a:off x="940575" y="7010400"/>
            <a:ext cx="966750" cy="327474"/>
          </a:xfrm>
          <a:prstGeom prst="rect">
            <a:avLst/>
          </a:prstGeom>
          <a:noFill/>
          <a:ln>
            <a:noFill/>
          </a:ln>
        </p:spPr>
        <p:txBody>
          <a:bodyPr lIns="38100" tIns="38100" rIns="38100" bIns="38100" anchor="t" anchorCtr="0">
            <a:noAutofit/>
          </a:bodyPr>
          <a:lstStyle/>
          <a:p>
            <a:pPr marL="0" marR="0" indent="0" algn="l" rtl="0">
              <a:lnSpc>
                <a:spcPct val="100000"/>
              </a:lnSpc>
              <a:spcBef>
                <a:spcPts val="0"/>
              </a:spcBef>
              <a:spcAft>
                <a:spcPts val="0"/>
              </a:spcAft>
              <a:buNone/>
            </a:pPr>
            <a:r>
              <a:rPr lang="en-US" sz="888" b="1" i="1">
                <a:solidFill>
                  <a:srgbClr val="000000"/>
                </a:solidFill>
                <a:latin typeface="Arial"/>
                <a:ea typeface="Arial"/>
                <a:cs typeface="Arial"/>
                <a:sym typeface="Arial"/>
              </a:rPr>
              <a:t>Album Name</a:t>
            </a:r>
          </a:p>
          <a:p>
            <a:pPr marL="0" marR="0" indent="0" algn="l" rtl="0">
              <a:lnSpc>
                <a:spcPct val="100000"/>
              </a:lnSpc>
              <a:spcBef>
                <a:spcPts val="0"/>
              </a:spcBef>
              <a:spcAft>
                <a:spcPts val="0"/>
              </a:spcAft>
              <a:buNone/>
            </a:pPr>
            <a:endParaRPr sz="888" b="1" i="1">
              <a:solidFill>
                <a:srgbClr val="000000"/>
              </a:solidFill>
              <a:latin typeface="Arial"/>
              <a:ea typeface="Arial"/>
              <a:cs typeface="Arial"/>
              <a:sym typeface="Arial"/>
            </a:endParaRPr>
          </a:p>
          <a:p>
            <a:pPr marL="0" marR="0" indent="0" algn="l" rtl="0">
              <a:lnSpc>
                <a:spcPct val="100000"/>
              </a:lnSpc>
              <a:spcBef>
                <a:spcPts val="0"/>
              </a:spcBef>
              <a:spcAft>
                <a:spcPts val="0"/>
              </a:spcAft>
              <a:buNone/>
            </a:pPr>
            <a:r>
              <a:rPr lang="en-US" sz="888" b="1" i="1">
                <a:solidFill>
                  <a:srgbClr val="000000"/>
                </a:solidFill>
                <a:latin typeface="Arial"/>
                <a:ea typeface="Arial"/>
                <a:cs typeface="Arial"/>
                <a:sym typeface="Arial"/>
              </a:rPr>
              <a:t> </a:t>
            </a:r>
            <a:r>
              <a:rPr lang="en-US" sz="888">
                <a:solidFill>
                  <a:srgbClr val="000000"/>
                </a:solidFill>
                <a:latin typeface="Arial"/>
                <a:ea typeface="Arial"/>
                <a:cs typeface="Arial"/>
                <a:sym typeface="Arial"/>
              </a:rPr>
              <a:t>5 photos</a:t>
            </a:r>
          </a:p>
        </p:txBody>
      </p:sp>
      <p:sp>
        <p:nvSpPr>
          <p:cNvPr id="200" name="Shape 200"/>
          <p:cNvSpPr txBox="1"/>
          <p:nvPr/>
        </p:nvSpPr>
        <p:spPr>
          <a:xfrm>
            <a:off x="4166300" y="7078475"/>
            <a:ext cx="1056899" cy="282549"/>
          </a:xfrm>
          <a:prstGeom prst="rect">
            <a:avLst/>
          </a:prstGeom>
          <a:noFill/>
          <a:ln>
            <a:noFill/>
          </a:ln>
        </p:spPr>
        <p:txBody>
          <a:bodyPr lIns="38100" tIns="38100" rIns="38100" bIns="38100" anchor="t" anchorCtr="0">
            <a:noAutofit/>
          </a:bodyPr>
          <a:lstStyle/>
          <a:p>
            <a:pPr marL="0" marR="0" indent="0" algn="l">
              <a:lnSpc>
                <a:spcPct val="100000"/>
              </a:lnSpc>
              <a:spcBef>
                <a:spcPts val="0"/>
              </a:spcBef>
              <a:spcAft>
                <a:spcPts val="0"/>
              </a:spcAft>
              <a:buNone/>
            </a:pPr>
            <a:r>
              <a:rPr lang="en-US" sz="888" b="1">
                <a:solidFill>
                  <a:srgbClr val="000000"/>
                </a:solidFill>
                <a:latin typeface="Arial"/>
                <a:ea typeface="Arial"/>
                <a:cs typeface="Arial"/>
                <a:sym typeface="Arial"/>
              </a:rPr>
              <a:t>Profile Pictures </a:t>
            </a:r>
          </a:p>
          <a:p>
            <a:pPr marL="0" marR="0" indent="0" algn="l">
              <a:lnSpc>
                <a:spcPct val="100000"/>
              </a:lnSpc>
              <a:spcBef>
                <a:spcPts val="406"/>
              </a:spcBef>
              <a:spcAft>
                <a:spcPts val="0"/>
              </a:spcAft>
              <a:buNone/>
            </a:pPr>
            <a:r>
              <a:rPr lang="en-US" sz="888">
                <a:solidFill>
                  <a:srgbClr val="000000"/>
                </a:solidFill>
                <a:latin typeface="Arial"/>
                <a:ea typeface="Arial"/>
                <a:cs typeface="Arial"/>
                <a:sym typeface="Arial"/>
              </a:rPr>
              <a:t>1 photo</a:t>
            </a:r>
          </a:p>
        </p:txBody>
      </p:sp>
      <p:sp>
        <p:nvSpPr>
          <p:cNvPr id="201" name="Shape 201"/>
          <p:cNvSpPr txBox="1"/>
          <p:nvPr/>
        </p:nvSpPr>
        <p:spPr>
          <a:xfrm>
            <a:off x="1033625" y="813150"/>
            <a:ext cx="6983575" cy="481874"/>
          </a:xfrm>
          <a:prstGeom prst="rect">
            <a:avLst/>
          </a:prstGeom>
          <a:noFill/>
          <a:ln>
            <a:noFill/>
          </a:ln>
        </p:spPr>
        <p:txBody>
          <a:bodyPr lIns="38100" tIns="38100" rIns="38100" bIns="38100" anchor="t" anchorCtr="0">
            <a:noAutofit/>
          </a:bodyPr>
          <a:lstStyle/>
          <a:p>
            <a:pPr marL="0" marR="0" indent="0" algn="l" rtl="0">
              <a:lnSpc>
                <a:spcPct val="108035"/>
              </a:lnSpc>
              <a:spcBef>
                <a:spcPts val="0"/>
              </a:spcBef>
              <a:spcAft>
                <a:spcPts val="0"/>
              </a:spcAft>
              <a:buNone/>
            </a:pPr>
            <a:r>
              <a:rPr lang="en-US" sz="1555">
                <a:solidFill>
                  <a:srgbClr val="000000"/>
                </a:solidFill>
                <a:latin typeface="Arial"/>
                <a:ea typeface="Arial"/>
                <a:cs typeface="Arial"/>
                <a:sym typeface="Arial"/>
              </a:rPr>
              <a:t>Profile Name</a:t>
            </a:r>
            <a:r>
              <a:rPr lang="en-US" sz="1111">
                <a:solidFill>
                  <a:srgbClr val="000000"/>
                </a:solidFill>
                <a:latin typeface="Arial"/>
                <a:ea typeface="Arial"/>
                <a:cs typeface="Arial"/>
                <a:sym typeface="Arial"/>
              </a:rPr>
              <a:t> </a:t>
            </a:r>
            <a:r>
              <a:rPr lang="en-US" sz="1111" i="1">
                <a:solidFill>
                  <a:srgbClr val="000000"/>
                </a:solidFill>
                <a:latin typeface="Arial"/>
                <a:ea typeface="Arial"/>
                <a:cs typeface="Arial"/>
                <a:sym typeface="Arial"/>
              </a:rPr>
              <a:t>status</a:t>
            </a:r>
          </a:p>
        </p:txBody>
      </p:sp>
      <p:sp>
        <p:nvSpPr>
          <p:cNvPr id="202" name="Shape 202"/>
          <p:cNvSpPr/>
          <p:nvPr/>
        </p:nvSpPr>
        <p:spPr>
          <a:xfrm>
            <a:off x="209550" y="615925"/>
            <a:ext cx="581949" cy="770324"/>
          </a:xfrm>
          <a:prstGeom prst="rect">
            <a:avLst/>
          </a:prstGeom>
          <a:solidFill>
            <a:srgbClr val="6AA84F"/>
          </a:solidFill>
          <a:ln cap="flat">
            <a:solidFill>
              <a:srgbClr val="00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03" name="Shape 203"/>
          <p:cNvSpPr/>
          <p:nvPr/>
        </p:nvSpPr>
        <p:spPr>
          <a:xfrm>
            <a:off x="936275" y="2147725"/>
            <a:ext cx="1065074" cy="1158775"/>
          </a:xfrm>
          <a:prstGeom prst="rect">
            <a:avLst/>
          </a:prstGeom>
          <a:solidFill>
            <a:srgbClr val="FFFFFF"/>
          </a:solidFill>
          <a:ln w="12700" cap="flat">
            <a:solidFill>
              <a:srgbClr val="00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04" name="Shape 204"/>
          <p:cNvSpPr/>
          <p:nvPr/>
        </p:nvSpPr>
        <p:spPr>
          <a:xfrm>
            <a:off x="2546350" y="2139950"/>
            <a:ext cx="1065074" cy="1158775"/>
          </a:xfrm>
          <a:prstGeom prst="rect">
            <a:avLst/>
          </a:prstGeom>
          <a:solidFill>
            <a:srgbClr val="FFFFFF"/>
          </a:solidFill>
          <a:ln w="12700" cap="flat">
            <a:solidFill>
              <a:srgbClr val="00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05" name="Shape 205"/>
          <p:cNvSpPr/>
          <p:nvPr/>
        </p:nvSpPr>
        <p:spPr>
          <a:xfrm>
            <a:off x="4171950" y="2139950"/>
            <a:ext cx="1065074" cy="1158775"/>
          </a:xfrm>
          <a:prstGeom prst="rect">
            <a:avLst/>
          </a:prstGeom>
          <a:solidFill>
            <a:srgbClr val="FFFFFF"/>
          </a:solidFill>
          <a:ln w="12700" cap="flat">
            <a:solidFill>
              <a:srgbClr val="00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06" name="Shape 206"/>
          <p:cNvSpPr/>
          <p:nvPr/>
        </p:nvSpPr>
        <p:spPr>
          <a:xfrm>
            <a:off x="5797550" y="2139950"/>
            <a:ext cx="1065074" cy="1158775"/>
          </a:xfrm>
          <a:prstGeom prst="rect">
            <a:avLst/>
          </a:prstGeom>
          <a:solidFill>
            <a:srgbClr val="FFFFFF"/>
          </a:solidFill>
          <a:ln w="12700" cap="flat">
            <a:solidFill>
              <a:srgbClr val="00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07" name="Shape 207"/>
          <p:cNvSpPr/>
          <p:nvPr/>
        </p:nvSpPr>
        <p:spPr>
          <a:xfrm>
            <a:off x="920750" y="3562350"/>
            <a:ext cx="1065074" cy="1158775"/>
          </a:xfrm>
          <a:prstGeom prst="rect">
            <a:avLst/>
          </a:prstGeom>
          <a:solidFill>
            <a:srgbClr val="FFFFFF"/>
          </a:solidFill>
          <a:ln w="12700" cap="flat">
            <a:solidFill>
              <a:srgbClr val="00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08" name="Shape 208"/>
          <p:cNvSpPr/>
          <p:nvPr/>
        </p:nvSpPr>
        <p:spPr>
          <a:xfrm>
            <a:off x="2546350" y="3562350"/>
            <a:ext cx="1065074" cy="1158775"/>
          </a:xfrm>
          <a:prstGeom prst="rect">
            <a:avLst/>
          </a:prstGeom>
          <a:solidFill>
            <a:srgbClr val="FFFFFF"/>
          </a:solidFill>
          <a:ln w="12700" cap="flat">
            <a:solidFill>
              <a:srgbClr val="00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09" name="Shape 209"/>
          <p:cNvSpPr/>
          <p:nvPr/>
        </p:nvSpPr>
        <p:spPr>
          <a:xfrm>
            <a:off x="4171950" y="3562350"/>
            <a:ext cx="1065074" cy="1158775"/>
          </a:xfrm>
          <a:prstGeom prst="rect">
            <a:avLst/>
          </a:prstGeom>
          <a:solidFill>
            <a:srgbClr val="FFFFFF"/>
          </a:solidFill>
          <a:ln w="12700" cap="flat">
            <a:solidFill>
              <a:srgbClr val="00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10" name="Shape 210"/>
          <p:cNvSpPr/>
          <p:nvPr/>
        </p:nvSpPr>
        <p:spPr>
          <a:xfrm>
            <a:off x="920750" y="5695950"/>
            <a:ext cx="1065074" cy="1158775"/>
          </a:xfrm>
          <a:prstGeom prst="rect">
            <a:avLst/>
          </a:prstGeom>
          <a:solidFill>
            <a:srgbClr val="FF9900"/>
          </a:solidFill>
          <a:ln w="12700" cap="flat">
            <a:solidFill>
              <a:srgbClr val="00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11" name="Shape 211"/>
          <p:cNvSpPr/>
          <p:nvPr/>
        </p:nvSpPr>
        <p:spPr>
          <a:xfrm>
            <a:off x="2545400" y="5695950"/>
            <a:ext cx="1065074" cy="1158775"/>
          </a:xfrm>
          <a:prstGeom prst="rect">
            <a:avLst/>
          </a:prstGeom>
          <a:solidFill>
            <a:srgbClr val="FF9900"/>
          </a:solidFill>
          <a:ln w="12700" cap="flat">
            <a:solidFill>
              <a:srgbClr val="00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12" name="Shape 212"/>
          <p:cNvSpPr txBox="1"/>
          <p:nvPr/>
        </p:nvSpPr>
        <p:spPr>
          <a:xfrm>
            <a:off x="2540000" y="7010400"/>
            <a:ext cx="966750" cy="327474"/>
          </a:xfrm>
          <a:prstGeom prst="rect">
            <a:avLst/>
          </a:prstGeom>
          <a:noFill/>
          <a:ln>
            <a:noFill/>
          </a:ln>
        </p:spPr>
        <p:txBody>
          <a:bodyPr lIns="38100" tIns="38100" rIns="38100" bIns="38100" anchor="t" anchorCtr="0">
            <a:noAutofit/>
          </a:bodyPr>
          <a:lstStyle/>
          <a:p>
            <a:pPr marL="0" marR="0" indent="0" algn="l" rtl="0">
              <a:lnSpc>
                <a:spcPct val="100000"/>
              </a:lnSpc>
              <a:spcBef>
                <a:spcPts val="0"/>
              </a:spcBef>
              <a:spcAft>
                <a:spcPts val="0"/>
              </a:spcAft>
              <a:buNone/>
            </a:pPr>
            <a:r>
              <a:rPr lang="en-US" sz="888" b="1" i="1">
                <a:solidFill>
                  <a:srgbClr val="000000"/>
                </a:solidFill>
                <a:latin typeface="Arial"/>
                <a:ea typeface="Arial"/>
                <a:cs typeface="Arial"/>
                <a:sym typeface="Arial"/>
              </a:rPr>
              <a:t>Album Name</a:t>
            </a:r>
          </a:p>
          <a:p>
            <a:pPr marL="0" marR="0" indent="0" algn="l" rtl="0">
              <a:lnSpc>
                <a:spcPct val="100000"/>
              </a:lnSpc>
              <a:spcBef>
                <a:spcPts val="0"/>
              </a:spcBef>
              <a:spcAft>
                <a:spcPts val="0"/>
              </a:spcAft>
              <a:buNone/>
            </a:pPr>
            <a:endParaRPr sz="888" b="1" i="1">
              <a:solidFill>
                <a:srgbClr val="000000"/>
              </a:solidFill>
              <a:latin typeface="Arial"/>
              <a:ea typeface="Arial"/>
              <a:cs typeface="Arial"/>
              <a:sym typeface="Arial"/>
            </a:endParaRPr>
          </a:p>
          <a:p>
            <a:pPr marL="0" marR="0" indent="0" algn="l" rtl="0">
              <a:lnSpc>
                <a:spcPct val="100000"/>
              </a:lnSpc>
              <a:spcBef>
                <a:spcPts val="0"/>
              </a:spcBef>
              <a:spcAft>
                <a:spcPts val="0"/>
              </a:spcAft>
              <a:buNone/>
            </a:pPr>
            <a:r>
              <a:rPr lang="en-US" sz="888" b="1" i="1">
                <a:solidFill>
                  <a:srgbClr val="000000"/>
                </a:solidFill>
                <a:latin typeface="Arial"/>
                <a:ea typeface="Arial"/>
                <a:cs typeface="Arial"/>
                <a:sym typeface="Arial"/>
              </a:rPr>
              <a:t> </a:t>
            </a:r>
            <a:r>
              <a:rPr lang="en-US" sz="888">
                <a:solidFill>
                  <a:srgbClr val="000000"/>
                </a:solidFill>
                <a:latin typeface="Arial"/>
                <a:ea typeface="Arial"/>
                <a:cs typeface="Arial"/>
                <a:sym typeface="Arial"/>
              </a:rPr>
              <a:t>5 photos</a:t>
            </a:r>
          </a:p>
        </p:txBody>
      </p:sp>
      <p:sp>
        <p:nvSpPr>
          <p:cNvPr id="213" name="Shape 213"/>
          <p:cNvSpPr/>
          <p:nvPr/>
        </p:nvSpPr>
        <p:spPr>
          <a:xfrm>
            <a:off x="4080050" y="5704800"/>
            <a:ext cx="994249" cy="1285174"/>
          </a:xfrm>
          <a:prstGeom prst="rect">
            <a:avLst/>
          </a:prstGeom>
          <a:solidFill>
            <a:srgbClr val="6AA84F"/>
          </a:solidFill>
          <a:ln w="12700" cap="flat">
            <a:solidFill>
              <a:srgbClr val="00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pic>
        <p:nvPicPr>
          <p:cNvPr id="218" name="Shape 218"/>
          <p:cNvPicPr preferRelativeResize="0"/>
          <p:nvPr/>
        </p:nvPicPr>
        <p:blipFill>
          <a:blip r:embed="rId3">
            <a:alphaModFix/>
          </a:blip>
          <a:stretch>
            <a:fillRect/>
          </a:stretch>
        </p:blipFill>
        <p:spPr>
          <a:xfrm>
            <a:off x="0" y="423325"/>
            <a:ext cx="10160000" cy="1100650"/>
          </a:xfrm>
          <a:prstGeom prst="rect">
            <a:avLst/>
          </a:prstGeom>
          <a:noFill/>
          <a:ln>
            <a:noFill/>
          </a:ln>
        </p:spPr>
      </p:pic>
      <p:pic>
        <p:nvPicPr>
          <p:cNvPr id="219" name="Shape 219"/>
          <p:cNvPicPr preferRelativeResize="0"/>
          <p:nvPr/>
        </p:nvPicPr>
        <p:blipFill>
          <a:blip r:embed="rId4">
            <a:alphaModFix/>
          </a:blip>
          <a:stretch>
            <a:fillRect/>
          </a:stretch>
        </p:blipFill>
        <p:spPr>
          <a:xfrm>
            <a:off x="0" y="0"/>
            <a:ext cx="1439324" cy="423325"/>
          </a:xfrm>
          <a:prstGeom prst="rect">
            <a:avLst/>
          </a:prstGeom>
          <a:noFill/>
          <a:ln>
            <a:noFill/>
          </a:ln>
        </p:spPr>
      </p:pic>
      <p:sp>
        <p:nvSpPr>
          <p:cNvPr id="220" name="Shape 220"/>
          <p:cNvSpPr txBox="1">
            <a:spLocks noGrp="1"/>
          </p:cNvSpPr>
          <p:nvPr>
            <p:ph type="ctrTitle"/>
          </p:nvPr>
        </p:nvSpPr>
        <p:spPr>
          <a:xfrm>
            <a:off x="102300" y="51150"/>
            <a:ext cx="1310899" cy="397225"/>
          </a:xfrm>
          <a:prstGeom prst="rect">
            <a:avLst/>
          </a:prstGeom>
          <a:noFill/>
          <a:ln>
            <a:noFill/>
          </a:ln>
        </p:spPr>
        <p:txBody>
          <a:bodyPr lIns="38100" tIns="38100" rIns="38100" bIns="38100" anchor="ctr" anchorCtr="0">
            <a:noAutofit/>
          </a:bodyPr>
          <a:lstStyle/>
          <a:p>
            <a:pPr marL="0" marR="0" indent="0" algn="ctr" rtl="0">
              <a:lnSpc>
                <a:spcPct val="119642"/>
              </a:lnSpc>
              <a:spcBef>
                <a:spcPts val="0"/>
              </a:spcBef>
              <a:spcAft>
                <a:spcPts val="0"/>
              </a:spcAft>
              <a:buNone/>
            </a:pPr>
            <a:r>
              <a:rPr lang="en-US" sz="1555" b="1">
                <a:solidFill>
                  <a:srgbClr val="FFFFFF"/>
                </a:solidFill>
                <a:latin typeface="Arial"/>
                <a:ea typeface="Arial"/>
                <a:cs typeface="Arial"/>
                <a:sym typeface="Arial"/>
              </a:rPr>
              <a:t>fakebook</a:t>
            </a:r>
          </a:p>
        </p:txBody>
      </p:sp>
      <p:pic>
        <p:nvPicPr>
          <p:cNvPr id="221" name="Shape 221"/>
          <p:cNvPicPr preferRelativeResize="0"/>
          <p:nvPr/>
        </p:nvPicPr>
        <p:blipFill>
          <a:blip r:embed="rId5">
            <a:alphaModFix/>
          </a:blip>
          <a:stretch>
            <a:fillRect/>
          </a:stretch>
        </p:blipFill>
        <p:spPr>
          <a:xfrm>
            <a:off x="1439325" y="0"/>
            <a:ext cx="846650" cy="423325"/>
          </a:xfrm>
          <a:prstGeom prst="rect">
            <a:avLst/>
          </a:prstGeom>
          <a:noFill/>
          <a:ln>
            <a:noFill/>
          </a:ln>
        </p:spPr>
      </p:pic>
      <p:pic>
        <p:nvPicPr>
          <p:cNvPr id="222" name="Shape 222"/>
          <p:cNvPicPr preferRelativeResize="0"/>
          <p:nvPr/>
        </p:nvPicPr>
        <p:blipFill>
          <a:blip r:embed="rId6">
            <a:alphaModFix/>
          </a:blip>
          <a:stretch>
            <a:fillRect/>
          </a:stretch>
        </p:blipFill>
        <p:spPr>
          <a:xfrm>
            <a:off x="2286000" y="0"/>
            <a:ext cx="931325" cy="423325"/>
          </a:xfrm>
          <a:prstGeom prst="rect">
            <a:avLst/>
          </a:prstGeom>
          <a:noFill/>
          <a:ln>
            <a:noFill/>
          </a:ln>
        </p:spPr>
      </p:pic>
      <p:pic>
        <p:nvPicPr>
          <p:cNvPr id="223" name="Shape 223"/>
          <p:cNvPicPr preferRelativeResize="0"/>
          <p:nvPr/>
        </p:nvPicPr>
        <p:blipFill>
          <a:blip r:embed="rId5">
            <a:alphaModFix/>
          </a:blip>
          <a:stretch>
            <a:fillRect/>
          </a:stretch>
        </p:blipFill>
        <p:spPr>
          <a:xfrm>
            <a:off x="3217325" y="0"/>
            <a:ext cx="846650" cy="423325"/>
          </a:xfrm>
          <a:prstGeom prst="rect">
            <a:avLst/>
          </a:prstGeom>
          <a:noFill/>
          <a:ln>
            <a:noFill/>
          </a:ln>
        </p:spPr>
      </p:pic>
      <p:pic>
        <p:nvPicPr>
          <p:cNvPr id="224" name="Shape 224"/>
          <p:cNvPicPr preferRelativeResize="0"/>
          <p:nvPr/>
        </p:nvPicPr>
        <p:blipFill>
          <a:blip r:embed="rId6">
            <a:alphaModFix/>
          </a:blip>
          <a:stretch>
            <a:fillRect/>
          </a:stretch>
        </p:blipFill>
        <p:spPr>
          <a:xfrm>
            <a:off x="4064000" y="0"/>
            <a:ext cx="931325" cy="423325"/>
          </a:xfrm>
          <a:prstGeom prst="rect">
            <a:avLst/>
          </a:prstGeom>
          <a:noFill/>
          <a:ln>
            <a:noFill/>
          </a:ln>
        </p:spPr>
      </p:pic>
      <p:pic>
        <p:nvPicPr>
          <p:cNvPr id="225" name="Shape 225"/>
          <p:cNvPicPr preferRelativeResize="0"/>
          <p:nvPr/>
        </p:nvPicPr>
        <p:blipFill>
          <a:blip r:embed="rId7">
            <a:alphaModFix/>
          </a:blip>
          <a:stretch>
            <a:fillRect/>
          </a:stretch>
        </p:blipFill>
        <p:spPr>
          <a:xfrm>
            <a:off x="4995325" y="0"/>
            <a:ext cx="2116649" cy="423325"/>
          </a:xfrm>
          <a:prstGeom prst="rect">
            <a:avLst/>
          </a:prstGeom>
          <a:noFill/>
          <a:ln>
            <a:noFill/>
          </a:ln>
        </p:spPr>
      </p:pic>
      <p:pic>
        <p:nvPicPr>
          <p:cNvPr id="226" name="Shape 226"/>
          <p:cNvPicPr preferRelativeResize="0"/>
          <p:nvPr/>
        </p:nvPicPr>
        <p:blipFill>
          <a:blip r:embed="rId8">
            <a:alphaModFix/>
          </a:blip>
          <a:stretch>
            <a:fillRect/>
          </a:stretch>
        </p:blipFill>
        <p:spPr>
          <a:xfrm>
            <a:off x="7112000" y="0"/>
            <a:ext cx="1947324" cy="423325"/>
          </a:xfrm>
          <a:prstGeom prst="rect">
            <a:avLst/>
          </a:prstGeom>
          <a:noFill/>
          <a:ln>
            <a:noFill/>
          </a:ln>
        </p:spPr>
      </p:pic>
      <p:sp>
        <p:nvSpPr>
          <p:cNvPr id="227" name="Shape 227"/>
          <p:cNvSpPr txBox="1"/>
          <p:nvPr/>
        </p:nvSpPr>
        <p:spPr>
          <a:xfrm>
            <a:off x="7214300" y="51150"/>
            <a:ext cx="1818899" cy="397225"/>
          </a:xfrm>
          <a:prstGeom prst="rect">
            <a:avLst/>
          </a:prstGeom>
          <a:noFill/>
          <a:ln>
            <a:noFill/>
          </a:ln>
        </p:spPr>
        <p:txBody>
          <a:bodyPr lIns="38100" tIns="38100" rIns="38100" bIns="38100" anchor="ctr" anchorCtr="0">
            <a:noAutofit/>
          </a:bodyPr>
          <a:lstStyle/>
          <a:p>
            <a:pPr marL="0" marR="0" indent="0" algn="ctr" rtl="0">
              <a:lnSpc>
                <a:spcPct val="119791"/>
              </a:lnSpc>
              <a:spcBef>
                <a:spcPts val="0"/>
              </a:spcBef>
              <a:spcAft>
                <a:spcPts val="0"/>
              </a:spcAft>
              <a:buNone/>
            </a:pPr>
            <a:r>
              <a:rPr lang="en-US" sz="1333">
                <a:solidFill>
                  <a:srgbClr val="FFFFFF"/>
                </a:solidFill>
                <a:latin typeface="Arial"/>
                <a:ea typeface="Arial"/>
                <a:cs typeface="Arial"/>
                <a:sym typeface="Arial"/>
              </a:rPr>
              <a:t>PROFILE NAME</a:t>
            </a:r>
          </a:p>
        </p:txBody>
      </p:sp>
      <p:pic>
        <p:nvPicPr>
          <p:cNvPr id="228" name="Shape 228"/>
          <p:cNvPicPr preferRelativeResize="0"/>
          <p:nvPr/>
        </p:nvPicPr>
        <p:blipFill>
          <a:blip r:embed="rId9">
            <a:alphaModFix/>
          </a:blip>
          <a:stretch>
            <a:fillRect/>
          </a:stretch>
        </p:blipFill>
        <p:spPr>
          <a:xfrm>
            <a:off x="9059325" y="0"/>
            <a:ext cx="1100650" cy="423325"/>
          </a:xfrm>
          <a:prstGeom prst="rect">
            <a:avLst/>
          </a:prstGeom>
          <a:noFill/>
          <a:ln>
            <a:noFill/>
          </a:ln>
        </p:spPr>
      </p:pic>
      <p:sp>
        <p:nvSpPr>
          <p:cNvPr id="229" name="Shape 229"/>
          <p:cNvSpPr txBox="1"/>
          <p:nvPr/>
        </p:nvSpPr>
        <p:spPr>
          <a:xfrm>
            <a:off x="9161625" y="51150"/>
            <a:ext cx="972249" cy="397225"/>
          </a:xfrm>
          <a:prstGeom prst="rect">
            <a:avLst/>
          </a:prstGeom>
          <a:noFill/>
          <a:ln>
            <a:noFill/>
          </a:ln>
        </p:spPr>
        <p:txBody>
          <a:bodyPr lIns="38100" tIns="38100" rIns="38100" bIns="38100" anchor="ctr" anchorCtr="0">
            <a:noAutofit/>
          </a:bodyPr>
          <a:lstStyle/>
          <a:p>
            <a:pPr marL="0" marR="0" indent="0" algn="ctr">
              <a:lnSpc>
                <a:spcPct val="119791"/>
              </a:lnSpc>
              <a:spcBef>
                <a:spcPts val="0"/>
              </a:spcBef>
              <a:spcAft>
                <a:spcPts val="0"/>
              </a:spcAft>
              <a:buNone/>
            </a:pPr>
            <a:r>
              <a:rPr lang="en-US" sz="1333">
                <a:solidFill>
                  <a:srgbClr val="FFFFFF"/>
                </a:solidFill>
                <a:latin typeface="Arial"/>
                <a:ea typeface="Arial"/>
                <a:cs typeface="Arial"/>
                <a:sym typeface="Arial"/>
              </a:rPr>
              <a:t>Logout</a:t>
            </a:r>
          </a:p>
        </p:txBody>
      </p:sp>
      <p:pic>
        <p:nvPicPr>
          <p:cNvPr id="230" name="Shape 230"/>
          <p:cNvPicPr preferRelativeResize="0"/>
          <p:nvPr/>
        </p:nvPicPr>
        <p:blipFill>
          <a:blip r:embed="rId10">
            <a:alphaModFix/>
          </a:blip>
          <a:stretch>
            <a:fillRect/>
          </a:stretch>
        </p:blipFill>
        <p:spPr>
          <a:xfrm>
            <a:off x="920750" y="1259400"/>
            <a:ext cx="952500" cy="306899"/>
          </a:xfrm>
          <a:prstGeom prst="rect">
            <a:avLst/>
          </a:prstGeom>
          <a:noFill/>
          <a:ln>
            <a:noFill/>
          </a:ln>
        </p:spPr>
      </p:pic>
      <p:sp>
        <p:nvSpPr>
          <p:cNvPr id="231" name="Shape 231"/>
          <p:cNvSpPr txBox="1"/>
          <p:nvPr/>
        </p:nvSpPr>
        <p:spPr>
          <a:xfrm>
            <a:off x="1038925" y="1326425"/>
            <a:ext cx="792324" cy="245525"/>
          </a:xfrm>
          <a:prstGeom prst="rect">
            <a:avLst/>
          </a:prstGeom>
          <a:noFill/>
          <a:ln>
            <a:noFill/>
          </a:ln>
        </p:spPr>
        <p:txBody>
          <a:bodyPr lIns="38100" tIns="38100" rIns="38100" bIns="38100" anchor="t" anchorCtr="0">
            <a:noAutofit/>
          </a:bodyPr>
          <a:lstStyle/>
          <a:p>
            <a:pPr marL="0" marR="0" indent="0" algn="ctr">
              <a:lnSpc>
                <a:spcPct val="120000"/>
              </a:lnSpc>
              <a:spcBef>
                <a:spcPts val="0"/>
              </a:spcBef>
              <a:spcAft>
                <a:spcPts val="0"/>
              </a:spcAft>
              <a:buNone/>
            </a:pPr>
            <a:r>
              <a:rPr lang="en-US" sz="1111" u="sng">
                <a:solidFill>
                  <a:srgbClr val="009999"/>
                </a:solidFill>
                <a:latin typeface="Arial"/>
                <a:ea typeface="Arial"/>
                <a:cs typeface="Arial"/>
                <a:sym typeface="Arial"/>
              </a:rPr>
              <a:t>Wall</a:t>
            </a:r>
          </a:p>
        </p:txBody>
      </p:sp>
      <p:pic>
        <p:nvPicPr>
          <p:cNvPr id="232" name="Shape 232"/>
          <p:cNvPicPr preferRelativeResize="0"/>
          <p:nvPr/>
        </p:nvPicPr>
        <p:blipFill>
          <a:blip r:embed="rId11">
            <a:alphaModFix/>
          </a:blip>
          <a:stretch>
            <a:fillRect/>
          </a:stretch>
        </p:blipFill>
        <p:spPr>
          <a:xfrm>
            <a:off x="1852075" y="1259400"/>
            <a:ext cx="867824" cy="306899"/>
          </a:xfrm>
          <a:prstGeom prst="rect">
            <a:avLst/>
          </a:prstGeom>
          <a:noFill/>
          <a:ln>
            <a:noFill/>
          </a:ln>
        </p:spPr>
      </p:pic>
      <p:sp>
        <p:nvSpPr>
          <p:cNvPr id="233" name="Shape 233"/>
          <p:cNvSpPr txBox="1"/>
          <p:nvPr/>
        </p:nvSpPr>
        <p:spPr>
          <a:xfrm>
            <a:off x="1970250" y="1326425"/>
            <a:ext cx="707650" cy="245525"/>
          </a:xfrm>
          <a:prstGeom prst="rect">
            <a:avLst/>
          </a:prstGeom>
          <a:noFill/>
          <a:ln>
            <a:noFill/>
          </a:ln>
        </p:spPr>
        <p:txBody>
          <a:bodyPr lIns="38100" tIns="38100" rIns="38100" bIns="38100" anchor="t" anchorCtr="0">
            <a:noAutofit/>
          </a:bodyPr>
          <a:lstStyle/>
          <a:p>
            <a:pPr marL="0" marR="0" indent="0" algn="ctr">
              <a:lnSpc>
                <a:spcPct val="120000"/>
              </a:lnSpc>
              <a:spcBef>
                <a:spcPts val="0"/>
              </a:spcBef>
              <a:spcAft>
                <a:spcPts val="0"/>
              </a:spcAft>
              <a:buNone/>
            </a:pPr>
            <a:r>
              <a:rPr lang="en-US" sz="1111" u="sng">
                <a:solidFill>
                  <a:srgbClr val="009999"/>
                </a:solidFill>
                <a:latin typeface="Arial"/>
                <a:ea typeface="Arial"/>
                <a:cs typeface="Arial"/>
                <a:sym typeface="Arial"/>
              </a:rPr>
              <a:t>Info</a:t>
            </a:r>
          </a:p>
        </p:txBody>
      </p:sp>
      <p:pic>
        <p:nvPicPr>
          <p:cNvPr id="234" name="Shape 234"/>
          <p:cNvPicPr preferRelativeResize="0"/>
          <p:nvPr/>
        </p:nvPicPr>
        <p:blipFill>
          <a:blip r:embed="rId11">
            <a:alphaModFix/>
          </a:blip>
          <a:stretch>
            <a:fillRect/>
          </a:stretch>
        </p:blipFill>
        <p:spPr>
          <a:xfrm>
            <a:off x="2698750" y="1259400"/>
            <a:ext cx="867824" cy="306899"/>
          </a:xfrm>
          <a:prstGeom prst="rect">
            <a:avLst/>
          </a:prstGeom>
          <a:noFill/>
          <a:ln>
            <a:noFill/>
          </a:ln>
        </p:spPr>
      </p:pic>
      <p:sp>
        <p:nvSpPr>
          <p:cNvPr id="235" name="Shape 235"/>
          <p:cNvSpPr txBox="1"/>
          <p:nvPr/>
        </p:nvSpPr>
        <p:spPr>
          <a:xfrm>
            <a:off x="2816925" y="1326425"/>
            <a:ext cx="707650" cy="245525"/>
          </a:xfrm>
          <a:prstGeom prst="rect">
            <a:avLst/>
          </a:prstGeom>
          <a:noFill/>
          <a:ln>
            <a:noFill/>
          </a:ln>
        </p:spPr>
        <p:txBody>
          <a:bodyPr lIns="38100" tIns="38100" rIns="38100" bIns="38100" anchor="t" anchorCtr="0">
            <a:noAutofit/>
          </a:bodyPr>
          <a:lstStyle/>
          <a:p>
            <a:pPr marL="0" marR="0" indent="0" algn="ctr">
              <a:lnSpc>
                <a:spcPct val="120000"/>
              </a:lnSpc>
              <a:spcBef>
                <a:spcPts val="0"/>
              </a:spcBef>
              <a:spcAft>
                <a:spcPts val="0"/>
              </a:spcAft>
              <a:buNone/>
            </a:pPr>
            <a:r>
              <a:rPr lang="en-US" sz="1111" u="sng">
                <a:solidFill>
                  <a:srgbClr val="009999"/>
                </a:solidFill>
                <a:latin typeface="Arial"/>
                <a:ea typeface="Arial"/>
                <a:cs typeface="Arial"/>
                <a:sym typeface="Arial"/>
              </a:rPr>
              <a:t>Photos</a:t>
            </a:r>
          </a:p>
        </p:txBody>
      </p:sp>
      <p:pic>
        <p:nvPicPr>
          <p:cNvPr id="236" name="Shape 236"/>
          <p:cNvPicPr preferRelativeResize="0"/>
          <p:nvPr/>
        </p:nvPicPr>
        <p:blipFill>
          <a:blip r:embed="rId12">
            <a:alphaModFix/>
          </a:blip>
          <a:stretch>
            <a:fillRect/>
          </a:stretch>
        </p:blipFill>
        <p:spPr>
          <a:xfrm>
            <a:off x="3545400" y="1259400"/>
            <a:ext cx="867824" cy="306899"/>
          </a:xfrm>
          <a:prstGeom prst="rect">
            <a:avLst/>
          </a:prstGeom>
          <a:noFill/>
          <a:ln>
            <a:noFill/>
          </a:ln>
        </p:spPr>
      </p:pic>
      <p:sp>
        <p:nvSpPr>
          <p:cNvPr id="237" name="Shape 237"/>
          <p:cNvSpPr txBox="1"/>
          <p:nvPr/>
        </p:nvSpPr>
        <p:spPr>
          <a:xfrm>
            <a:off x="3663575" y="1326425"/>
            <a:ext cx="707650" cy="245525"/>
          </a:xfrm>
          <a:prstGeom prst="rect">
            <a:avLst/>
          </a:prstGeom>
          <a:noFill/>
          <a:ln>
            <a:noFill/>
          </a:ln>
        </p:spPr>
        <p:txBody>
          <a:bodyPr lIns="38100" tIns="38100" rIns="38100" bIns="38100" anchor="t" anchorCtr="0">
            <a:noAutofit/>
          </a:bodyPr>
          <a:lstStyle/>
          <a:p>
            <a:pPr marL="0" marR="0" indent="0" algn="ctr">
              <a:lnSpc>
                <a:spcPct val="120000"/>
              </a:lnSpc>
              <a:spcBef>
                <a:spcPts val="0"/>
              </a:spcBef>
              <a:spcAft>
                <a:spcPts val="0"/>
              </a:spcAft>
              <a:buNone/>
            </a:pPr>
            <a:r>
              <a:rPr lang="en-US" sz="1111" u="sng">
                <a:solidFill>
                  <a:srgbClr val="009999"/>
                </a:solidFill>
                <a:latin typeface="Arial"/>
                <a:ea typeface="Arial"/>
                <a:cs typeface="Arial"/>
                <a:sym typeface="Arial"/>
              </a:rPr>
              <a:t>Videos</a:t>
            </a:r>
          </a:p>
        </p:txBody>
      </p:sp>
      <p:pic>
        <p:nvPicPr>
          <p:cNvPr id="238" name="Shape 238"/>
          <p:cNvPicPr preferRelativeResize="0"/>
          <p:nvPr/>
        </p:nvPicPr>
        <p:blipFill>
          <a:blip r:embed="rId13">
            <a:alphaModFix/>
          </a:blip>
          <a:stretch>
            <a:fillRect/>
          </a:stretch>
        </p:blipFill>
        <p:spPr>
          <a:xfrm>
            <a:off x="751400" y="1936725"/>
            <a:ext cx="8487824" cy="5101149"/>
          </a:xfrm>
          <a:prstGeom prst="rect">
            <a:avLst/>
          </a:prstGeom>
          <a:noFill/>
          <a:ln>
            <a:noFill/>
          </a:ln>
        </p:spPr>
      </p:pic>
      <p:sp>
        <p:nvSpPr>
          <p:cNvPr id="239" name="Shape 239"/>
          <p:cNvSpPr txBox="1"/>
          <p:nvPr/>
        </p:nvSpPr>
        <p:spPr>
          <a:xfrm>
            <a:off x="864300" y="1744475"/>
            <a:ext cx="1988250" cy="245525"/>
          </a:xfrm>
          <a:prstGeom prst="rect">
            <a:avLst/>
          </a:prstGeom>
          <a:noFill/>
          <a:ln>
            <a:noFill/>
          </a:ln>
        </p:spPr>
        <p:txBody>
          <a:bodyPr lIns="38100" tIns="38100" rIns="38100" bIns="38100" anchor="t" anchorCtr="0">
            <a:noAutofit/>
          </a:bodyPr>
          <a:lstStyle/>
          <a:p>
            <a:pPr marL="0" marR="0" indent="0" algn="l" rtl="0">
              <a:lnSpc>
                <a:spcPct val="120000"/>
              </a:lnSpc>
              <a:spcBef>
                <a:spcPts val="0"/>
              </a:spcBef>
              <a:spcAft>
                <a:spcPts val="0"/>
              </a:spcAft>
              <a:buNone/>
            </a:pPr>
            <a:r>
              <a:rPr lang="en-US" sz="1111" b="1">
                <a:solidFill>
                  <a:srgbClr val="000000"/>
                </a:solidFill>
                <a:latin typeface="Arial"/>
                <a:ea typeface="Arial"/>
                <a:cs typeface="Arial"/>
                <a:sym typeface="Arial"/>
              </a:rPr>
              <a:t>Videos of _____</a:t>
            </a:r>
            <a:r>
              <a:rPr lang="en-US" sz="1111">
                <a:solidFill>
                  <a:srgbClr val="000000"/>
                </a:solidFill>
                <a:latin typeface="Arial"/>
                <a:ea typeface="Arial"/>
                <a:cs typeface="Arial"/>
                <a:sym typeface="Arial"/>
              </a:rPr>
              <a:t> #</a:t>
            </a:r>
            <a:r>
              <a:rPr lang="en-US" sz="888">
                <a:solidFill>
                  <a:srgbClr val="000000"/>
                </a:solidFill>
                <a:latin typeface="Arial"/>
                <a:ea typeface="Arial"/>
                <a:cs typeface="Arial"/>
                <a:sym typeface="Arial"/>
              </a:rPr>
              <a:t> Videos</a:t>
            </a:r>
          </a:p>
        </p:txBody>
      </p:sp>
      <p:sp>
        <p:nvSpPr>
          <p:cNvPr id="240" name="Shape 240"/>
          <p:cNvSpPr txBox="1"/>
          <p:nvPr/>
        </p:nvSpPr>
        <p:spPr>
          <a:xfrm>
            <a:off x="1117600" y="5283200"/>
            <a:ext cx="1141574" cy="247274"/>
          </a:xfrm>
          <a:prstGeom prst="rect">
            <a:avLst/>
          </a:prstGeom>
          <a:noFill/>
          <a:ln>
            <a:noFill/>
          </a:ln>
        </p:spPr>
        <p:txBody>
          <a:bodyPr lIns="38100" tIns="38100" rIns="38100" bIns="38100" anchor="t" anchorCtr="0">
            <a:noAutofit/>
          </a:bodyPr>
          <a:lstStyle/>
          <a:p>
            <a:pPr marL="0" marR="0" indent="0" algn="ctr" rtl="0">
              <a:lnSpc>
                <a:spcPct val="120000"/>
              </a:lnSpc>
              <a:spcBef>
                <a:spcPts val="0"/>
              </a:spcBef>
              <a:spcAft>
                <a:spcPts val="0"/>
              </a:spcAft>
              <a:buNone/>
            </a:pPr>
            <a:r>
              <a:rPr lang="en-US" sz="1111">
                <a:solidFill>
                  <a:srgbClr val="000000"/>
                </a:solidFill>
                <a:latin typeface="Arial"/>
                <a:ea typeface="Arial"/>
                <a:cs typeface="Arial"/>
                <a:sym typeface="Arial"/>
              </a:rPr>
              <a:t>Video Topic/Title</a:t>
            </a:r>
          </a:p>
        </p:txBody>
      </p:sp>
      <p:sp>
        <p:nvSpPr>
          <p:cNvPr id="241" name="Shape 241"/>
          <p:cNvSpPr txBox="1"/>
          <p:nvPr/>
        </p:nvSpPr>
        <p:spPr>
          <a:xfrm>
            <a:off x="1034950" y="710150"/>
            <a:ext cx="6983575" cy="481874"/>
          </a:xfrm>
          <a:prstGeom prst="rect">
            <a:avLst/>
          </a:prstGeom>
          <a:noFill/>
          <a:ln>
            <a:noFill/>
          </a:ln>
        </p:spPr>
        <p:txBody>
          <a:bodyPr lIns="38100" tIns="38100" rIns="38100" bIns="38100" anchor="t" anchorCtr="0">
            <a:noAutofit/>
          </a:bodyPr>
          <a:lstStyle/>
          <a:p>
            <a:pPr marL="0" marR="0" indent="0" algn="l" rtl="0">
              <a:lnSpc>
                <a:spcPct val="108035"/>
              </a:lnSpc>
              <a:spcBef>
                <a:spcPts val="0"/>
              </a:spcBef>
              <a:spcAft>
                <a:spcPts val="0"/>
              </a:spcAft>
              <a:buNone/>
            </a:pPr>
            <a:r>
              <a:rPr lang="en-US" sz="1555">
                <a:solidFill>
                  <a:srgbClr val="000000"/>
                </a:solidFill>
                <a:latin typeface="Arial"/>
                <a:ea typeface="Arial"/>
                <a:cs typeface="Arial"/>
                <a:sym typeface="Arial"/>
              </a:rPr>
              <a:t>PROFILE NAME</a:t>
            </a:r>
            <a:r>
              <a:rPr lang="en-US" sz="1111">
                <a:solidFill>
                  <a:srgbClr val="000000"/>
                </a:solidFill>
                <a:latin typeface="Arial"/>
                <a:ea typeface="Arial"/>
                <a:cs typeface="Arial"/>
                <a:sym typeface="Arial"/>
              </a:rPr>
              <a:t> </a:t>
            </a:r>
            <a:r>
              <a:rPr lang="en-US" sz="1111" i="1">
                <a:solidFill>
                  <a:srgbClr val="000000"/>
                </a:solidFill>
                <a:latin typeface="Arial"/>
                <a:ea typeface="Arial"/>
                <a:cs typeface="Arial"/>
                <a:sym typeface="Arial"/>
              </a:rPr>
              <a:t>status</a:t>
            </a:r>
          </a:p>
        </p:txBody>
      </p:sp>
      <p:sp>
        <p:nvSpPr>
          <p:cNvPr id="242" name="Shape 242"/>
          <p:cNvSpPr/>
          <p:nvPr/>
        </p:nvSpPr>
        <p:spPr>
          <a:xfrm>
            <a:off x="209550" y="514350"/>
            <a:ext cx="581949" cy="770324"/>
          </a:xfrm>
          <a:prstGeom prst="rect">
            <a:avLst/>
          </a:prstGeom>
          <a:solidFill>
            <a:srgbClr val="FFFFFF"/>
          </a:solidFill>
          <a:ln w="12700" cap="flat">
            <a:solidFill>
              <a:srgbClr val="00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43" name="Shape 243"/>
          <p:cNvSpPr/>
          <p:nvPr/>
        </p:nvSpPr>
        <p:spPr>
          <a:xfrm>
            <a:off x="1125725" y="2343150"/>
            <a:ext cx="1193300" cy="858349"/>
          </a:xfrm>
          <a:prstGeom prst="rect">
            <a:avLst/>
          </a:prstGeom>
          <a:solidFill>
            <a:srgbClr val="FFFFFF"/>
          </a:solidFill>
          <a:ln w="12700" cap="flat">
            <a:solidFill>
              <a:srgbClr val="00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44" name="Shape 244"/>
          <p:cNvSpPr txBox="1"/>
          <p:nvPr/>
        </p:nvSpPr>
        <p:spPr>
          <a:xfrm>
            <a:off x="3328925" y="3355375"/>
            <a:ext cx="1141574" cy="251024"/>
          </a:xfrm>
          <a:prstGeom prst="rect">
            <a:avLst/>
          </a:prstGeom>
          <a:noFill/>
          <a:ln>
            <a:noFill/>
          </a:ln>
        </p:spPr>
        <p:txBody>
          <a:bodyPr lIns="38100" tIns="38100" rIns="38100" bIns="38100" anchor="t" anchorCtr="0">
            <a:noAutofit/>
          </a:bodyPr>
          <a:lstStyle/>
          <a:p>
            <a:pPr marL="0" marR="0" indent="0" algn="ctr" rtl="0">
              <a:lnSpc>
                <a:spcPct val="120000"/>
              </a:lnSpc>
              <a:spcBef>
                <a:spcPts val="0"/>
              </a:spcBef>
              <a:spcAft>
                <a:spcPts val="0"/>
              </a:spcAft>
              <a:buNone/>
            </a:pPr>
            <a:r>
              <a:rPr lang="en-US" sz="1111">
                <a:solidFill>
                  <a:srgbClr val="000000"/>
                </a:solidFill>
                <a:latin typeface="Arial"/>
                <a:ea typeface="Arial"/>
                <a:cs typeface="Arial"/>
                <a:sym typeface="Arial"/>
              </a:rPr>
              <a:t>Video Topic/Title</a:t>
            </a:r>
          </a:p>
        </p:txBody>
      </p:sp>
      <p:sp>
        <p:nvSpPr>
          <p:cNvPr id="245" name="Shape 245"/>
          <p:cNvSpPr/>
          <p:nvPr/>
        </p:nvSpPr>
        <p:spPr>
          <a:xfrm>
            <a:off x="3257550" y="2343150"/>
            <a:ext cx="1193300" cy="858349"/>
          </a:xfrm>
          <a:prstGeom prst="rect">
            <a:avLst/>
          </a:prstGeom>
          <a:solidFill>
            <a:srgbClr val="FFFFFF"/>
          </a:solidFill>
          <a:ln w="12700" cap="flat">
            <a:solidFill>
              <a:srgbClr val="00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46" name="Shape 246"/>
          <p:cNvSpPr txBox="1"/>
          <p:nvPr/>
        </p:nvSpPr>
        <p:spPr>
          <a:xfrm>
            <a:off x="5360925" y="3355375"/>
            <a:ext cx="1141574" cy="247274"/>
          </a:xfrm>
          <a:prstGeom prst="rect">
            <a:avLst/>
          </a:prstGeom>
          <a:noFill/>
          <a:ln>
            <a:noFill/>
          </a:ln>
        </p:spPr>
        <p:txBody>
          <a:bodyPr lIns="38100" tIns="38100" rIns="38100" bIns="38100" anchor="t" anchorCtr="0">
            <a:noAutofit/>
          </a:bodyPr>
          <a:lstStyle/>
          <a:p>
            <a:pPr marL="0" marR="0" indent="0" algn="ctr" rtl="0">
              <a:lnSpc>
                <a:spcPct val="120000"/>
              </a:lnSpc>
              <a:spcBef>
                <a:spcPts val="0"/>
              </a:spcBef>
              <a:spcAft>
                <a:spcPts val="0"/>
              </a:spcAft>
              <a:buNone/>
            </a:pPr>
            <a:r>
              <a:rPr lang="en-US" sz="1111">
                <a:solidFill>
                  <a:srgbClr val="000000"/>
                </a:solidFill>
                <a:latin typeface="Arial"/>
                <a:ea typeface="Arial"/>
                <a:cs typeface="Arial"/>
                <a:sym typeface="Arial"/>
              </a:rPr>
              <a:t>Video Topic/Title</a:t>
            </a:r>
          </a:p>
        </p:txBody>
      </p:sp>
      <p:sp>
        <p:nvSpPr>
          <p:cNvPr id="247" name="Shape 247"/>
          <p:cNvSpPr/>
          <p:nvPr/>
        </p:nvSpPr>
        <p:spPr>
          <a:xfrm>
            <a:off x="5289550" y="2343150"/>
            <a:ext cx="1193300" cy="858349"/>
          </a:xfrm>
          <a:prstGeom prst="rect">
            <a:avLst/>
          </a:prstGeom>
          <a:solidFill>
            <a:srgbClr val="FFFFFF"/>
          </a:solidFill>
          <a:ln w="12700" cap="flat">
            <a:solidFill>
              <a:srgbClr val="00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48" name="Shape 248"/>
          <p:cNvSpPr txBox="1"/>
          <p:nvPr/>
        </p:nvSpPr>
        <p:spPr>
          <a:xfrm>
            <a:off x="7189725" y="3355375"/>
            <a:ext cx="1141574" cy="247274"/>
          </a:xfrm>
          <a:prstGeom prst="rect">
            <a:avLst/>
          </a:prstGeom>
          <a:noFill/>
          <a:ln>
            <a:noFill/>
          </a:ln>
        </p:spPr>
        <p:txBody>
          <a:bodyPr lIns="38100" tIns="38100" rIns="38100" bIns="38100" anchor="t" anchorCtr="0">
            <a:noAutofit/>
          </a:bodyPr>
          <a:lstStyle/>
          <a:p>
            <a:pPr marL="0" marR="0" indent="0" algn="ctr" rtl="0">
              <a:lnSpc>
                <a:spcPct val="120000"/>
              </a:lnSpc>
              <a:spcBef>
                <a:spcPts val="0"/>
              </a:spcBef>
              <a:spcAft>
                <a:spcPts val="0"/>
              </a:spcAft>
              <a:buNone/>
            </a:pPr>
            <a:r>
              <a:rPr lang="en-US" sz="1111">
                <a:solidFill>
                  <a:srgbClr val="000000"/>
                </a:solidFill>
                <a:latin typeface="Arial"/>
                <a:ea typeface="Arial"/>
                <a:cs typeface="Arial"/>
                <a:sym typeface="Arial"/>
              </a:rPr>
              <a:t>Video Topic/Title</a:t>
            </a:r>
          </a:p>
        </p:txBody>
      </p:sp>
      <p:sp>
        <p:nvSpPr>
          <p:cNvPr id="249" name="Shape 249"/>
          <p:cNvSpPr/>
          <p:nvPr/>
        </p:nvSpPr>
        <p:spPr>
          <a:xfrm>
            <a:off x="7118350" y="2343150"/>
            <a:ext cx="1193300" cy="858349"/>
          </a:xfrm>
          <a:prstGeom prst="rect">
            <a:avLst/>
          </a:prstGeom>
          <a:solidFill>
            <a:srgbClr val="FFFFFF"/>
          </a:solidFill>
          <a:ln w="12700" cap="flat">
            <a:solidFill>
              <a:srgbClr val="00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50" name="Shape 250"/>
          <p:cNvSpPr/>
          <p:nvPr/>
        </p:nvSpPr>
        <p:spPr>
          <a:xfrm>
            <a:off x="1123950" y="4273525"/>
            <a:ext cx="1193300" cy="858349"/>
          </a:xfrm>
          <a:prstGeom prst="rect">
            <a:avLst/>
          </a:prstGeom>
          <a:solidFill>
            <a:srgbClr val="FFFFFF"/>
          </a:solidFill>
          <a:ln w="12700" cap="flat">
            <a:solidFill>
              <a:srgbClr val="00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51" name="Shape 251"/>
          <p:cNvSpPr txBox="1"/>
          <p:nvPr/>
        </p:nvSpPr>
        <p:spPr>
          <a:xfrm>
            <a:off x="1117600" y="3352800"/>
            <a:ext cx="1141574" cy="251024"/>
          </a:xfrm>
          <a:prstGeom prst="rect">
            <a:avLst/>
          </a:prstGeom>
          <a:noFill/>
          <a:ln>
            <a:noFill/>
          </a:ln>
        </p:spPr>
        <p:txBody>
          <a:bodyPr lIns="38100" tIns="38100" rIns="38100" bIns="38100" anchor="t" anchorCtr="0">
            <a:noAutofit/>
          </a:bodyPr>
          <a:lstStyle/>
          <a:p>
            <a:pPr marL="0" marR="0" indent="0" algn="ctr" rtl="0">
              <a:lnSpc>
                <a:spcPct val="120000"/>
              </a:lnSpc>
              <a:spcBef>
                <a:spcPts val="0"/>
              </a:spcBef>
              <a:spcAft>
                <a:spcPts val="0"/>
              </a:spcAft>
              <a:buNone/>
            </a:pPr>
            <a:r>
              <a:rPr lang="en-US" sz="1111">
                <a:solidFill>
                  <a:srgbClr val="000000"/>
                </a:solidFill>
                <a:latin typeface="Arial"/>
                <a:ea typeface="Arial"/>
                <a:cs typeface="Arial"/>
                <a:sym typeface="Arial"/>
              </a:rPr>
              <a:t>Video Topic/Title</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Shape 256"/>
          <p:cNvSpPr/>
          <p:nvPr/>
        </p:nvSpPr>
        <p:spPr>
          <a:xfrm>
            <a:off x="1835150" y="514350"/>
            <a:ext cx="373499" cy="490299"/>
          </a:xfrm>
          <a:prstGeom prst="rect">
            <a:avLst/>
          </a:prstGeom>
          <a:solidFill>
            <a:srgbClr val="FF0000"/>
          </a:solidFill>
          <a:ln w="12700"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57" name="Shape 257"/>
          <p:cNvSpPr txBox="1"/>
          <p:nvPr/>
        </p:nvSpPr>
        <p:spPr>
          <a:xfrm>
            <a:off x="2336800" y="609600"/>
            <a:ext cx="4866900" cy="409475"/>
          </a:xfrm>
          <a:prstGeom prst="rect">
            <a:avLst/>
          </a:prstGeom>
          <a:noFill/>
          <a:ln>
            <a:noFill/>
          </a:ln>
        </p:spPr>
        <p:txBody>
          <a:bodyPr lIns="38100" tIns="38100" rIns="38100" bIns="38100" anchor="t" anchorCtr="0">
            <a:noAutofit/>
          </a:bodyPr>
          <a:lstStyle/>
          <a:p>
            <a:pPr marL="0" marR="0" indent="0" algn="l" rtl="0">
              <a:lnSpc>
                <a:spcPct val="108333"/>
              </a:lnSpc>
              <a:spcBef>
                <a:spcPts val="0"/>
              </a:spcBef>
              <a:spcAft>
                <a:spcPts val="0"/>
              </a:spcAft>
              <a:buNone/>
            </a:pPr>
            <a:r>
              <a:rPr lang="en-US" sz="1333">
                <a:solidFill>
                  <a:srgbClr val="000000"/>
                </a:solidFill>
                <a:latin typeface="Arial"/>
                <a:ea typeface="Arial"/>
                <a:cs typeface="Arial"/>
                <a:sym typeface="Arial"/>
              </a:rPr>
              <a:t>Name</a:t>
            </a:r>
            <a:r>
              <a:rPr lang="en-US" sz="1000">
                <a:solidFill>
                  <a:srgbClr val="000000"/>
                </a:solidFill>
                <a:latin typeface="Arial"/>
                <a:ea typeface="Arial"/>
                <a:cs typeface="Arial"/>
                <a:sym typeface="Arial"/>
              </a:rPr>
              <a:t>  message</a:t>
            </a:r>
          </a:p>
          <a:p>
            <a:pPr marL="0" marR="0" indent="0" algn="l" rtl="0">
              <a:lnSpc>
                <a:spcPct val="107812"/>
              </a:lnSpc>
              <a:spcBef>
                <a:spcPts val="156"/>
              </a:spcBef>
              <a:spcAft>
                <a:spcPts val="0"/>
              </a:spcAft>
              <a:buNone/>
            </a:pPr>
            <a:r>
              <a:rPr lang="en-US" sz="888">
                <a:solidFill>
                  <a:srgbClr val="000000"/>
                </a:solidFill>
                <a:latin typeface="Arial"/>
                <a:ea typeface="Arial"/>
                <a:cs typeface="Arial"/>
                <a:sym typeface="Arial"/>
              </a:rPr>
              <a:t>Date</a:t>
            </a:r>
          </a:p>
        </p:txBody>
      </p:sp>
      <p:sp>
        <p:nvSpPr>
          <p:cNvPr id="258" name="Shape 258"/>
          <p:cNvSpPr/>
          <p:nvPr/>
        </p:nvSpPr>
        <p:spPr>
          <a:xfrm>
            <a:off x="1835150" y="1225550"/>
            <a:ext cx="373499" cy="490299"/>
          </a:xfrm>
          <a:prstGeom prst="rect">
            <a:avLst/>
          </a:prstGeom>
          <a:solidFill>
            <a:srgbClr val="FF0000"/>
          </a:solidFill>
          <a:ln w="12700"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59" name="Shape 259"/>
          <p:cNvSpPr/>
          <p:nvPr/>
        </p:nvSpPr>
        <p:spPr>
          <a:xfrm>
            <a:off x="1835150" y="1936725"/>
            <a:ext cx="373499" cy="490299"/>
          </a:xfrm>
          <a:prstGeom prst="rect">
            <a:avLst/>
          </a:prstGeom>
          <a:solidFill>
            <a:srgbClr val="FF0000"/>
          </a:solidFill>
          <a:ln w="12700"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60" name="Shape 260"/>
          <p:cNvSpPr/>
          <p:nvPr/>
        </p:nvSpPr>
        <p:spPr>
          <a:xfrm>
            <a:off x="1835150" y="2647950"/>
            <a:ext cx="373499" cy="490299"/>
          </a:xfrm>
          <a:prstGeom prst="rect">
            <a:avLst/>
          </a:prstGeom>
          <a:solidFill>
            <a:srgbClr val="FF0000"/>
          </a:solidFill>
          <a:ln w="12700"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61" name="Shape 261"/>
          <p:cNvSpPr/>
          <p:nvPr/>
        </p:nvSpPr>
        <p:spPr>
          <a:xfrm>
            <a:off x="1835150" y="3359125"/>
            <a:ext cx="373499" cy="490299"/>
          </a:xfrm>
          <a:prstGeom prst="rect">
            <a:avLst/>
          </a:prstGeom>
          <a:solidFill>
            <a:srgbClr val="FF0000"/>
          </a:solidFill>
          <a:ln w="12700"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62" name="Shape 262"/>
          <p:cNvSpPr/>
          <p:nvPr/>
        </p:nvSpPr>
        <p:spPr>
          <a:xfrm>
            <a:off x="1835150" y="4070350"/>
            <a:ext cx="373499" cy="490299"/>
          </a:xfrm>
          <a:prstGeom prst="rect">
            <a:avLst/>
          </a:prstGeom>
          <a:solidFill>
            <a:srgbClr val="FF0000"/>
          </a:solidFill>
          <a:ln w="12700"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63" name="Shape 263"/>
          <p:cNvSpPr/>
          <p:nvPr/>
        </p:nvSpPr>
        <p:spPr>
          <a:xfrm>
            <a:off x="1835150" y="4781550"/>
            <a:ext cx="373499" cy="490299"/>
          </a:xfrm>
          <a:prstGeom prst="rect">
            <a:avLst/>
          </a:prstGeom>
          <a:solidFill>
            <a:srgbClr val="FF0000"/>
          </a:solidFill>
          <a:ln w="12700"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64" name="Shape 264"/>
          <p:cNvSpPr/>
          <p:nvPr/>
        </p:nvSpPr>
        <p:spPr>
          <a:xfrm>
            <a:off x="1835150" y="5492750"/>
            <a:ext cx="373499" cy="490299"/>
          </a:xfrm>
          <a:prstGeom prst="rect">
            <a:avLst/>
          </a:prstGeom>
          <a:solidFill>
            <a:srgbClr val="FF0000"/>
          </a:solidFill>
          <a:ln w="12700"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65" name="Shape 265"/>
          <p:cNvSpPr/>
          <p:nvPr/>
        </p:nvSpPr>
        <p:spPr>
          <a:xfrm>
            <a:off x="1835150" y="6915150"/>
            <a:ext cx="373499" cy="490299"/>
          </a:xfrm>
          <a:prstGeom prst="rect">
            <a:avLst/>
          </a:prstGeom>
          <a:solidFill>
            <a:srgbClr val="FF0000"/>
          </a:solidFill>
          <a:ln w="12700"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66" name="Shape 266"/>
          <p:cNvSpPr/>
          <p:nvPr/>
        </p:nvSpPr>
        <p:spPr>
          <a:xfrm>
            <a:off x="1835150" y="6203925"/>
            <a:ext cx="373499" cy="490299"/>
          </a:xfrm>
          <a:prstGeom prst="rect">
            <a:avLst/>
          </a:prstGeom>
          <a:solidFill>
            <a:srgbClr val="FF0000"/>
          </a:solidFill>
          <a:ln w="12700"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67" name="Shape 267"/>
          <p:cNvSpPr txBox="1"/>
          <p:nvPr/>
        </p:nvSpPr>
        <p:spPr>
          <a:xfrm>
            <a:off x="2336800" y="1320800"/>
            <a:ext cx="4866900" cy="409475"/>
          </a:xfrm>
          <a:prstGeom prst="rect">
            <a:avLst/>
          </a:prstGeom>
          <a:noFill/>
          <a:ln>
            <a:noFill/>
          </a:ln>
        </p:spPr>
        <p:txBody>
          <a:bodyPr lIns="38100" tIns="38100" rIns="38100" bIns="38100" anchor="t" anchorCtr="0">
            <a:noAutofit/>
          </a:bodyPr>
          <a:lstStyle/>
          <a:p>
            <a:pPr marL="0" marR="0" indent="0" algn="l" rtl="0">
              <a:lnSpc>
                <a:spcPct val="108333"/>
              </a:lnSpc>
              <a:spcBef>
                <a:spcPts val="0"/>
              </a:spcBef>
              <a:spcAft>
                <a:spcPts val="0"/>
              </a:spcAft>
              <a:buNone/>
            </a:pPr>
            <a:r>
              <a:rPr lang="en-US" sz="1333">
                <a:solidFill>
                  <a:srgbClr val="000000"/>
                </a:solidFill>
                <a:latin typeface="Arial"/>
                <a:ea typeface="Arial"/>
                <a:cs typeface="Arial"/>
                <a:sym typeface="Arial"/>
              </a:rPr>
              <a:t>Name</a:t>
            </a:r>
            <a:r>
              <a:rPr lang="en-US" sz="1000">
                <a:solidFill>
                  <a:srgbClr val="000000"/>
                </a:solidFill>
                <a:latin typeface="Arial"/>
                <a:ea typeface="Arial"/>
                <a:cs typeface="Arial"/>
                <a:sym typeface="Arial"/>
              </a:rPr>
              <a:t>  message</a:t>
            </a:r>
          </a:p>
          <a:p>
            <a:pPr marL="0" marR="0" indent="0" algn="l" rtl="0">
              <a:lnSpc>
                <a:spcPct val="107812"/>
              </a:lnSpc>
              <a:spcBef>
                <a:spcPts val="156"/>
              </a:spcBef>
              <a:spcAft>
                <a:spcPts val="0"/>
              </a:spcAft>
              <a:buNone/>
            </a:pPr>
            <a:r>
              <a:rPr lang="en-US" sz="888">
                <a:solidFill>
                  <a:srgbClr val="000000"/>
                </a:solidFill>
                <a:latin typeface="Arial"/>
                <a:ea typeface="Arial"/>
                <a:cs typeface="Arial"/>
                <a:sym typeface="Arial"/>
              </a:rPr>
              <a:t>Date</a:t>
            </a:r>
          </a:p>
        </p:txBody>
      </p:sp>
      <p:sp>
        <p:nvSpPr>
          <p:cNvPr id="268" name="Shape 268"/>
          <p:cNvSpPr txBox="1"/>
          <p:nvPr/>
        </p:nvSpPr>
        <p:spPr>
          <a:xfrm>
            <a:off x="2336800" y="2031975"/>
            <a:ext cx="4866900" cy="409475"/>
          </a:xfrm>
          <a:prstGeom prst="rect">
            <a:avLst/>
          </a:prstGeom>
          <a:noFill/>
          <a:ln>
            <a:noFill/>
          </a:ln>
        </p:spPr>
        <p:txBody>
          <a:bodyPr lIns="38100" tIns="38100" rIns="38100" bIns="38100" anchor="t" anchorCtr="0">
            <a:noAutofit/>
          </a:bodyPr>
          <a:lstStyle/>
          <a:p>
            <a:pPr marL="0" marR="0" indent="0" algn="l" rtl="0">
              <a:lnSpc>
                <a:spcPct val="108333"/>
              </a:lnSpc>
              <a:spcBef>
                <a:spcPts val="0"/>
              </a:spcBef>
              <a:spcAft>
                <a:spcPts val="0"/>
              </a:spcAft>
              <a:buNone/>
            </a:pPr>
            <a:r>
              <a:rPr lang="en-US" sz="1333">
                <a:solidFill>
                  <a:srgbClr val="000000"/>
                </a:solidFill>
                <a:latin typeface="Arial"/>
                <a:ea typeface="Arial"/>
                <a:cs typeface="Arial"/>
                <a:sym typeface="Arial"/>
              </a:rPr>
              <a:t>Name</a:t>
            </a:r>
            <a:r>
              <a:rPr lang="en-US" sz="1000">
                <a:solidFill>
                  <a:srgbClr val="000000"/>
                </a:solidFill>
                <a:latin typeface="Arial"/>
                <a:ea typeface="Arial"/>
                <a:cs typeface="Arial"/>
                <a:sym typeface="Arial"/>
              </a:rPr>
              <a:t>  message</a:t>
            </a:r>
          </a:p>
          <a:p>
            <a:pPr marL="0" marR="0" indent="0" algn="l" rtl="0">
              <a:lnSpc>
                <a:spcPct val="107812"/>
              </a:lnSpc>
              <a:spcBef>
                <a:spcPts val="156"/>
              </a:spcBef>
              <a:spcAft>
                <a:spcPts val="0"/>
              </a:spcAft>
              <a:buNone/>
            </a:pPr>
            <a:r>
              <a:rPr lang="en-US" sz="888">
                <a:solidFill>
                  <a:srgbClr val="000000"/>
                </a:solidFill>
                <a:latin typeface="Arial"/>
                <a:ea typeface="Arial"/>
                <a:cs typeface="Arial"/>
                <a:sym typeface="Arial"/>
              </a:rPr>
              <a:t>Date</a:t>
            </a:r>
          </a:p>
        </p:txBody>
      </p:sp>
      <p:sp>
        <p:nvSpPr>
          <p:cNvPr id="269" name="Shape 269"/>
          <p:cNvSpPr txBox="1"/>
          <p:nvPr/>
        </p:nvSpPr>
        <p:spPr>
          <a:xfrm>
            <a:off x="2336800" y="2743200"/>
            <a:ext cx="4866900" cy="409475"/>
          </a:xfrm>
          <a:prstGeom prst="rect">
            <a:avLst/>
          </a:prstGeom>
          <a:noFill/>
          <a:ln>
            <a:noFill/>
          </a:ln>
        </p:spPr>
        <p:txBody>
          <a:bodyPr lIns="38100" tIns="38100" rIns="38100" bIns="38100" anchor="t" anchorCtr="0">
            <a:noAutofit/>
          </a:bodyPr>
          <a:lstStyle/>
          <a:p>
            <a:pPr marL="0" marR="0" indent="0" algn="l" rtl="0">
              <a:lnSpc>
                <a:spcPct val="108333"/>
              </a:lnSpc>
              <a:spcBef>
                <a:spcPts val="0"/>
              </a:spcBef>
              <a:spcAft>
                <a:spcPts val="0"/>
              </a:spcAft>
              <a:buNone/>
            </a:pPr>
            <a:r>
              <a:rPr lang="en-US" sz="1333">
                <a:solidFill>
                  <a:srgbClr val="000000"/>
                </a:solidFill>
                <a:latin typeface="Arial"/>
                <a:ea typeface="Arial"/>
                <a:cs typeface="Arial"/>
                <a:sym typeface="Arial"/>
              </a:rPr>
              <a:t>Name</a:t>
            </a:r>
            <a:r>
              <a:rPr lang="en-US" sz="1000">
                <a:solidFill>
                  <a:srgbClr val="000000"/>
                </a:solidFill>
                <a:latin typeface="Arial"/>
                <a:ea typeface="Arial"/>
                <a:cs typeface="Arial"/>
                <a:sym typeface="Arial"/>
              </a:rPr>
              <a:t>  message</a:t>
            </a:r>
          </a:p>
          <a:p>
            <a:pPr marL="0" marR="0" indent="0" algn="l" rtl="0">
              <a:lnSpc>
                <a:spcPct val="107812"/>
              </a:lnSpc>
              <a:spcBef>
                <a:spcPts val="156"/>
              </a:spcBef>
              <a:spcAft>
                <a:spcPts val="0"/>
              </a:spcAft>
              <a:buNone/>
            </a:pPr>
            <a:r>
              <a:rPr lang="en-US" sz="888">
                <a:solidFill>
                  <a:srgbClr val="000000"/>
                </a:solidFill>
                <a:latin typeface="Arial"/>
                <a:ea typeface="Arial"/>
                <a:cs typeface="Arial"/>
                <a:sym typeface="Arial"/>
              </a:rPr>
              <a:t>Date</a:t>
            </a:r>
          </a:p>
        </p:txBody>
      </p:sp>
      <p:sp>
        <p:nvSpPr>
          <p:cNvPr id="270" name="Shape 270"/>
          <p:cNvSpPr txBox="1"/>
          <p:nvPr/>
        </p:nvSpPr>
        <p:spPr>
          <a:xfrm>
            <a:off x="2336800" y="3454375"/>
            <a:ext cx="4866900" cy="409475"/>
          </a:xfrm>
          <a:prstGeom prst="rect">
            <a:avLst/>
          </a:prstGeom>
          <a:noFill/>
          <a:ln>
            <a:noFill/>
          </a:ln>
        </p:spPr>
        <p:txBody>
          <a:bodyPr lIns="38100" tIns="38100" rIns="38100" bIns="38100" anchor="t" anchorCtr="0">
            <a:noAutofit/>
          </a:bodyPr>
          <a:lstStyle/>
          <a:p>
            <a:pPr marL="0" marR="0" indent="0" algn="l" rtl="0">
              <a:lnSpc>
                <a:spcPct val="108333"/>
              </a:lnSpc>
              <a:spcBef>
                <a:spcPts val="0"/>
              </a:spcBef>
              <a:spcAft>
                <a:spcPts val="0"/>
              </a:spcAft>
              <a:buNone/>
            </a:pPr>
            <a:r>
              <a:rPr lang="en-US" sz="1333">
                <a:solidFill>
                  <a:srgbClr val="000000"/>
                </a:solidFill>
                <a:latin typeface="Arial"/>
                <a:ea typeface="Arial"/>
                <a:cs typeface="Arial"/>
                <a:sym typeface="Arial"/>
              </a:rPr>
              <a:t>Name</a:t>
            </a:r>
            <a:r>
              <a:rPr lang="en-US" sz="1000">
                <a:solidFill>
                  <a:srgbClr val="000000"/>
                </a:solidFill>
                <a:latin typeface="Arial"/>
                <a:ea typeface="Arial"/>
                <a:cs typeface="Arial"/>
                <a:sym typeface="Arial"/>
              </a:rPr>
              <a:t>  message</a:t>
            </a:r>
          </a:p>
          <a:p>
            <a:pPr marL="0" marR="0" indent="0" algn="l" rtl="0">
              <a:lnSpc>
                <a:spcPct val="107812"/>
              </a:lnSpc>
              <a:spcBef>
                <a:spcPts val="156"/>
              </a:spcBef>
              <a:spcAft>
                <a:spcPts val="0"/>
              </a:spcAft>
              <a:buNone/>
            </a:pPr>
            <a:r>
              <a:rPr lang="en-US" sz="888">
                <a:solidFill>
                  <a:srgbClr val="000000"/>
                </a:solidFill>
                <a:latin typeface="Arial"/>
                <a:ea typeface="Arial"/>
                <a:cs typeface="Arial"/>
                <a:sym typeface="Arial"/>
              </a:rPr>
              <a:t>Date</a:t>
            </a:r>
          </a:p>
        </p:txBody>
      </p:sp>
      <p:sp>
        <p:nvSpPr>
          <p:cNvPr id="271" name="Shape 271"/>
          <p:cNvSpPr txBox="1"/>
          <p:nvPr/>
        </p:nvSpPr>
        <p:spPr>
          <a:xfrm>
            <a:off x="2336800" y="4165600"/>
            <a:ext cx="4866900" cy="409475"/>
          </a:xfrm>
          <a:prstGeom prst="rect">
            <a:avLst/>
          </a:prstGeom>
          <a:noFill/>
          <a:ln>
            <a:noFill/>
          </a:ln>
        </p:spPr>
        <p:txBody>
          <a:bodyPr lIns="38100" tIns="38100" rIns="38100" bIns="38100" anchor="t" anchorCtr="0">
            <a:noAutofit/>
          </a:bodyPr>
          <a:lstStyle/>
          <a:p>
            <a:pPr marL="0" marR="0" indent="0" algn="l" rtl="0">
              <a:lnSpc>
                <a:spcPct val="108333"/>
              </a:lnSpc>
              <a:spcBef>
                <a:spcPts val="0"/>
              </a:spcBef>
              <a:spcAft>
                <a:spcPts val="0"/>
              </a:spcAft>
              <a:buNone/>
            </a:pPr>
            <a:r>
              <a:rPr lang="en-US" sz="1333">
                <a:solidFill>
                  <a:srgbClr val="000000"/>
                </a:solidFill>
                <a:latin typeface="Arial"/>
                <a:ea typeface="Arial"/>
                <a:cs typeface="Arial"/>
                <a:sym typeface="Arial"/>
              </a:rPr>
              <a:t>Name</a:t>
            </a:r>
            <a:r>
              <a:rPr lang="en-US" sz="1000">
                <a:solidFill>
                  <a:srgbClr val="000000"/>
                </a:solidFill>
                <a:latin typeface="Arial"/>
                <a:ea typeface="Arial"/>
                <a:cs typeface="Arial"/>
                <a:sym typeface="Arial"/>
              </a:rPr>
              <a:t>  message</a:t>
            </a:r>
          </a:p>
          <a:p>
            <a:pPr marL="0" marR="0" indent="0" algn="l" rtl="0">
              <a:lnSpc>
                <a:spcPct val="107812"/>
              </a:lnSpc>
              <a:spcBef>
                <a:spcPts val="156"/>
              </a:spcBef>
              <a:spcAft>
                <a:spcPts val="0"/>
              </a:spcAft>
              <a:buNone/>
            </a:pPr>
            <a:r>
              <a:rPr lang="en-US" sz="888">
                <a:solidFill>
                  <a:srgbClr val="000000"/>
                </a:solidFill>
                <a:latin typeface="Arial"/>
                <a:ea typeface="Arial"/>
                <a:cs typeface="Arial"/>
                <a:sym typeface="Arial"/>
              </a:rPr>
              <a:t>Date</a:t>
            </a:r>
          </a:p>
        </p:txBody>
      </p:sp>
      <p:sp>
        <p:nvSpPr>
          <p:cNvPr id="272" name="Shape 272"/>
          <p:cNvSpPr txBox="1"/>
          <p:nvPr/>
        </p:nvSpPr>
        <p:spPr>
          <a:xfrm>
            <a:off x="2336800" y="4876800"/>
            <a:ext cx="4866900" cy="409475"/>
          </a:xfrm>
          <a:prstGeom prst="rect">
            <a:avLst/>
          </a:prstGeom>
          <a:noFill/>
          <a:ln>
            <a:noFill/>
          </a:ln>
        </p:spPr>
        <p:txBody>
          <a:bodyPr lIns="38100" tIns="38100" rIns="38100" bIns="38100" anchor="t" anchorCtr="0">
            <a:noAutofit/>
          </a:bodyPr>
          <a:lstStyle/>
          <a:p>
            <a:pPr marL="0" marR="0" indent="0" algn="l" rtl="0">
              <a:lnSpc>
                <a:spcPct val="108333"/>
              </a:lnSpc>
              <a:spcBef>
                <a:spcPts val="0"/>
              </a:spcBef>
              <a:spcAft>
                <a:spcPts val="0"/>
              </a:spcAft>
              <a:buNone/>
            </a:pPr>
            <a:r>
              <a:rPr lang="en-US" sz="1333">
                <a:solidFill>
                  <a:srgbClr val="000000"/>
                </a:solidFill>
                <a:latin typeface="Arial"/>
                <a:ea typeface="Arial"/>
                <a:cs typeface="Arial"/>
                <a:sym typeface="Arial"/>
              </a:rPr>
              <a:t>Name</a:t>
            </a:r>
            <a:r>
              <a:rPr lang="en-US" sz="1000">
                <a:solidFill>
                  <a:srgbClr val="000000"/>
                </a:solidFill>
                <a:latin typeface="Arial"/>
                <a:ea typeface="Arial"/>
                <a:cs typeface="Arial"/>
                <a:sym typeface="Arial"/>
              </a:rPr>
              <a:t>  message</a:t>
            </a:r>
          </a:p>
          <a:p>
            <a:pPr marL="0" marR="0" indent="0" algn="l" rtl="0">
              <a:lnSpc>
                <a:spcPct val="107812"/>
              </a:lnSpc>
              <a:spcBef>
                <a:spcPts val="156"/>
              </a:spcBef>
              <a:spcAft>
                <a:spcPts val="0"/>
              </a:spcAft>
              <a:buNone/>
            </a:pPr>
            <a:r>
              <a:rPr lang="en-US" sz="888">
                <a:solidFill>
                  <a:srgbClr val="000000"/>
                </a:solidFill>
                <a:latin typeface="Arial"/>
                <a:ea typeface="Arial"/>
                <a:cs typeface="Arial"/>
                <a:sym typeface="Arial"/>
              </a:rPr>
              <a:t>Date</a:t>
            </a:r>
          </a:p>
        </p:txBody>
      </p:sp>
      <p:sp>
        <p:nvSpPr>
          <p:cNvPr id="273" name="Shape 273"/>
          <p:cNvSpPr txBox="1"/>
          <p:nvPr/>
        </p:nvSpPr>
        <p:spPr>
          <a:xfrm>
            <a:off x="2336800" y="5588000"/>
            <a:ext cx="4866900" cy="409475"/>
          </a:xfrm>
          <a:prstGeom prst="rect">
            <a:avLst/>
          </a:prstGeom>
          <a:noFill/>
          <a:ln>
            <a:noFill/>
          </a:ln>
        </p:spPr>
        <p:txBody>
          <a:bodyPr lIns="38100" tIns="38100" rIns="38100" bIns="38100" anchor="t" anchorCtr="0">
            <a:noAutofit/>
          </a:bodyPr>
          <a:lstStyle/>
          <a:p>
            <a:pPr marL="0" marR="0" indent="0" algn="l" rtl="0">
              <a:lnSpc>
                <a:spcPct val="108333"/>
              </a:lnSpc>
              <a:spcBef>
                <a:spcPts val="0"/>
              </a:spcBef>
              <a:spcAft>
                <a:spcPts val="0"/>
              </a:spcAft>
              <a:buNone/>
            </a:pPr>
            <a:r>
              <a:rPr lang="en-US" sz="1333">
                <a:solidFill>
                  <a:srgbClr val="000000"/>
                </a:solidFill>
                <a:latin typeface="Arial"/>
                <a:ea typeface="Arial"/>
                <a:cs typeface="Arial"/>
                <a:sym typeface="Arial"/>
              </a:rPr>
              <a:t>Name</a:t>
            </a:r>
            <a:r>
              <a:rPr lang="en-US" sz="1000">
                <a:solidFill>
                  <a:srgbClr val="000000"/>
                </a:solidFill>
                <a:latin typeface="Arial"/>
                <a:ea typeface="Arial"/>
                <a:cs typeface="Arial"/>
                <a:sym typeface="Arial"/>
              </a:rPr>
              <a:t>  message</a:t>
            </a:r>
          </a:p>
          <a:p>
            <a:pPr marL="0" marR="0" indent="0" algn="l" rtl="0">
              <a:lnSpc>
                <a:spcPct val="107812"/>
              </a:lnSpc>
              <a:spcBef>
                <a:spcPts val="156"/>
              </a:spcBef>
              <a:spcAft>
                <a:spcPts val="0"/>
              </a:spcAft>
              <a:buNone/>
            </a:pPr>
            <a:r>
              <a:rPr lang="en-US" sz="888">
                <a:solidFill>
                  <a:srgbClr val="000000"/>
                </a:solidFill>
                <a:latin typeface="Arial"/>
                <a:ea typeface="Arial"/>
                <a:cs typeface="Arial"/>
                <a:sym typeface="Arial"/>
              </a:rPr>
              <a:t>Date</a:t>
            </a:r>
          </a:p>
        </p:txBody>
      </p:sp>
      <p:sp>
        <p:nvSpPr>
          <p:cNvPr id="274" name="Shape 274"/>
          <p:cNvSpPr txBox="1"/>
          <p:nvPr/>
        </p:nvSpPr>
        <p:spPr>
          <a:xfrm>
            <a:off x="2336800" y="6299175"/>
            <a:ext cx="4866900" cy="409475"/>
          </a:xfrm>
          <a:prstGeom prst="rect">
            <a:avLst/>
          </a:prstGeom>
          <a:noFill/>
          <a:ln>
            <a:noFill/>
          </a:ln>
        </p:spPr>
        <p:txBody>
          <a:bodyPr lIns="38100" tIns="38100" rIns="38100" bIns="38100" anchor="t" anchorCtr="0">
            <a:noAutofit/>
          </a:bodyPr>
          <a:lstStyle/>
          <a:p>
            <a:pPr marL="0" marR="0" indent="0" algn="l" rtl="0">
              <a:lnSpc>
                <a:spcPct val="108333"/>
              </a:lnSpc>
              <a:spcBef>
                <a:spcPts val="0"/>
              </a:spcBef>
              <a:spcAft>
                <a:spcPts val="0"/>
              </a:spcAft>
              <a:buNone/>
            </a:pPr>
            <a:r>
              <a:rPr lang="en-US" sz="1333">
                <a:solidFill>
                  <a:srgbClr val="000000"/>
                </a:solidFill>
                <a:latin typeface="Arial"/>
                <a:ea typeface="Arial"/>
                <a:cs typeface="Arial"/>
                <a:sym typeface="Arial"/>
              </a:rPr>
              <a:t>Name</a:t>
            </a:r>
            <a:r>
              <a:rPr lang="en-US" sz="1000">
                <a:solidFill>
                  <a:srgbClr val="000000"/>
                </a:solidFill>
                <a:latin typeface="Arial"/>
                <a:ea typeface="Arial"/>
                <a:cs typeface="Arial"/>
                <a:sym typeface="Arial"/>
              </a:rPr>
              <a:t>  message</a:t>
            </a:r>
          </a:p>
          <a:p>
            <a:pPr marL="0" marR="0" indent="0" algn="l" rtl="0">
              <a:lnSpc>
                <a:spcPct val="107812"/>
              </a:lnSpc>
              <a:spcBef>
                <a:spcPts val="156"/>
              </a:spcBef>
              <a:spcAft>
                <a:spcPts val="0"/>
              </a:spcAft>
              <a:buNone/>
            </a:pPr>
            <a:r>
              <a:rPr lang="en-US" sz="888">
                <a:solidFill>
                  <a:srgbClr val="000000"/>
                </a:solidFill>
                <a:latin typeface="Arial"/>
                <a:ea typeface="Arial"/>
                <a:cs typeface="Arial"/>
                <a:sym typeface="Arial"/>
              </a:rPr>
              <a:t>Date</a:t>
            </a:r>
          </a:p>
        </p:txBody>
      </p:sp>
      <p:sp>
        <p:nvSpPr>
          <p:cNvPr id="275" name="Shape 275"/>
          <p:cNvSpPr txBox="1"/>
          <p:nvPr/>
        </p:nvSpPr>
        <p:spPr>
          <a:xfrm>
            <a:off x="2336800" y="7010400"/>
            <a:ext cx="4866900" cy="409475"/>
          </a:xfrm>
          <a:prstGeom prst="rect">
            <a:avLst/>
          </a:prstGeom>
          <a:noFill/>
          <a:ln>
            <a:noFill/>
          </a:ln>
        </p:spPr>
        <p:txBody>
          <a:bodyPr lIns="38100" tIns="38100" rIns="38100" bIns="38100" anchor="t" anchorCtr="0">
            <a:noAutofit/>
          </a:bodyPr>
          <a:lstStyle/>
          <a:p>
            <a:pPr marL="0" marR="0" indent="0" algn="l" rtl="0">
              <a:lnSpc>
                <a:spcPct val="108333"/>
              </a:lnSpc>
              <a:spcBef>
                <a:spcPts val="0"/>
              </a:spcBef>
              <a:spcAft>
                <a:spcPts val="0"/>
              </a:spcAft>
              <a:buNone/>
            </a:pPr>
            <a:r>
              <a:rPr lang="en-US" sz="1333">
                <a:solidFill>
                  <a:srgbClr val="000000"/>
                </a:solidFill>
                <a:latin typeface="Arial"/>
                <a:ea typeface="Arial"/>
                <a:cs typeface="Arial"/>
                <a:sym typeface="Arial"/>
              </a:rPr>
              <a:t>Name</a:t>
            </a:r>
            <a:r>
              <a:rPr lang="en-US" sz="1000">
                <a:solidFill>
                  <a:srgbClr val="000000"/>
                </a:solidFill>
                <a:latin typeface="Arial"/>
                <a:ea typeface="Arial"/>
                <a:cs typeface="Arial"/>
                <a:sym typeface="Arial"/>
              </a:rPr>
              <a:t>  message</a:t>
            </a:r>
          </a:p>
          <a:p>
            <a:pPr marL="0" marR="0" indent="0" algn="l" rtl="0">
              <a:lnSpc>
                <a:spcPct val="107812"/>
              </a:lnSpc>
              <a:spcBef>
                <a:spcPts val="156"/>
              </a:spcBef>
              <a:spcAft>
                <a:spcPts val="0"/>
              </a:spcAft>
              <a:buNone/>
            </a:pPr>
            <a:r>
              <a:rPr lang="en-US" sz="888">
                <a:solidFill>
                  <a:srgbClr val="000000"/>
                </a:solidFill>
                <a:latin typeface="Arial"/>
                <a:ea typeface="Arial"/>
                <a:cs typeface="Arial"/>
                <a:sym typeface="Arial"/>
              </a:rPr>
              <a:t>Date</a:t>
            </a:r>
          </a:p>
        </p:txBody>
      </p:sp>
      <p:pic>
        <p:nvPicPr>
          <p:cNvPr id="276" name="Shape 276"/>
          <p:cNvPicPr preferRelativeResize="0"/>
          <p:nvPr/>
        </p:nvPicPr>
        <p:blipFill>
          <a:blip r:embed="rId3">
            <a:alphaModFix/>
          </a:blip>
          <a:stretch>
            <a:fillRect/>
          </a:stretch>
        </p:blipFill>
        <p:spPr>
          <a:xfrm>
            <a:off x="0" y="0"/>
            <a:ext cx="1439324" cy="423325"/>
          </a:xfrm>
          <a:prstGeom prst="rect">
            <a:avLst/>
          </a:prstGeom>
          <a:noFill/>
          <a:ln>
            <a:noFill/>
          </a:ln>
        </p:spPr>
      </p:pic>
      <p:sp>
        <p:nvSpPr>
          <p:cNvPr id="277" name="Shape 277"/>
          <p:cNvSpPr txBox="1">
            <a:spLocks noGrp="1"/>
          </p:cNvSpPr>
          <p:nvPr>
            <p:ph type="ctrTitle"/>
          </p:nvPr>
        </p:nvSpPr>
        <p:spPr>
          <a:xfrm>
            <a:off x="105975" y="45425"/>
            <a:ext cx="1310899" cy="397225"/>
          </a:xfrm>
          <a:prstGeom prst="rect">
            <a:avLst/>
          </a:prstGeom>
          <a:noFill/>
          <a:ln>
            <a:noFill/>
          </a:ln>
        </p:spPr>
        <p:txBody>
          <a:bodyPr lIns="38100" tIns="38100" rIns="38100" bIns="38100" anchor="ctr" anchorCtr="0">
            <a:noAutofit/>
          </a:bodyPr>
          <a:lstStyle/>
          <a:p>
            <a:pPr marL="0" marR="0" indent="0" algn="ctr" rtl="0">
              <a:lnSpc>
                <a:spcPct val="119642"/>
              </a:lnSpc>
              <a:spcBef>
                <a:spcPts val="0"/>
              </a:spcBef>
              <a:spcAft>
                <a:spcPts val="0"/>
              </a:spcAft>
              <a:buNone/>
            </a:pPr>
            <a:r>
              <a:rPr lang="en-US" sz="1555" b="1">
                <a:solidFill>
                  <a:srgbClr val="FFFFFF"/>
                </a:solidFill>
                <a:latin typeface="Arial"/>
                <a:ea typeface="Arial"/>
                <a:cs typeface="Arial"/>
                <a:sym typeface="Arial"/>
              </a:rPr>
              <a:t>fakebook</a:t>
            </a:r>
          </a:p>
        </p:txBody>
      </p:sp>
      <p:pic>
        <p:nvPicPr>
          <p:cNvPr id="278" name="Shape 278"/>
          <p:cNvPicPr preferRelativeResize="0"/>
          <p:nvPr/>
        </p:nvPicPr>
        <p:blipFill>
          <a:blip r:embed="rId4">
            <a:alphaModFix/>
          </a:blip>
          <a:stretch>
            <a:fillRect/>
          </a:stretch>
        </p:blipFill>
        <p:spPr>
          <a:xfrm>
            <a:off x="1438450" y="0"/>
            <a:ext cx="846650" cy="423325"/>
          </a:xfrm>
          <a:prstGeom prst="rect">
            <a:avLst/>
          </a:prstGeom>
          <a:noFill/>
          <a:ln>
            <a:noFill/>
          </a:ln>
        </p:spPr>
      </p:pic>
      <p:pic>
        <p:nvPicPr>
          <p:cNvPr id="279" name="Shape 279"/>
          <p:cNvPicPr preferRelativeResize="0"/>
          <p:nvPr/>
        </p:nvPicPr>
        <p:blipFill>
          <a:blip r:embed="rId5">
            <a:alphaModFix/>
          </a:blip>
          <a:stretch>
            <a:fillRect/>
          </a:stretch>
        </p:blipFill>
        <p:spPr>
          <a:xfrm>
            <a:off x="2286375" y="0"/>
            <a:ext cx="931325" cy="423325"/>
          </a:xfrm>
          <a:prstGeom prst="rect">
            <a:avLst/>
          </a:prstGeom>
          <a:noFill/>
          <a:ln>
            <a:noFill/>
          </a:ln>
        </p:spPr>
      </p:pic>
      <p:pic>
        <p:nvPicPr>
          <p:cNvPr id="280" name="Shape 280"/>
          <p:cNvPicPr preferRelativeResize="0"/>
          <p:nvPr/>
        </p:nvPicPr>
        <p:blipFill>
          <a:blip r:embed="rId4">
            <a:alphaModFix/>
          </a:blip>
          <a:stretch>
            <a:fillRect/>
          </a:stretch>
        </p:blipFill>
        <p:spPr>
          <a:xfrm>
            <a:off x="3225150" y="0"/>
            <a:ext cx="846650" cy="423325"/>
          </a:xfrm>
          <a:prstGeom prst="rect">
            <a:avLst/>
          </a:prstGeom>
          <a:noFill/>
          <a:ln>
            <a:noFill/>
          </a:ln>
        </p:spPr>
      </p:pic>
      <p:pic>
        <p:nvPicPr>
          <p:cNvPr id="281" name="Shape 281"/>
          <p:cNvPicPr preferRelativeResize="0"/>
          <p:nvPr/>
        </p:nvPicPr>
        <p:blipFill>
          <a:blip r:embed="rId5">
            <a:alphaModFix/>
          </a:blip>
          <a:stretch>
            <a:fillRect/>
          </a:stretch>
        </p:blipFill>
        <p:spPr>
          <a:xfrm>
            <a:off x="4073075" y="0"/>
            <a:ext cx="931325" cy="423325"/>
          </a:xfrm>
          <a:prstGeom prst="rect">
            <a:avLst/>
          </a:prstGeom>
          <a:noFill/>
          <a:ln>
            <a:noFill/>
          </a:ln>
        </p:spPr>
      </p:pic>
      <p:pic>
        <p:nvPicPr>
          <p:cNvPr id="282" name="Shape 282"/>
          <p:cNvPicPr preferRelativeResize="0"/>
          <p:nvPr/>
        </p:nvPicPr>
        <p:blipFill>
          <a:blip r:embed="rId6">
            <a:alphaModFix/>
          </a:blip>
          <a:stretch>
            <a:fillRect/>
          </a:stretch>
        </p:blipFill>
        <p:spPr>
          <a:xfrm>
            <a:off x="4996700" y="0"/>
            <a:ext cx="2116649" cy="423325"/>
          </a:xfrm>
          <a:prstGeom prst="rect">
            <a:avLst/>
          </a:prstGeom>
          <a:noFill/>
          <a:ln>
            <a:noFill/>
          </a:ln>
        </p:spPr>
      </p:pic>
      <p:pic>
        <p:nvPicPr>
          <p:cNvPr id="283" name="Shape 283"/>
          <p:cNvPicPr preferRelativeResize="0"/>
          <p:nvPr/>
        </p:nvPicPr>
        <p:blipFill>
          <a:blip r:embed="rId7">
            <a:alphaModFix/>
          </a:blip>
          <a:stretch>
            <a:fillRect/>
          </a:stretch>
        </p:blipFill>
        <p:spPr>
          <a:xfrm>
            <a:off x="7116525" y="0"/>
            <a:ext cx="1947324" cy="423325"/>
          </a:xfrm>
          <a:prstGeom prst="rect">
            <a:avLst/>
          </a:prstGeom>
          <a:noFill/>
          <a:ln>
            <a:noFill/>
          </a:ln>
        </p:spPr>
      </p:pic>
      <p:sp>
        <p:nvSpPr>
          <p:cNvPr id="284" name="Shape 284"/>
          <p:cNvSpPr txBox="1"/>
          <p:nvPr/>
        </p:nvSpPr>
        <p:spPr>
          <a:xfrm>
            <a:off x="7222525" y="45425"/>
            <a:ext cx="1818899" cy="397225"/>
          </a:xfrm>
          <a:prstGeom prst="rect">
            <a:avLst/>
          </a:prstGeom>
          <a:noFill/>
          <a:ln>
            <a:noFill/>
          </a:ln>
        </p:spPr>
        <p:txBody>
          <a:bodyPr lIns="38100" tIns="38100" rIns="38100" bIns="38100" anchor="ctr" anchorCtr="0">
            <a:noAutofit/>
          </a:bodyPr>
          <a:lstStyle/>
          <a:p>
            <a:pPr marL="0" marR="0" indent="0" algn="ctr" rtl="0">
              <a:lnSpc>
                <a:spcPct val="119791"/>
              </a:lnSpc>
              <a:spcBef>
                <a:spcPts val="0"/>
              </a:spcBef>
              <a:spcAft>
                <a:spcPts val="0"/>
              </a:spcAft>
              <a:buNone/>
            </a:pPr>
            <a:r>
              <a:rPr lang="en-US" sz="1333">
                <a:solidFill>
                  <a:srgbClr val="FFFFFF"/>
                </a:solidFill>
                <a:latin typeface="Arial"/>
                <a:ea typeface="Arial"/>
                <a:cs typeface="Arial"/>
                <a:sym typeface="Arial"/>
              </a:rPr>
              <a:t>PROFILE NAME</a:t>
            </a:r>
          </a:p>
        </p:txBody>
      </p:sp>
      <p:pic>
        <p:nvPicPr>
          <p:cNvPr id="285" name="Shape 285"/>
          <p:cNvPicPr preferRelativeResize="0"/>
          <p:nvPr/>
        </p:nvPicPr>
        <p:blipFill>
          <a:blip r:embed="rId8">
            <a:alphaModFix/>
          </a:blip>
          <a:stretch>
            <a:fillRect/>
          </a:stretch>
        </p:blipFill>
        <p:spPr>
          <a:xfrm>
            <a:off x="9069800" y="0"/>
            <a:ext cx="1100650" cy="423325"/>
          </a:xfrm>
          <a:prstGeom prst="rect">
            <a:avLst/>
          </a:prstGeom>
          <a:noFill/>
          <a:ln>
            <a:noFill/>
          </a:ln>
        </p:spPr>
      </p:pic>
      <p:sp>
        <p:nvSpPr>
          <p:cNvPr id="286" name="Shape 286"/>
          <p:cNvSpPr txBox="1"/>
          <p:nvPr/>
        </p:nvSpPr>
        <p:spPr>
          <a:xfrm>
            <a:off x="9160650" y="45425"/>
            <a:ext cx="972249" cy="397225"/>
          </a:xfrm>
          <a:prstGeom prst="rect">
            <a:avLst/>
          </a:prstGeom>
          <a:noFill/>
          <a:ln>
            <a:noFill/>
          </a:ln>
        </p:spPr>
        <p:txBody>
          <a:bodyPr lIns="38100" tIns="38100" rIns="38100" bIns="38100" anchor="ctr" anchorCtr="0">
            <a:noAutofit/>
          </a:bodyPr>
          <a:lstStyle/>
          <a:p>
            <a:pPr marL="0" marR="0" indent="0" algn="ctr">
              <a:lnSpc>
                <a:spcPct val="119791"/>
              </a:lnSpc>
              <a:spcBef>
                <a:spcPts val="0"/>
              </a:spcBef>
              <a:spcAft>
                <a:spcPts val="0"/>
              </a:spcAft>
              <a:buNone/>
            </a:pPr>
            <a:r>
              <a:rPr lang="en-US" sz="1333">
                <a:solidFill>
                  <a:srgbClr val="FFFFFF"/>
                </a:solidFill>
                <a:latin typeface="Arial"/>
                <a:ea typeface="Arial"/>
                <a:cs typeface="Arial"/>
                <a:sym typeface="Arial"/>
              </a:rPr>
              <a:t>Logout</a:t>
            </a:r>
          </a:p>
        </p:txBody>
      </p:sp>
    </p:spTree>
  </p:cSld>
  <p:clrMapOvr>
    <a:masterClrMapping/>
  </p:clrMapOvr>
  <p:transition spd="slow">
    <p:cut/>
  </p:transition>
</p:sld>
</file>

<file path=ppt/theme/theme1.xml><?xml version="1.0" encoding="utf-8"?>
<a:theme xmlns:a="http://schemas.openxmlformats.org/drawingml/2006/main" name="Custom Theme">
  <a:themeElements>
    <a:clrScheme name="blank">
      <a:dk1>
        <a:srgbClr val="000000"/>
      </a:dk1>
      <a:lt1>
        <a:srgbClr val="FFFFFF"/>
      </a:lt1>
      <a:dk2>
        <a:srgbClr val="073763"/>
      </a:dk2>
      <a:lt2>
        <a:srgbClr val="CFE2F3"/>
      </a:lt2>
      <a:accent1>
        <a:srgbClr val="404040"/>
      </a:accent1>
      <a:accent2>
        <a:srgbClr val="808080"/>
      </a:accent2>
      <a:accent3>
        <a:srgbClr val="C0C0C0"/>
      </a:accent3>
      <a:accent4>
        <a:srgbClr val="396187"/>
      </a:accent4>
      <a:accent5>
        <a:srgbClr val="6B8CAB"/>
      </a:accent5>
      <a:accent6>
        <a:srgbClr val="9DB7CF"/>
      </a:accent6>
      <a:hlink>
        <a:srgbClr val="0000EE"/>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267</Words>
  <Application>Microsoft Office PowerPoint</Application>
  <PresentationFormat>Custom</PresentationFormat>
  <Paragraphs>200</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Custom Theme</vt:lpstr>
      <vt:lpstr>facebook</vt:lpstr>
      <vt:lpstr>fakebook</vt:lpstr>
      <vt:lpstr>fakebook</vt:lpstr>
      <vt:lpstr>fakebook</vt:lpstr>
      <vt:lpstr>fakebook</vt:lpstr>
      <vt:lpstr>fakebook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facebook</dc:title>
  <dc:creator>lp</dc:creator>
  <cp:lastModifiedBy>Elisabeth Pölzleitner</cp:lastModifiedBy>
  <cp:revision>1</cp:revision>
  <dcterms:modified xsi:type="dcterms:W3CDTF">2015-03-10T16:03:40Z</dcterms:modified>
</cp:coreProperties>
</file>