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78" r:id="rId4"/>
    <p:sldId id="279" r:id="rId5"/>
    <p:sldId id="260" r:id="rId6"/>
    <p:sldId id="257" r:id="rId7"/>
    <p:sldId id="261" r:id="rId8"/>
    <p:sldId id="270" r:id="rId9"/>
    <p:sldId id="280" r:id="rId10"/>
    <p:sldId id="262" r:id="rId11"/>
    <p:sldId id="271" r:id="rId12"/>
    <p:sldId id="263" r:id="rId13"/>
    <p:sldId id="264" r:id="rId14"/>
    <p:sldId id="265" r:id="rId15"/>
    <p:sldId id="266" r:id="rId16"/>
    <p:sldId id="267" r:id="rId17"/>
    <p:sldId id="268" r:id="rId18"/>
    <p:sldId id="256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6E05-8893-467B-A1F4-63CD0136E112}" type="datetimeFigureOut">
              <a:rPr lang="de-DE" smtClean="0"/>
              <a:t>04.06.2012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70E8-FAB9-4A19-B0CB-699EE8CCE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8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6E05-8893-467B-A1F4-63CD0136E112}" type="datetimeFigureOut">
              <a:rPr lang="de-DE" smtClean="0"/>
              <a:t>04.06.2012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70E8-FAB9-4A19-B0CB-699EE8CCE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19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6E05-8893-467B-A1F4-63CD0136E112}" type="datetimeFigureOut">
              <a:rPr lang="de-DE" smtClean="0"/>
              <a:t>04.06.2012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70E8-FAB9-4A19-B0CB-699EE8CCE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6E05-8893-467B-A1F4-63CD0136E112}" type="datetimeFigureOut">
              <a:rPr lang="de-DE" smtClean="0"/>
              <a:t>04.06.2012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70E8-FAB9-4A19-B0CB-699EE8CCE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2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6E05-8893-467B-A1F4-63CD0136E112}" type="datetimeFigureOut">
              <a:rPr lang="de-DE" smtClean="0"/>
              <a:t>04.06.2012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70E8-FAB9-4A19-B0CB-699EE8CCE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1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6E05-8893-467B-A1F4-63CD0136E112}" type="datetimeFigureOut">
              <a:rPr lang="de-DE" smtClean="0"/>
              <a:t>04.06.2012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70E8-FAB9-4A19-B0CB-699EE8CCE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6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6E05-8893-467B-A1F4-63CD0136E112}" type="datetimeFigureOut">
              <a:rPr lang="de-DE" smtClean="0"/>
              <a:t>04.06.2012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70E8-FAB9-4A19-B0CB-699EE8CCE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6E05-8893-467B-A1F4-63CD0136E112}" type="datetimeFigureOut">
              <a:rPr lang="de-DE" smtClean="0"/>
              <a:t>04.06.2012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70E8-FAB9-4A19-B0CB-699EE8CCE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0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6E05-8893-467B-A1F4-63CD0136E112}" type="datetimeFigureOut">
              <a:rPr lang="de-DE" smtClean="0"/>
              <a:t>04.06.2012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70E8-FAB9-4A19-B0CB-699EE8CCE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9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6E05-8893-467B-A1F4-63CD0136E112}" type="datetimeFigureOut">
              <a:rPr lang="de-DE" smtClean="0"/>
              <a:t>04.06.2012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70E8-FAB9-4A19-B0CB-699EE8CCE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4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6E05-8893-467B-A1F4-63CD0136E112}" type="datetimeFigureOut">
              <a:rPr lang="de-DE" smtClean="0"/>
              <a:t>04.06.2012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70E8-FAB9-4A19-B0CB-699EE8CCE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9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6E05-8893-467B-A1F4-63CD0136E112}" type="datetimeFigureOut">
              <a:rPr lang="de-DE" smtClean="0"/>
              <a:t>04.06.2012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70E8-FAB9-4A19-B0CB-699EE8CCE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668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13 Arizon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436510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7002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122" name="Picture 2" descr="F:\Husky-Dog-Bre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4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194" name="Picture 2" descr="F:\Lapporten_w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movie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courage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25144"/>
            <a:ext cx="8229600" cy="45259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99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146" name="Picture 2" descr="F:\Crossing-S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faith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2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170" name="Picture 2" descr="F:\kids with hu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956"/>
            <a:ext cx="9144001" cy="68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family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7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novel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Roddy Doyle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095" y="4365104"/>
            <a:ext cx="8229600" cy="45259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F:\lapland-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859457" y="980728"/>
            <a:ext cx="3791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Wilderness</a:t>
            </a:r>
            <a:endParaRPr lang="de-D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47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Starring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4164" y="4467944"/>
            <a:ext cx="848225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Sean </a:t>
            </a:r>
            <a:r>
              <a:rPr lang="de-DE" sz="2000" dirty="0" smtClean="0"/>
              <a:t>Penn </a:t>
            </a:r>
            <a:r>
              <a:rPr lang="de-DE" sz="2000" dirty="0" smtClean="0"/>
              <a:t>	          Jodie Foster           Susan Sarandon         Natalie </a:t>
            </a:r>
            <a:r>
              <a:rPr lang="de-DE" sz="2000" dirty="0" err="1" smtClean="0"/>
              <a:t>Portman</a:t>
            </a:r>
            <a:endParaRPr lang="de-DE" sz="2000" dirty="0"/>
          </a:p>
        </p:txBody>
      </p:sp>
      <p:pic>
        <p:nvPicPr>
          <p:cNvPr id="9218" name="Picture 2" descr="F:\Sean-Penn-250x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7286"/>
            <a:ext cx="206168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58" y="1476467"/>
            <a:ext cx="20120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MV5BMTg4ODMzMDUzNF5BMl5BanBnXkFtZTcwNzY4NzQwMw@@._V1._SY314_CR5,0,214,31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65" y="1476467"/>
            <a:ext cx="2012096" cy="291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natalieportman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74" y="1476466"/>
            <a:ext cx="2214246" cy="291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places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3573016"/>
            <a:ext cx="8229600" cy="45259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2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and</a:t>
            </a:r>
            <a:r>
              <a:rPr lang="de-DE" dirty="0" smtClean="0"/>
              <a:t> …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45259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32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143000"/>
          </a:xfrm>
        </p:spPr>
        <p:txBody>
          <a:bodyPr/>
          <a:lstStyle/>
          <a:p>
            <a:r>
              <a:rPr lang="de-DE" dirty="0" smtClean="0"/>
              <a:t>Arnold Schwarzenegger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83" y="1719198"/>
            <a:ext cx="47244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2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/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stories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6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wilderness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725144"/>
            <a:ext cx="8229600" cy="45259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84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/>
          <a:lstStyle/>
          <a:p>
            <a:r>
              <a:rPr lang="de-DE" dirty="0" smtClean="0"/>
              <a:t>Coming </a:t>
            </a:r>
            <a:r>
              <a:rPr lang="de-DE" dirty="0" err="1" smtClean="0"/>
              <a:t>soon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theater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0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…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survive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3933056"/>
            <a:ext cx="8229600" cy="45259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8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trust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/>
              <a:t> </a:t>
            </a:r>
            <a:r>
              <a:rPr lang="de-DE" dirty="0" smtClean="0"/>
              <a:t>…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509120"/>
            <a:ext cx="8229600" cy="45259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35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8" name="Picture 2" descr="F:\sledding-holiday2_125234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0" y="-17648"/>
            <a:ext cx="9222835" cy="68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7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ever</a:t>
            </a:r>
            <a:r>
              <a:rPr lang="de-DE" dirty="0" smtClean="0"/>
              <a:t> </a:t>
            </a:r>
            <a:r>
              <a:rPr lang="de-DE" dirty="0" err="1" smtClean="0"/>
              <a:t>experienced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wilderness</a:t>
            </a:r>
            <a:r>
              <a:rPr lang="de-DE" dirty="0" smtClean="0"/>
              <a:t> … ?</a:t>
            </a:r>
            <a:endParaRPr lang="de-DE" dirty="0"/>
          </a:p>
        </p:txBody>
      </p:sp>
      <p:pic>
        <p:nvPicPr>
          <p:cNvPr id="2051" name="Picture 3" descr="F:\lappland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3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6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de-DE" dirty="0" smtClean="0"/>
              <a:t>Welcome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4595018"/>
            <a:ext cx="8229600" cy="45259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14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4149080"/>
            <a:ext cx="8229600" cy="45259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1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wilderness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6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Bildschirmpräsentation (4:3)</PresentationFormat>
  <Paragraphs>19</Paragraphs>
  <Slides>24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</vt:lpstr>
      <vt:lpstr>PowerPoint-Präsentation</vt:lpstr>
      <vt:lpstr>There are places …</vt:lpstr>
      <vt:lpstr>… where you can only survive …</vt:lpstr>
      <vt:lpstr>… when you trust each other … </vt:lpstr>
      <vt:lpstr>PowerPoint-Präsentation</vt:lpstr>
      <vt:lpstr>PowerPoint-Präsentation</vt:lpstr>
      <vt:lpstr>Welcome …</vt:lpstr>
      <vt:lpstr>… to the …</vt:lpstr>
      <vt:lpstr>… wilderness …</vt:lpstr>
      <vt:lpstr>PowerPoint-Präsentation</vt:lpstr>
      <vt:lpstr>PowerPoint-Präsentation</vt:lpstr>
      <vt:lpstr>A movie about courage …</vt:lpstr>
      <vt:lpstr>PowerPoint-Präsentation</vt:lpstr>
      <vt:lpstr>… faith …</vt:lpstr>
      <vt:lpstr>PowerPoint-Präsentation</vt:lpstr>
      <vt:lpstr>… and family.</vt:lpstr>
      <vt:lpstr>Based on the novel by Roddy Doyle …</vt:lpstr>
      <vt:lpstr>PowerPoint-Präsentation</vt:lpstr>
      <vt:lpstr>Starring </vt:lpstr>
      <vt:lpstr>… and … </vt:lpstr>
      <vt:lpstr>Arnold Schwarzenegger</vt:lpstr>
      <vt:lpstr>Two stories …</vt:lpstr>
      <vt:lpstr>… one wilderness …</vt:lpstr>
      <vt:lpstr>Coming soon to your local theater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Tomy B Wild</dc:creator>
  <cp:lastModifiedBy>Tomy B Wild</cp:lastModifiedBy>
  <cp:revision>34</cp:revision>
  <dcterms:created xsi:type="dcterms:W3CDTF">2012-05-20T20:05:27Z</dcterms:created>
  <dcterms:modified xsi:type="dcterms:W3CDTF">2012-06-03T23:13:09Z</dcterms:modified>
</cp:coreProperties>
</file>