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67" r:id="rId5"/>
    <p:sldId id="264" r:id="rId6"/>
    <p:sldId id="269" r:id="rId7"/>
    <p:sldId id="263" r:id="rId8"/>
    <p:sldId id="265" r:id="rId9"/>
    <p:sldId id="271" r:id="rId10"/>
    <p:sldId id="270" r:id="rId11"/>
    <p:sldId id="266" r:id="rId12"/>
    <p:sldId id="262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0" d="100"/>
          <a:sy n="110" d="100"/>
        </p:scale>
        <p:origin x="-156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Monday, July 04,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Monday, July 04,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Monday, July 04,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Monday, July 04,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Monday, July 04,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hteck 8"/>
          <p:cNvSpPr/>
          <p:nvPr userDrawn="1"/>
        </p:nvSpPr>
        <p:spPr>
          <a:xfrm>
            <a:off x="0" y="346967"/>
            <a:ext cx="9144000" cy="2880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Monday, July 04,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Monday, July 04, 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Monday, July 04, 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Monday, July 04, 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1078302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328" y="792080"/>
            <a:ext cx="6685472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1078301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Monday, July 04,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023994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Monday, July 04,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Monday, July 04,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Rechteck 8"/>
          <p:cNvSpPr/>
          <p:nvPr userDrawn="1"/>
        </p:nvSpPr>
        <p:spPr>
          <a:xfrm>
            <a:off x="0" y="347472"/>
            <a:ext cx="9144000" cy="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-graz.at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ELT Project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John 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Doe</a:t>
            </a:r>
            <a:endParaRPr lang="de-D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5688219" y="6021130"/>
            <a:ext cx="31816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University of Graz</a:t>
            </a:r>
          </a:p>
          <a:p>
            <a:pPr algn="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1 June 2016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 descr="C:\Users\murrt\Desktop\logo_uni_graz_4c[1].bm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1113" y="0"/>
            <a:ext cx="1512887" cy="129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863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4" descr="AA002733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589406">
            <a:off x="271366" y="1612091"/>
            <a:ext cx="8124435" cy="5077772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37485" y="1649409"/>
            <a:ext cx="2724437" cy="1493374"/>
          </a:xfrm>
        </p:spPr>
        <p:txBody>
          <a:bodyPr>
            <a:noAutofit/>
          </a:bodyPr>
          <a:lstStyle/>
          <a:p>
            <a:pPr algn="ctr"/>
            <a:r>
              <a:rPr lang="en-GB" sz="4200" i="1" dirty="0" smtClean="0"/>
              <a:t>ELT?</a:t>
            </a:r>
            <a:endParaRPr lang="en-GB" sz="4200" i="1" dirty="0"/>
          </a:p>
        </p:txBody>
      </p:sp>
      <p:pic>
        <p:nvPicPr>
          <p:cNvPr id="8" name="Picture 3" descr="C:\Users\murrt\Desktop\logo_uni_graz_4c[1].bmp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328" y="0"/>
            <a:ext cx="862672" cy="736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407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Internet Link</a:t>
            </a:r>
            <a:endParaRPr lang="de-DE" dirty="0"/>
          </a:p>
        </p:txBody>
      </p:sp>
      <p:sp>
        <p:nvSpPr>
          <p:cNvPr id="5" name="Inhaltsplatzhalter 2"/>
          <p:cNvSpPr txBox="1">
            <a:spLocks/>
          </p:cNvSpPr>
          <p:nvPr/>
        </p:nvSpPr>
        <p:spPr>
          <a:xfrm>
            <a:off x="457200" y="5185628"/>
            <a:ext cx="8229600" cy="117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SzPct val="100000"/>
              <a:buFont typeface="Symbol" charset="2"/>
              <a:buChar char="-"/>
            </a:pPr>
            <a:r>
              <a:rPr lang="de-DE" dirty="0" smtClean="0"/>
              <a:t>Link Info</a:t>
            </a:r>
          </a:p>
          <a:p>
            <a:pPr algn="ctr">
              <a:buSzPct val="100000"/>
              <a:buFont typeface="Symbol" charset="2"/>
              <a:buChar char="-"/>
            </a:pPr>
            <a:r>
              <a:rPr lang="de-DE" dirty="0" smtClean="0"/>
              <a:t>Link Info</a:t>
            </a:r>
            <a:endParaRPr lang="de-DE" dirty="0"/>
          </a:p>
        </p:txBody>
      </p:sp>
      <p:pic>
        <p:nvPicPr>
          <p:cNvPr id="7" name="Bild 6" descr="72883965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939" y="1831865"/>
            <a:ext cx="5442078" cy="3332900"/>
          </a:xfrm>
          <a:prstGeom prst="rect">
            <a:avLst/>
          </a:prstGeom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770780"/>
            <a:ext cx="8229600" cy="1170580"/>
          </a:xfrm>
        </p:spPr>
        <p:txBody>
          <a:bodyPr/>
          <a:lstStyle/>
          <a:p>
            <a:pPr marL="0" indent="0" algn="ctr">
              <a:buNone/>
            </a:pPr>
            <a:r>
              <a:rPr lang="de-DE" dirty="0" smtClean="0">
                <a:hlinkClick r:id="rId3"/>
              </a:rPr>
              <a:t>www.uni-graz.at</a:t>
            </a:r>
            <a:endParaRPr lang="de-DE" dirty="0" smtClean="0"/>
          </a:p>
          <a:p>
            <a:pPr marL="0" indent="0" algn="ctr">
              <a:buNone/>
            </a:pPr>
            <a:endParaRPr lang="de-DE" dirty="0"/>
          </a:p>
        </p:txBody>
      </p:sp>
      <p:pic>
        <p:nvPicPr>
          <p:cNvPr id="10" name="Picture 3" descr="C:\Users\murrt\Desktop\logo_uni_graz_4c[1].bmp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328" y="0"/>
            <a:ext cx="862672" cy="736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648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80071"/>
            <a:ext cx="2142680" cy="571431"/>
          </a:xfrm>
        </p:spPr>
        <p:txBody>
          <a:bodyPr>
            <a:noAutofit/>
          </a:bodyPr>
          <a:lstStyle/>
          <a:p>
            <a:r>
              <a:rPr lang="de-DE" sz="3200" dirty="0" smtClean="0"/>
              <a:t>Picture 2</a:t>
            </a:r>
            <a:endParaRPr lang="de-DE" sz="3200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4635214" cy="5358598"/>
          </a:xfrm>
        </p:spPr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de-DE" dirty="0"/>
              <a:t>Info Picture</a:t>
            </a:r>
          </a:p>
          <a:p>
            <a:pPr>
              <a:lnSpc>
                <a:spcPct val="150000"/>
              </a:lnSpc>
            </a:pPr>
            <a:r>
              <a:rPr lang="de-DE" dirty="0"/>
              <a:t>Info Picture</a:t>
            </a:r>
          </a:p>
          <a:p>
            <a:pPr>
              <a:lnSpc>
                <a:spcPct val="150000"/>
              </a:lnSpc>
            </a:pPr>
            <a:r>
              <a:rPr lang="de-DE" dirty="0"/>
              <a:t>Info Picture</a:t>
            </a:r>
          </a:p>
          <a:p>
            <a:pPr>
              <a:lnSpc>
                <a:spcPct val="150000"/>
              </a:lnSpc>
            </a:pPr>
            <a:r>
              <a:rPr lang="de-DE" dirty="0"/>
              <a:t>Info Picture</a:t>
            </a:r>
          </a:p>
          <a:p>
            <a:pPr>
              <a:lnSpc>
                <a:spcPct val="150000"/>
              </a:lnSpc>
            </a:pPr>
            <a:endParaRPr lang="de-DE" dirty="0" smtClean="0"/>
          </a:p>
        </p:txBody>
      </p:sp>
      <p:pic>
        <p:nvPicPr>
          <p:cNvPr id="8" name="Picture 3" descr="C:\Users\murrt\Desktop\logo_uni_graz_4c[1].bm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328" y="0"/>
            <a:ext cx="862672" cy="736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63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cap="none" dirty="0" smtClean="0">
                <a:cs typeface="Lucida Calligraphy"/>
              </a:rPr>
              <a:t>Thank you</a:t>
            </a:r>
            <a:endParaRPr lang="en-GB" cap="none" dirty="0">
              <a:cs typeface="Lucida Calligraphy"/>
            </a:endParaRPr>
          </a:p>
        </p:txBody>
      </p:sp>
      <p:pic>
        <p:nvPicPr>
          <p:cNvPr id="2051" name="Picture 3" descr="C:\Users\murrt\Desktop\logo_uni_graz_4c[1].bm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5556" y="3739673"/>
            <a:ext cx="1512888" cy="129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609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Presentation Topic 1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SzPct val="100000"/>
            </a:pPr>
            <a:r>
              <a:rPr lang="en-GB" sz="2600" dirty="0" smtClean="0"/>
              <a:t>This is a list</a:t>
            </a:r>
          </a:p>
          <a:p>
            <a:pPr>
              <a:lnSpc>
                <a:spcPct val="150000"/>
              </a:lnSpc>
              <a:buSzPct val="100000"/>
            </a:pPr>
            <a:r>
              <a:rPr lang="en-GB" sz="2600" dirty="0"/>
              <a:t>This is a list</a:t>
            </a:r>
          </a:p>
          <a:p>
            <a:pPr>
              <a:lnSpc>
                <a:spcPct val="150000"/>
              </a:lnSpc>
              <a:buSzPct val="100000"/>
            </a:pPr>
            <a:r>
              <a:rPr lang="en-GB" sz="2600" dirty="0"/>
              <a:t>This is a list</a:t>
            </a:r>
          </a:p>
          <a:p>
            <a:pPr>
              <a:lnSpc>
                <a:spcPct val="150000"/>
              </a:lnSpc>
              <a:buSzPct val="100000"/>
            </a:pPr>
            <a:r>
              <a:rPr lang="en-GB" sz="2600" dirty="0"/>
              <a:t>This is a list</a:t>
            </a:r>
          </a:p>
          <a:p>
            <a:pPr>
              <a:lnSpc>
                <a:spcPct val="150000"/>
              </a:lnSpc>
              <a:buSzPct val="100000"/>
            </a:pPr>
            <a:r>
              <a:rPr lang="en-GB" sz="2600" dirty="0"/>
              <a:t>This is a list</a:t>
            </a:r>
          </a:p>
          <a:p>
            <a:pPr marL="0" indent="0">
              <a:lnSpc>
                <a:spcPct val="150000"/>
              </a:lnSpc>
              <a:buNone/>
            </a:pPr>
            <a:endParaRPr lang="en-GB" sz="2600" dirty="0" smtClean="0"/>
          </a:p>
        </p:txBody>
      </p:sp>
      <p:pic>
        <p:nvPicPr>
          <p:cNvPr id="6" name="Picture 3" descr="C:\Users\murrt\Desktop\logo_uni_graz_4c[1].bm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328" y="0"/>
            <a:ext cx="862672" cy="736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91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4842994"/>
            <a:ext cx="7772400" cy="1437545"/>
          </a:xfrm>
        </p:spPr>
        <p:txBody>
          <a:bodyPr>
            <a:normAutofit/>
          </a:bodyPr>
          <a:lstStyle/>
          <a:p>
            <a:pPr algn="ctr"/>
            <a:r>
              <a:rPr lang="en-GB" dirty="0" smtClean="0"/>
              <a:t>Subtitle Picture</a:t>
            </a:r>
          </a:p>
          <a:p>
            <a:pPr algn="ctr"/>
            <a:r>
              <a:rPr lang="en-GB" dirty="0" smtClean="0"/>
              <a:t>Info Picture</a:t>
            </a:r>
          </a:p>
        </p:txBody>
      </p:sp>
      <p:pic>
        <p:nvPicPr>
          <p:cNvPr id="5" name="Bild 4" descr="thumb.php.jpe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867" y="1515660"/>
            <a:ext cx="4982217" cy="2441286"/>
          </a:xfrm>
          <a:prstGeom prst="rect">
            <a:avLst/>
          </a:prstGeom>
        </p:spPr>
      </p:pic>
      <p:pic>
        <p:nvPicPr>
          <p:cNvPr id="8" name="Picture 3" descr="C:\Users\murrt\Desktop\logo_uni_graz_4c[1].bmp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328" y="0"/>
            <a:ext cx="862672" cy="736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803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1216325" cy="2979259"/>
          </a:xfrm>
        </p:spPr>
        <p:txBody>
          <a:bodyPr vert="vert270"/>
          <a:lstStyle/>
          <a:p>
            <a:pPr algn="ctr"/>
            <a:r>
              <a:rPr lang="en-GB" sz="4800" dirty="0" smtClean="0"/>
              <a:t>Discussion</a:t>
            </a:r>
            <a:endParaRPr lang="en-GB" sz="4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00000"/>
            </a:pPr>
            <a:r>
              <a:rPr lang="en-GB" dirty="0" smtClean="0"/>
              <a:t>Point 1</a:t>
            </a:r>
          </a:p>
          <a:p>
            <a:pPr>
              <a:buSzPct val="100000"/>
            </a:pPr>
            <a:endParaRPr lang="en-GB" dirty="0" smtClean="0"/>
          </a:p>
          <a:p>
            <a:pPr>
              <a:buSzPct val="100000"/>
            </a:pPr>
            <a:r>
              <a:rPr lang="en-GB" dirty="0" smtClean="0"/>
              <a:t>Point 2</a:t>
            </a:r>
          </a:p>
          <a:p>
            <a:pPr>
              <a:buSzPct val="100000"/>
            </a:pPr>
            <a:endParaRPr lang="en-GB" dirty="0" smtClean="0"/>
          </a:p>
          <a:p>
            <a:pPr>
              <a:buSzPct val="100000"/>
            </a:pPr>
            <a:r>
              <a:rPr lang="en-GB" dirty="0" smtClean="0"/>
              <a:t>Point 3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7" name="Picture 3" descr="C:\Users\murrt\Desktop\logo_uni_graz_4c[1].bm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328" y="0"/>
            <a:ext cx="862672" cy="736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46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4842994"/>
            <a:ext cx="7772400" cy="1437545"/>
          </a:xfrm>
        </p:spPr>
        <p:txBody>
          <a:bodyPr>
            <a:normAutofit/>
          </a:bodyPr>
          <a:lstStyle/>
          <a:p>
            <a:pPr algn="ctr"/>
            <a:r>
              <a:rPr lang="en-GB" dirty="0" smtClean="0"/>
              <a:t>Nelson Mandela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1359892" y="2424431"/>
            <a:ext cx="65685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i="1" dirty="0" smtClean="0"/>
              <a:t>Education is the most powerful weapon which you can use to change the world. </a:t>
            </a:r>
            <a:endParaRPr lang="en-GB" sz="3200" i="1" dirty="0"/>
          </a:p>
        </p:txBody>
      </p:sp>
      <p:pic>
        <p:nvPicPr>
          <p:cNvPr id="7" name="Picture 3" descr="C:\Users\murrt\Desktop\logo_uni_graz_4c[1].bm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328" y="0"/>
            <a:ext cx="862672" cy="736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521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1173192" cy="2645739"/>
          </a:xfrm>
        </p:spPr>
        <p:txBody>
          <a:bodyPr vert="vert270"/>
          <a:lstStyle/>
          <a:p>
            <a:pPr algn="ctr"/>
            <a:r>
              <a:rPr lang="en-GB" sz="4800" dirty="0" smtClean="0"/>
              <a:t>Checklist</a:t>
            </a:r>
            <a:endParaRPr lang="en-GB" sz="4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00000"/>
              <a:buFont typeface="Wingdings" charset="2"/>
              <a:buChar char="ü"/>
            </a:pPr>
            <a:r>
              <a:rPr lang="en-GB" dirty="0" smtClean="0"/>
              <a:t>Check 1</a:t>
            </a:r>
          </a:p>
          <a:p>
            <a:pPr>
              <a:buSzPct val="100000"/>
              <a:buFont typeface="Wingdings" charset="2"/>
              <a:buChar char="ü"/>
            </a:pPr>
            <a:endParaRPr lang="en-GB" dirty="0" smtClean="0"/>
          </a:p>
          <a:p>
            <a:pPr>
              <a:buSzPct val="100000"/>
              <a:buFont typeface="Wingdings" charset="2"/>
              <a:buChar char="ü"/>
            </a:pPr>
            <a:r>
              <a:rPr lang="en-GB" dirty="0" smtClean="0"/>
              <a:t>Check 2</a:t>
            </a:r>
          </a:p>
          <a:p>
            <a:pPr>
              <a:buSzPct val="100000"/>
              <a:buFont typeface="Wingdings" charset="2"/>
              <a:buChar char="ü"/>
            </a:pPr>
            <a:endParaRPr lang="en-GB" dirty="0" smtClean="0"/>
          </a:p>
          <a:p>
            <a:pPr>
              <a:buSzPct val="100000"/>
              <a:buFont typeface="Wingdings" charset="2"/>
              <a:buChar char="ü"/>
            </a:pPr>
            <a:r>
              <a:rPr lang="en-GB" dirty="0" smtClean="0"/>
              <a:t>Check 3</a:t>
            </a:r>
          </a:p>
        </p:txBody>
      </p:sp>
      <p:pic>
        <p:nvPicPr>
          <p:cNvPr id="7" name="Picture 3" descr="C:\Users\murrt\Desktop\logo_uni_graz_4c[1].bm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328" y="0"/>
            <a:ext cx="862672" cy="736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008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Important Info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SzPct val="100000"/>
            </a:pPr>
            <a:r>
              <a:rPr lang="en-GB" sz="2600" dirty="0" smtClean="0"/>
              <a:t>This is a list</a:t>
            </a:r>
          </a:p>
          <a:p>
            <a:pPr>
              <a:lnSpc>
                <a:spcPct val="150000"/>
              </a:lnSpc>
              <a:buSzPct val="100000"/>
            </a:pPr>
            <a:r>
              <a:rPr lang="en-GB" sz="2600" dirty="0"/>
              <a:t>This is a </a:t>
            </a:r>
            <a:r>
              <a:rPr lang="en-GB" sz="2600" dirty="0" smtClean="0"/>
              <a:t>list</a:t>
            </a:r>
          </a:p>
          <a:p>
            <a:pPr>
              <a:lnSpc>
                <a:spcPct val="150000"/>
              </a:lnSpc>
              <a:buSzPct val="100000"/>
            </a:pPr>
            <a:r>
              <a:rPr lang="en-GB" sz="2600" dirty="0"/>
              <a:t>This is a list</a:t>
            </a:r>
          </a:p>
          <a:p>
            <a:pPr>
              <a:lnSpc>
                <a:spcPct val="150000"/>
              </a:lnSpc>
              <a:buSzPct val="100000"/>
            </a:pPr>
            <a:r>
              <a:rPr lang="en-GB" sz="2600" dirty="0"/>
              <a:t>This is a list</a:t>
            </a:r>
          </a:p>
          <a:p>
            <a:pPr>
              <a:lnSpc>
                <a:spcPct val="150000"/>
              </a:lnSpc>
            </a:pPr>
            <a:endParaRPr lang="en-GB" sz="2600" dirty="0"/>
          </a:p>
          <a:p>
            <a:pPr>
              <a:lnSpc>
                <a:spcPct val="150000"/>
              </a:lnSpc>
            </a:pPr>
            <a:endParaRPr lang="en-GB" sz="2600" dirty="0" smtClean="0"/>
          </a:p>
          <a:p>
            <a:pPr marL="0" indent="0">
              <a:lnSpc>
                <a:spcPct val="150000"/>
              </a:lnSpc>
              <a:buNone/>
            </a:pPr>
            <a:endParaRPr lang="en-GB" sz="2600" dirty="0" smtClean="0"/>
          </a:p>
          <a:p>
            <a:pPr>
              <a:lnSpc>
                <a:spcPct val="150000"/>
              </a:lnSpc>
            </a:pPr>
            <a:endParaRPr lang="en-GB" sz="2600" dirty="0" smtClean="0"/>
          </a:p>
        </p:txBody>
      </p:sp>
      <p:pic>
        <p:nvPicPr>
          <p:cNvPr id="7" name="Bild 6" descr="2000px-Achtung.sv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7693" y="2257672"/>
            <a:ext cx="3128211" cy="2740313"/>
          </a:xfrm>
          <a:prstGeom prst="rect">
            <a:avLst/>
          </a:prstGeom>
        </p:spPr>
      </p:pic>
      <p:pic>
        <p:nvPicPr>
          <p:cNvPr id="9" name="Picture 3" descr="C:\Users\murrt\Desktop\logo_uni_graz_4c[1].bmp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328" y="0"/>
            <a:ext cx="862672" cy="736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099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Comparison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 smtClean="0"/>
              <a:t>Model 1</a:t>
            </a:r>
            <a:endParaRPr lang="en-GB" b="1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150000"/>
              </a:lnSpc>
              <a:buSzPct val="100000"/>
              <a:buFont typeface="Symbol" charset="2"/>
              <a:buChar char="-"/>
            </a:pPr>
            <a:r>
              <a:rPr lang="en-GB" dirty="0" smtClean="0"/>
              <a:t>Text or Media</a:t>
            </a:r>
          </a:p>
          <a:p>
            <a:pPr>
              <a:lnSpc>
                <a:spcPct val="150000"/>
              </a:lnSpc>
              <a:buSzPct val="100000"/>
              <a:buFont typeface="Symbol" charset="2"/>
              <a:buChar char="-"/>
            </a:pPr>
            <a:r>
              <a:rPr lang="en-GB" dirty="0"/>
              <a:t>Text or </a:t>
            </a:r>
            <a:r>
              <a:rPr lang="en-GB" dirty="0" smtClean="0"/>
              <a:t>Media</a:t>
            </a:r>
            <a:endParaRPr lang="en-GB" dirty="0"/>
          </a:p>
          <a:p>
            <a:pPr>
              <a:lnSpc>
                <a:spcPct val="150000"/>
              </a:lnSpc>
              <a:buSzPct val="100000"/>
              <a:buFont typeface="Symbol" charset="2"/>
              <a:buChar char="-"/>
            </a:pPr>
            <a:r>
              <a:rPr lang="en-GB" dirty="0"/>
              <a:t>Text or </a:t>
            </a:r>
            <a:r>
              <a:rPr lang="en-GB" dirty="0" smtClean="0"/>
              <a:t>Media</a:t>
            </a:r>
            <a:endParaRPr lang="en-GB" dirty="0"/>
          </a:p>
          <a:p>
            <a:pPr>
              <a:lnSpc>
                <a:spcPct val="150000"/>
              </a:lnSpc>
            </a:pPr>
            <a:endParaRPr lang="en-GB" dirty="0" smtClean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252731"/>
                </a:solidFill>
              </a:rPr>
              <a:t>Model 2</a:t>
            </a:r>
            <a:endParaRPr lang="en-GB" b="1" dirty="0">
              <a:solidFill>
                <a:srgbClr val="252731"/>
              </a:solidFill>
            </a:endParaRP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lnSpc>
                <a:spcPct val="150000"/>
              </a:lnSpc>
              <a:buSzPct val="100000"/>
              <a:buFont typeface="Symbol" charset="2"/>
              <a:buChar char="-"/>
            </a:pPr>
            <a:r>
              <a:rPr lang="en-GB" dirty="0"/>
              <a:t>Text or </a:t>
            </a:r>
            <a:r>
              <a:rPr lang="en-GB" dirty="0" smtClean="0"/>
              <a:t>Media</a:t>
            </a:r>
            <a:endParaRPr lang="en-GB" dirty="0"/>
          </a:p>
          <a:p>
            <a:pPr>
              <a:lnSpc>
                <a:spcPct val="150000"/>
              </a:lnSpc>
              <a:buSzPct val="100000"/>
              <a:buFont typeface="Symbol" charset="2"/>
              <a:buChar char="-"/>
            </a:pPr>
            <a:r>
              <a:rPr lang="en-GB" dirty="0"/>
              <a:t>Text or </a:t>
            </a:r>
            <a:r>
              <a:rPr lang="en-GB" dirty="0" smtClean="0"/>
              <a:t>Media</a:t>
            </a:r>
            <a:endParaRPr lang="en-GB" dirty="0"/>
          </a:p>
          <a:p>
            <a:pPr>
              <a:lnSpc>
                <a:spcPct val="150000"/>
              </a:lnSpc>
              <a:buSzPct val="100000"/>
              <a:buFont typeface="Symbol" charset="2"/>
              <a:buChar char="-"/>
            </a:pPr>
            <a:r>
              <a:rPr lang="en-GB" dirty="0"/>
              <a:t>Text or </a:t>
            </a:r>
            <a:r>
              <a:rPr lang="en-GB" dirty="0" smtClean="0"/>
              <a:t>Media</a:t>
            </a: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</p:txBody>
      </p:sp>
      <p:pic>
        <p:nvPicPr>
          <p:cNvPr id="10" name="Picture 3" descr="C:\Users\murrt\Desktop\logo_uni_graz_4c[1].bm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328" y="0"/>
            <a:ext cx="862672" cy="736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914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Blank Slide</a:t>
            </a:r>
            <a:endParaRPr lang="de-DE" dirty="0"/>
          </a:p>
        </p:txBody>
      </p:sp>
      <p:pic>
        <p:nvPicPr>
          <p:cNvPr id="6" name="Picture 3" descr="C:\Users\murrt\Desktop\logo_uni_graz_4c[1].bm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328" y="0"/>
            <a:ext cx="862672" cy="736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357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Benutzerdefiniert 1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FFD5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113D7A"/>
      </a:hlink>
      <a:folHlink>
        <a:srgbClr val="113D7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Klarheit.thmx</Template>
  <TotalTime>0</TotalTime>
  <Words>132</Words>
  <Application>Microsoft Office PowerPoint</Application>
  <PresentationFormat>Bildschirmpräsentation (4:3)</PresentationFormat>
  <Paragraphs>54</Paragraphs>
  <Slides>13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4" baseType="lpstr">
      <vt:lpstr>Clarity</vt:lpstr>
      <vt:lpstr>ELT Project</vt:lpstr>
      <vt:lpstr>Presentation Topic 1</vt:lpstr>
      <vt:lpstr>PowerPoint-Präsentation</vt:lpstr>
      <vt:lpstr>Discussion</vt:lpstr>
      <vt:lpstr>PowerPoint-Präsentation</vt:lpstr>
      <vt:lpstr>Checklist</vt:lpstr>
      <vt:lpstr>Important Info</vt:lpstr>
      <vt:lpstr>Comparison</vt:lpstr>
      <vt:lpstr>Blank Slide</vt:lpstr>
      <vt:lpstr>ELT?</vt:lpstr>
      <vt:lpstr>Internet Link</vt:lpstr>
      <vt:lpstr>Picture 2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ELT Project</dc:title>
  <dc:creator>TM</dc:creator>
  <cp:lastModifiedBy>Thomas Murr</cp:lastModifiedBy>
  <cp:revision>23</cp:revision>
  <dcterms:created xsi:type="dcterms:W3CDTF">2016-06-26T16:20:44Z</dcterms:created>
  <dcterms:modified xsi:type="dcterms:W3CDTF">2016-07-04T13:30:00Z</dcterms:modified>
</cp:coreProperties>
</file>