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>
      <p:cViewPr varScale="1">
        <p:scale>
          <a:sx n="90" d="100"/>
          <a:sy n="90" d="100"/>
        </p:scale>
        <p:origin x="1267" y="4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:\PRESSESTELLE\PowerPointPräsentation\Grafiken\4zu3\PPTs 4zu3\HINTERGRÜNDE\PPT VORLAGE HINTERGRUND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472" y="-13205"/>
            <a:ext cx="9163472" cy="687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31640" y="1670943"/>
            <a:ext cx="7488832" cy="1037977"/>
          </a:xfrm>
        </p:spPr>
        <p:txBody>
          <a:bodyPr>
            <a:noAutofit/>
          </a:bodyPr>
          <a:lstStyle>
            <a:lvl1pPr algn="l">
              <a:defRPr sz="54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331640" y="2708920"/>
            <a:ext cx="6400800" cy="576064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Untertitel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0" hasCustomPrompt="1"/>
          </p:nvPr>
        </p:nvSpPr>
        <p:spPr>
          <a:xfrm>
            <a:off x="323678" y="404590"/>
            <a:ext cx="863946" cy="792162"/>
          </a:xfrm>
        </p:spPr>
        <p:txBody>
          <a:bodyPr>
            <a:noAutofit/>
          </a:bodyPr>
          <a:lstStyle>
            <a:lvl1pPr marL="0" indent="0">
              <a:buNone/>
              <a:defRPr sz="1000" baseline="0"/>
            </a:lvl1pPr>
          </a:lstStyle>
          <a:p>
            <a:r>
              <a:rPr lang="de-AT" dirty="0"/>
              <a:t>Optional Logo</a:t>
            </a:r>
          </a:p>
        </p:txBody>
      </p:sp>
    </p:spTree>
    <p:extLst>
      <p:ext uri="{BB962C8B-B14F-4D97-AF65-F5344CB8AC3E}">
        <p14:creationId xmlns:p14="http://schemas.microsoft.com/office/powerpoint/2010/main" val="3033248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seite Farbe Deut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:\PRESSESTELLE\PowerPointPräsentation\Grafiken\4zu3\PPTs 4zu3\HINTERGRÜNDE\PPT VORLAGE HINTERGRUND BALKEN GELB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778"/>
            <a:ext cx="9144000" cy="685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67544" y="1700808"/>
            <a:ext cx="7992888" cy="4320480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Text</a:t>
            </a:r>
          </a:p>
        </p:txBody>
      </p:sp>
      <p:sp>
        <p:nvSpPr>
          <p:cNvPr id="5" name="Titel 1"/>
          <p:cNvSpPr>
            <a:spLocks noGrp="1"/>
          </p:cNvSpPr>
          <p:nvPr>
            <p:ph type="ctrTitle"/>
          </p:nvPr>
        </p:nvSpPr>
        <p:spPr>
          <a:xfrm>
            <a:off x="467544" y="620687"/>
            <a:ext cx="6768752" cy="648073"/>
          </a:xfrm>
        </p:spPr>
        <p:txBody>
          <a:bodyPr>
            <a:noAutofit/>
          </a:bodyPr>
          <a:lstStyle>
            <a:lvl1pPr algn="l">
              <a:defRPr sz="36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993924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seite Farbe Engli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:\PRESSESTELLE\PowerPointPräsentation\Grafiken\4zu3\PPTs 4zu3\HINTERGRÜNDE\PPT VORLAGE HINTERGRUND EN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8779"/>
            <a:ext cx="9143999" cy="6856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el 1"/>
          <p:cNvSpPr>
            <a:spLocks noGrp="1"/>
          </p:cNvSpPr>
          <p:nvPr>
            <p:ph type="ctrTitle"/>
          </p:nvPr>
        </p:nvSpPr>
        <p:spPr>
          <a:xfrm>
            <a:off x="467544" y="620687"/>
            <a:ext cx="6768752" cy="648073"/>
          </a:xfrm>
        </p:spPr>
        <p:txBody>
          <a:bodyPr>
            <a:noAutofit/>
          </a:bodyPr>
          <a:lstStyle>
            <a:lvl1pPr algn="l">
              <a:defRPr sz="36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AT" dirty="0"/>
          </a:p>
        </p:txBody>
      </p:sp>
      <p:sp>
        <p:nvSpPr>
          <p:cNvPr id="5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67544" y="1700808"/>
            <a:ext cx="7992888" cy="4320480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514515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niversität Kap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:\PRESSESTELLE\PowerPointPräsentation\Grafiken\4zu3\PPTs 4zu3\HINTERGRÜNDE\PPT VORLAGE HINTERGRUND5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60" y="-28800"/>
            <a:ext cx="9145860" cy="688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14586" y="476672"/>
            <a:ext cx="8712968" cy="11521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numCol="1" anchor="ctr" anchorCtr="0" compatLnSpc="1">
            <a:prstTxWarp prst="textNoShape">
              <a:avLst/>
            </a:prstTxWarp>
            <a:normAutofit/>
          </a:bodyPr>
          <a:lstStyle>
            <a:lvl1pPr>
              <a:defRPr sz="4400"/>
            </a:lvl1pPr>
          </a:lstStyle>
          <a:p>
            <a:pPr marL="0" algn="l">
              <a:lnSpc>
                <a:spcPct val="80000"/>
              </a:lnSpc>
            </a:pPr>
            <a:r>
              <a:rPr lang="en-US">
                <a:latin typeface="Verdana" pitchFamily="34" charset="0"/>
                <a:ea typeface="Verdana" pitchFamily="34" charset="0"/>
                <a:cs typeface="Verdana" pitchFamily="34" charset="0"/>
                <a:sym typeface="Franklin Gothic Medium" charset="0"/>
              </a:rPr>
              <a:t>Click to edit Master title style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  <a:sym typeface="Franklin Gothic Medium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0"/>
          </p:nvPr>
        </p:nvSpPr>
        <p:spPr bwMode="auto">
          <a:xfrm>
            <a:off x="251520" y="1988840"/>
            <a:ext cx="8712968" cy="410445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>
              <a:defRPr sz="34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extfeld 1"/>
          <p:cNvSpPr txBox="1"/>
          <p:nvPr userDrawn="1"/>
        </p:nvSpPr>
        <p:spPr>
          <a:xfrm>
            <a:off x="8207290" y="6150937"/>
            <a:ext cx="541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A56108E9-0BB1-46BE-B52C-447D2D187DBA}" type="slidenum">
              <a:rPr lang="de-AT" sz="120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‹#›</a:t>
            </a:fld>
            <a:endParaRPr lang="de-AT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7254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Universität Inhalts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:\PRESSESTELLE\PowerPointPräsentation\Grafiken\4zu3\PPTs 4zu3\HINTERGRÜNDE\PPT VORLAGE HINTERGRUND15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800"/>
            <a:ext cx="914586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67544" y="1700808"/>
            <a:ext cx="7992888" cy="4320480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Text</a:t>
            </a:r>
          </a:p>
        </p:txBody>
      </p:sp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467544" y="620687"/>
            <a:ext cx="6768752" cy="648073"/>
          </a:xfrm>
        </p:spPr>
        <p:txBody>
          <a:bodyPr>
            <a:noAutofit/>
          </a:bodyPr>
          <a:lstStyle>
            <a:lvl1pPr algn="l">
              <a:defRPr sz="36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AT" dirty="0"/>
          </a:p>
        </p:txBody>
      </p:sp>
      <p:sp>
        <p:nvSpPr>
          <p:cNvPr id="7" name="Textfeld 6"/>
          <p:cNvSpPr txBox="1"/>
          <p:nvPr userDrawn="1"/>
        </p:nvSpPr>
        <p:spPr>
          <a:xfrm>
            <a:off x="8207290" y="6150937"/>
            <a:ext cx="541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A56108E9-0BB1-46BE-B52C-447D2D187DBA}" type="slidenum">
              <a:rPr lang="de-AT" sz="12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‹#›</a:t>
            </a:fld>
            <a:endParaRPr lang="de-AT" sz="12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315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WI Tite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P:\PRESSESTELLE\PowerPointPräsentation\Grafiken\4zu3\PPTs 4zu3\HINTERGRÜNDE\PPT VORLAGE HINTERGRUND GEWI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00" y="-14400"/>
            <a:ext cx="9182400" cy="688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Bildplatzhalter 6"/>
          <p:cNvSpPr>
            <a:spLocks noGrp="1"/>
          </p:cNvSpPr>
          <p:nvPr>
            <p:ph type="pic" sz="quarter" idx="10" hasCustomPrompt="1"/>
          </p:nvPr>
        </p:nvSpPr>
        <p:spPr>
          <a:xfrm>
            <a:off x="323678" y="404590"/>
            <a:ext cx="863946" cy="792162"/>
          </a:xfrm>
        </p:spPr>
        <p:txBody>
          <a:bodyPr>
            <a:noAutofit/>
          </a:bodyPr>
          <a:lstStyle>
            <a:lvl1pPr marL="0" indent="0">
              <a:buNone/>
              <a:defRPr sz="1000" baseline="0"/>
            </a:lvl1pPr>
          </a:lstStyle>
          <a:p>
            <a:r>
              <a:rPr lang="de-AT" dirty="0"/>
              <a:t>Optional Logo</a:t>
            </a:r>
          </a:p>
        </p:txBody>
      </p:sp>
    </p:spTree>
    <p:extLst>
      <p:ext uri="{BB962C8B-B14F-4D97-AF65-F5344CB8AC3E}">
        <p14:creationId xmlns:p14="http://schemas.microsoft.com/office/powerpoint/2010/main" val="201647014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WI Tite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P:\PRESSESTELLE\PowerPointPräsentation\Grafiken\4zu3\PPTs 4zu3\HINTERGRÜNDE\PPT VORLAGE HINTERGRUND GEWI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00" y="-14400"/>
            <a:ext cx="9182399" cy="688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Bildplatzhalter 6"/>
          <p:cNvSpPr>
            <a:spLocks noGrp="1"/>
          </p:cNvSpPr>
          <p:nvPr>
            <p:ph type="pic" sz="quarter" idx="10" hasCustomPrompt="1"/>
          </p:nvPr>
        </p:nvSpPr>
        <p:spPr>
          <a:xfrm>
            <a:off x="323678" y="404590"/>
            <a:ext cx="863946" cy="792162"/>
          </a:xfrm>
        </p:spPr>
        <p:txBody>
          <a:bodyPr>
            <a:noAutofit/>
          </a:bodyPr>
          <a:lstStyle>
            <a:lvl1pPr marL="0" indent="0">
              <a:buNone/>
              <a:defRPr sz="1000" baseline="0"/>
            </a:lvl1pPr>
          </a:lstStyle>
          <a:p>
            <a:r>
              <a:rPr lang="de-AT" dirty="0"/>
              <a:t>Optional Logo</a:t>
            </a:r>
          </a:p>
        </p:txBody>
      </p:sp>
    </p:spTree>
    <p:extLst>
      <p:ext uri="{BB962C8B-B14F-4D97-AF65-F5344CB8AC3E}">
        <p14:creationId xmlns:p14="http://schemas.microsoft.com/office/powerpoint/2010/main" val="67194500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WI Kap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P:\PRESSESTELLE\PowerPointPräsentation\Grafiken\4zu3\PPTs 4zu3\HINTERGRÜNDE\PPT VORLAGE HINTERGRUND9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00" y="-14400"/>
            <a:ext cx="9184268" cy="688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14586" y="476672"/>
            <a:ext cx="8712968" cy="11521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numCol="1" anchor="ctr" anchorCtr="0" compatLnSpc="1">
            <a:prstTxWarp prst="textNoShape">
              <a:avLst/>
            </a:prstTxWarp>
            <a:normAutofit/>
          </a:bodyPr>
          <a:lstStyle>
            <a:lvl1pPr>
              <a:defRPr sz="4400"/>
            </a:lvl1pPr>
          </a:lstStyle>
          <a:p>
            <a:pPr marL="0" algn="l">
              <a:lnSpc>
                <a:spcPct val="80000"/>
              </a:lnSpc>
            </a:pPr>
            <a:r>
              <a:rPr lang="en-US">
                <a:latin typeface="Verdana" pitchFamily="34" charset="0"/>
                <a:ea typeface="Verdana" pitchFamily="34" charset="0"/>
                <a:cs typeface="Verdana" pitchFamily="34" charset="0"/>
                <a:sym typeface="Franklin Gothic Medium" charset="0"/>
              </a:rPr>
              <a:t>Click to edit Master title style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  <a:sym typeface="Franklin Gothic Medium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0"/>
          </p:nvPr>
        </p:nvSpPr>
        <p:spPr bwMode="auto">
          <a:xfrm>
            <a:off x="251520" y="1988840"/>
            <a:ext cx="8712968" cy="410445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>
              <a:defRPr sz="34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extfeld 1"/>
          <p:cNvSpPr txBox="1"/>
          <p:nvPr userDrawn="1"/>
        </p:nvSpPr>
        <p:spPr>
          <a:xfrm>
            <a:off x="8207290" y="6150937"/>
            <a:ext cx="541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A56108E9-0BB1-46BE-B52C-447D2D187DBA}" type="slidenum">
              <a:rPr lang="de-AT" sz="120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‹#›</a:t>
            </a:fld>
            <a:endParaRPr lang="de-AT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38938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WI Inhalts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P:\PRESSESTELLE\PowerPointPräsentation\Grafiken\4zu3\PPTs 4zu3\HINTERGRÜNDE\PPT VORLAGE HINTERGRUND19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00" y="-14400"/>
            <a:ext cx="9184268" cy="688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67544" y="1700808"/>
            <a:ext cx="7992888" cy="4320480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Text</a:t>
            </a:r>
          </a:p>
        </p:txBody>
      </p:sp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467544" y="620687"/>
            <a:ext cx="6768752" cy="648073"/>
          </a:xfrm>
        </p:spPr>
        <p:txBody>
          <a:bodyPr>
            <a:noAutofit/>
          </a:bodyPr>
          <a:lstStyle>
            <a:lvl1pPr algn="l">
              <a:defRPr sz="36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AT" dirty="0"/>
          </a:p>
        </p:txBody>
      </p:sp>
      <p:sp>
        <p:nvSpPr>
          <p:cNvPr id="7" name="Textfeld 6"/>
          <p:cNvSpPr txBox="1"/>
          <p:nvPr userDrawn="1"/>
        </p:nvSpPr>
        <p:spPr>
          <a:xfrm>
            <a:off x="8207290" y="6150937"/>
            <a:ext cx="541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A56108E9-0BB1-46BE-B52C-447D2D187DBA}" type="slidenum">
              <a:rPr lang="de-AT" sz="12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‹#›</a:t>
            </a:fld>
            <a:endParaRPr lang="de-AT" sz="12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621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B53BE-8954-45D9-9CB9-945B6DABA046}" type="datetimeFigureOut">
              <a:rPr lang="de-AT" smtClean="0"/>
              <a:t>04.07.2016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68D38-5D04-4D17-9F1A-9BB9AC145620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3933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846848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10453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03012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69842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26193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83254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570430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87064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10385968"/>
      </p:ext>
    </p:extLst>
  </p:cSld>
  <p:clrMapOvr>
    <a:masterClrMapping/>
  </p:clrMapOvr>
</p:sld>
</file>

<file path=ppt/theme/theme1.xml><?xml version="1.0" encoding="utf-8"?>
<a:theme xmlns:a="http://schemas.openxmlformats.org/drawingml/2006/main" name="PPT_Vorlage_GEWI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18B93909A50054BB4E709E1974E639A" ma:contentTypeVersion="0" ma:contentTypeDescription="Ein neues Dokument erstellen." ma:contentTypeScope="" ma:versionID="5465455ed186182969e7209cafe8e2c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4f5dc90cf06628c3b90945c8266c24d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9701FA-9D76-46FE-9504-3892F84494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B88295E-37C1-4850-8EE0-7B2728C827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F7AADA6-B1ED-4997-99AB-F43D89C08C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PPT_Vorlage_GEWI_4zu3</Template>
  <TotalTime>0</TotalTime>
  <Words>0</Words>
  <Application>Microsoft Office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Franklin Gothic Medium</vt:lpstr>
      <vt:lpstr>Verdana</vt:lpstr>
      <vt:lpstr>PPT_Vorlage_GEWI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Karl-Franzens-Universität Graz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 Polzleitner</dc:creator>
  <cp:lastModifiedBy>Lis Polzleitner</cp:lastModifiedBy>
  <cp:revision>1</cp:revision>
  <dcterms:created xsi:type="dcterms:W3CDTF">2016-07-04T19:29:15Z</dcterms:created>
  <dcterms:modified xsi:type="dcterms:W3CDTF">2016-07-04T19:30:12Z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0x010100618B93909A50054BB4E709E1974E639A</vt:lpwstr>
  </property>
</Properties>
</file>