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ED92FE9C-99E4-491C-80CF-D01A351024BE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483CA32-00E5-4FB6-ACFE-9650C404A3C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Crossing</a:t>
            </a:r>
            <a:r>
              <a:rPr lang="de-DE" dirty="0" smtClean="0"/>
              <a:t> Borders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Intercultural</a:t>
            </a:r>
            <a:r>
              <a:rPr lang="de-DE" dirty="0" smtClean="0"/>
              <a:t> Reading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3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9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Comparing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Cultures</a:t>
            </a: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108">
            <a:off x="4748513" y="601202"/>
            <a:ext cx="3908126" cy="559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608996" cy="386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1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10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Story </a:t>
            </a:r>
            <a:r>
              <a:rPr lang="de-DE" dirty="0" err="1" smtClean="0">
                <a:solidFill>
                  <a:schemeClr val="bg1"/>
                </a:solidFill>
              </a:rPr>
              <a:t>Pie</a:t>
            </a: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39467" cy="601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8" y="1628800"/>
            <a:ext cx="4262760" cy="428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3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11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Sociograms</a:t>
            </a: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781">
            <a:off x="3923928" y="404664"/>
            <a:ext cx="4400538" cy="612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6762">
            <a:off x="741516" y="1018288"/>
            <a:ext cx="2633756" cy="36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0052">
            <a:off x="225637" y="4077072"/>
            <a:ext cx="3321447" cy="245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1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6941" y="260647"/>
            <a:ext cx="30963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12: Group </a:t>
            </a:r>
            <a:r>
              <a:rPr lang="de-DE" dirty="0" err="1" smtClean="0">
                <a:solidFill>
                  <a:schemeClr val="bg1"/>
                </a:solidFill>
              </a:rPr>
              <a:t>Discussions</a:t>
            </a: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3716">
            <a:off x="381821" y="950752"/>
            <a:ext cx="3106584" cy="198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079">
            <a:off x="5699141" y="360116"/>
            <a:ext cx="3015977" cy="191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257">
            <a:off x="4348846" y="2335961"/>
            <a:ext cx="32956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404">
            <a:off x="536410" y="3234939"/>
            <a:ext cx="32956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20" y="4581128"/>
            <a:ext cx="3098676" cy="196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2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12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Group </a:t>
            </a:r>
            <a:r>
              <a:rPr lang="de-DE" dirty="0" err="1" smtClean="0">
                <a:solidFill>
                  <a:schemeClr val="bg1"/>
                </a:solidFill>
              </a:rPr>
              <a:t>Discussions</a:t>
            </a:r>
            <a:r>
              <a:rPr lang="de-DE" dirty="0" smtClean="0">
                <a:solidFill>
                  <a:schemeClr val="bg1"/>
                </a:solidFill>
              </a:rPr>
              <a:t> 2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Vocab</a:t>
            </a:r>
            <a:r>
              <a:rPr lang="de-DE" dirty="0" smtClean="0">
                <a:solidFill>
                  <a:schemeClr val="bg1"/>
                </a:solidFill>
              </a:rPr>
              <a:t> 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Letter Writing Tasks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856">
            <a:off x="4811788" y="3717032"/>
            <a:ext cx="33051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547">
            <a:off x="670620" y="3448422"/>
            <a:ext cx="33147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322">
            <a:off x="4797501" y="884856"/>
            <a:ext cx="33337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8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13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Presentations</a:t>
            </a: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12297"/>
            <a:ext cx="1385175" cy="686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635158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1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13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Presentations</a:t>
            </a: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14338" name="Picture 2" descr="C:\Users\lp\Documents\Lis\MyPictures\GIBS\crossing-borders2010\ramine-asma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5" y="2132856"/>
            <a:ext cx="5432152" cy="40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1967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Plot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Novel</a:t>
            </a:r>
            <a:r>
              <a:rPr lang="de-DE" dirty="0" smtClean="0"/>
              <a:t> Museums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01" y="404664"/>
            <a:ext cx="4673664" cy="311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4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13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Presentations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1967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uni-</a:t>
            </a:r>
            <a:r>
              <a:rPr lang="de-DE" dirty="0" err="1" smtClean="0"/>
              <a:t>students</a:t>
            </a:r>
            <a:r>
              <a:rPr lang="de-DE" dirty="0" smtClean="0"/>
              <a:t>‘ </a:t>
            </a:r>
            <a:r>
              <a:rPr lang="de-DE" dirty="0" err="1" smtClean="0"/>
              <a:t>presentations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766849" cy="317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5535"/>
            <a:ext cx="5155425" cy="343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011072" cy="26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5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544" y="40466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14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My</a:t>
            </a:r>
            <a:r>
              <a:rPr lang="de-DE" dirty="0" smtClean="0">
                <a:solidFill>
                  <a:schemeClr val="bg1"/>
                </a:solidFill>
              </a:rPr>
              <a:t> Culture – </a:t>
            </a:r>
            <a:r>
              <a:rPr lang="de-DE" dirty="0" err="1" smtClean="0">
                <a:solidFill>
                  <a:schemeClr val="bg1"/>
                </a:solidFill>
              </a:rPr>
              <a:t>Your</a:t>
            </a:r>
            <a:r>
              <a:rPr lang="de-DE" dirty="0" smtClean="0">
                <a:solidFill>
                  <a:schemeClr val="bg1"/>
                </a:solidFill>
              </a:rPr>
              <a:t> Culture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902" y="11967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culture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006629" cy="337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5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686">
            <a:off x="4837059" y="806578"/>
            <a:ext cx="3531606" cy="500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052736"/>
            <a:ext cx="4176464" cy="160043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Crossing</a:t>
            </a:r>
            <a:r>
              <a:rPr lang="de-DE" sz="2000" dirty="0" smtClean="0">
                <a:solidFill>
                  <a:schemeClr val="bg1"/>
                </a:solidFill>
              </a:rPr>
              <a:t> Borders: </a:t>
            </a:r>
            <a:r>
              <a:rPr lang="de-DE" sz="2000" dirty="0" err="1" smtClean="0">
                <a:solidFill>
                  <a:schemeClr val="bg1"/>
                </a:solidFill>
              </a:rPr>
              <a:t>Intercultural</a:t>
            </a:r>
            <a:r>
              <a:rPr lang="de-DE" sz="2000" dirty="0" smtClean="0">
                <a:solidFill>
                  <a:schemeClr val="bg1"/>
                </a:solidFill>
              </a:rPr>
              <a:t> Reading Project</a:t>
            </a:r>
          </a:p>
          <a:p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Step</a:t>
            </a:r>
            <a:r>
              <a:rPr lang="de-DE" sz="2000" dirty="0" smtClean="0">
                <a:solidFill>
                  <a:schemeClr val="bg1"/>
                </a:solidFill>
              </a:rPr>
              <a:t> 1: </a:t>
            </a:r>
            <a:r>
              <a:rPr lang="de-DE" sz="2000" dirty="0" err="1" smtClean="0">
                <a:solidFill>
                  <a:schemeClr val="bg1"/>
                </a:solidFill>
              </a:rPr>
              <a:t>Bookchoosing</a:t>
            </a:r>
            <a:endParaRPr lang="de-DE" sz="20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860">
            <a:off x="4355976" y="377240"/>
            <a:ext cx="4112845" cy="589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8" y="1700808"/>
            <a:ext cx="3482330" cy="247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5576" y="65665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1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34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55576" y="656654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2</a:t>
            </a:r>
          </a:p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410">
            <a:off x="5086153" y="483822"/>
            <a:ext cx="3597547" cy="519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960">
            <a:off x="755576" y="1556792"/>
            <a:ext cx="3377521" cy="472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0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9552" y="363048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3</a:t>
            </a:r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846">
            <a:off x="532293" y="756765"/>
            <a:ext cx="3759976" cy="558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013">
            <a:off x="4488262" y="577745"/>
            <a:ext cx="4319646" cy="504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9552" y="363048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3</a:t>
            </a:r>
          </a:p>
          <a:p>
            <a:endParaRPr lang="de-DE" dirty="0"/>
          </a:p>
        </p:txBody>
      </p:sp>
      <p:pic>
        <p:nvPicPr>
          <p:cNvPr id="5122" name="Picture 2" descr="C:\Users\lp\Documents\Lis\epep\Reading\YoungAdult\crossing-borders\JenniferandI\pictures and source-materials\benni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957">
            <a:off x="3902327" y="98436"/>
            <a:ext cx="4479459" cy="65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9552" y="363048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 4</a:t>
            </a:r>
          </a:p>
          <a:p>
            <a:endParaRPr lang="de-DE" dirty="0"/>
          </a:p>
        </p:txBody>
      </p:sp>
      <p:pic>
        <p:nvPicPr>
          <p:cNvPr id="6146" name="Picture 2" descr="C:\Users\lp\Documents\Lis\epep\Reading\YoungAdult\crossing-borders\JenniferandI\pictures and source-materials\start-read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2840"/>
            <a:ext cx="59055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9552" y="363048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Tasks 5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6</a:t>
            </a:r>
          </a:p>
          <a:p>
            <a:endParaRPr lang="de-DE" dirty="0"/>
          </a:p>
        </p:txBody>
      </p:sp>
      <p:pic>
        <p:nvPicPr>
          <p:cNvPr id="7170" name="Picture 2" descr="C:\Users\lp\Documents\Lis\epep\Reading\YoungAdult\crossing-borders\JenniferandI\pictures and source-materials\ho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139357"/>
            <a:ext cx="7136085" cy="50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8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9552" y="363048"/>
            <a:ext cx="30963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Tasks 7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6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Identifying</a:t>
            </a:r>
            <a:r>
              <a:rPr lang="de-DE" dirty="0" smtClean="0">
                <a:solidFill>
                  <a:schemeClr val="bg1"/>
                </a:solidFill>
              </a:rPr>
              <a:t> Stereotypes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1" y="1484784"/>
            <a:ext cx="3799324" cy="480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994">
            <a:off x="4265849" y="671870"/>
            <a:ext cx="4226997" cy="54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140</TotalTime>
  <Words>93</Words>
  <Application>Microsoft Office PowerPoint</Application>
  <PresentationFormat>On-screen Show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Sketchbook</vt:lpstr>
      <vt:lpstr>Crossing Borders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Crossing Borders</dc:title>
  <dc:creator>lp</dc:creator>
  <cp:lastModifiedBy>lp</cp:lastModifiedBy>
  <cp:revision>14</cp:revision>
  <dcterms:created xsi:type="dcterms:W3CDTF">2011-05-01T10:42:32Z</dcterms:created>
  <dcterms:modified xsi:type="dcterms:W3CDTF">2011-05-01T13:03:27Z</dcterms:modified>
</cp:coreProperties>
</file>