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64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foli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Untertitel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de-DE" smtClean="0"/>
              <a:t>Formatvorlage des Untertitelmasters durch Klicken bearbeiten</a:t>
            </a:r>
            <a:endParaRPr kumimoji="0" lang="en-US"/>
          </a:p>
        </p:txBody>
      </p:sp>
      <p:sp>
        <p:nvSpPr>
          <p:cNvPr id="28" name="Datumsplatzhalt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17" name="Fußzeilenplatzhalt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Gerade Verbindung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Foliennummernplatzhalt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Titel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kaler Titel u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Gerade Verbindung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Inhaltsplatzhalt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Abschnitts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hteck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hteck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8" name="Gerade Verbindung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Inhaltsplatzhalt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2" name="Inhaltsplatzhalt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Vergleich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erade Verbindung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hteck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hteck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AT"/>
          </a:p>
        </p:txBody>
      </p:sp>
      <p:sp>
        <p:nvSpPr>
          <p:cNvPr id="15" name="Gerade Verbindung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Inhaltsplatzhalt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6" name="Inhaltsplatzhalt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23" name="Titel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eck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hteck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hteck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hteck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alt mit Überschrif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hteck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Textplatzhalt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Gerade Verbindung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Inhaltsplatzhalt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de-DE" smtClean="0"/>
              <a:t>Textmasterformate durch Klicken bearbeiten</a:t>
            </a:r>
          </a:p>
          <a:p>
            <a:pPr lvl="1" eaLnBrk="1" latinLnBrk="0" hangingPunct="1"/>
            <a:r>
              <a:rPr lang="de-DE" smtClean="0"/>
              <a:t>Zweite Ebene</a:t>
            </a:r>
          </a:p>
          <a:p>
            <a:pPr lvl="2" eaLnBrk="1" latinLnBrk="0" hangingPunct="1"/>
            <a:r>
              <a:rPr lang="de-DE" smtClean="0"/>
              <a:t>Dritte Ebene</a:t>
            </a:r>
          </a:p>
          <a:p>
            <a:pPr lvl="3" eaLnBrk="1" latinLnBrk="0" hangingPunct="1"/>
            <a:r>
              <a:rPr lang="de-DE" smtClean="0"/>
              <a:t>Vierte Ebene</a:t>
            </a:r>
          </a:p>
          <a:p>
            <a:pPr lvl="4" eaLnBrk="1" latinLnBrk="0" hangingPunct="1"/>
            <a:r>
              <a:rPr lang="de-DE" smtClean="0"/>
              <a:t>Fünfte Ebene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21" name="Rechteck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erade Verbindung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hteck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hteck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hteck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de-DE" smtClean="0"/>
              <a:t>Bild durch Klicken auf Symbol hinzufügen</a:t>
            </a:r>
            <a:endParaRPr kumimoji="0" lang="en-US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</p:txBody>
      </p:sp>
      <p:sp>
        <p:nvSpPr>
          <p:cNvPr id="22" name="Rechteck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hteck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hteck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hteck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hteck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umsplatzhalt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FF21736-2688-41D0-B549-C9E53A7C0514}" type="datetimeFigureOut">
              <a:rPr lang="de-DE" smtClean="0"/>
              <a:t>12.06.2012</a:t>
            </a:fld>
            <a:endParaRPr lang="de-AT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AT"/>
          </a:p>
        </p:txBody>
      </p:sp>
      <p:sp>
        <p:nvSpPr>
          <p:cNvPr id="8" name="Rechteck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Gerade Verbindung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Foliennummernplatzhalt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07E4E6C9-3A81-4AE7-9D10-AA94943AF97D}" type="slidenum">
              <a:rPr lang="de-AT" smtClean="0"/>
              <a:t>‹Nr.›</a:t>
            </a:fld>
            <a:endParaRPr lang="de-AT"/>
          </a:p>
        </p:txBody>
      </p:sp>
      <p:sp>
        <p:nvSpPr>
          <p:cNvPr id="22" name="Titelplatzhalt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de-DE" smtClean="0"/>
              <a:t>Titelmasterformat durch Klicken bearbeiten</a:t>
            </a:r>
            <a:endParaRPr kumimoji="0" lang="en-US"/>
          </a:p>
        </p:txBody>
      </p:sp>
      <p:sp>
        <p:nvSpPr>
          <p:cNvPr id="13" name="Textplatzhalt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de-DE" smtClean="0"/>
              <a:t>Textmasterformate durch Klicken bearbeiten</a:t>
            </a:r>
          </a:p>
          <a:p>
            <a:pPr lvl="1" eaLnBrk="1" latinLnBrk="0" hangingPunct="1"/>
            <a:r>
              <a:rPr kumimoji="0" lang="de-DE" smtClean="0"/>
              <a:t>Zweite Ebene</a:t>
            </a:r>
          </a:p>
          <a:p>
            <a:pPr lvl="2" eaLnBrk="1" latinLnBrk="0" hangingPunct="1"/>
            <a:r>
              <a:rPr kumimoji="0" lang="de-DE" smtClean="0"/>
              <a:t>Dritte Ebene</a:t>
            </a:r>
          </a:p>
          <a:p>
            <a:pPr lvl="3" eaLnBrk="1" latinLnBrk="0" hangingPunct="1"/>
            <a:r>
              <a:rPr kumimoji="0" lang="de-DE" smtClean="0"/>
              <a:t>Vierte Ebene</a:t>
            </a:r>
          </a:p>
          <a:p>
            <a:pPr lvl="4" eaLnBrk="1" latinLnBrk="0" hangingPunct="1"/>
            <a:r>
              <a:rPr kumimoji="0" lang="de-DE" smtClean="0"/>
              <a:t>Fünfte Ebene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://sacredbuffalos.com/wp-content/uploads/2012/01/buffalo.jpg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jpeg"/><Relationship Id="rId4" Type="http://schemas.openxmlformats.org/officeDocument/2006/relationships/hyperlink" Target="http://innumerablegoods.typepad.com/.shared/image.html?/photos/uncategorized/2007/08/02/tipibig.jpg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hyperlink" Target="http://www.firstpeople.us/american-indian/pottery-and-basket-pictures-1.html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hyperlink" Target="http://affiliates.allposters.com/link/redirect.asp?item=3616533&amp;AID=1586787967&amp;PSTID=1&amp;LTID=2&amp;lang=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500034" y="85723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de-AT" sz="4400" b="1" dirty="0" smtClean="0">
                <a:solidFill>
                  <a:schemeClr val="tx1"/>
                </a:solidFill>
                <a:latin typeface="Agency FB" pitchFamily="34" charset="0"/>
              </a:rPr>
              <a:t>The </a:t>
            </a:r>
            <a:r>
              <a:rPr lang="de-AT" sz="4400" b="1" dirty="0" err="1" smtClean="0">
                <a:solidFill>
                  <a:schemeClr val="tx1"/>
                </a:solidFill>
                <a:latin typeface="Agency FB" pitchFamily="34" charset="0"/>
              </a:rPr>
              <a:t>true</a:t>
            </a:r>
            <a:r>
              <a:rPr lang="de-AT" sz="44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de-AT" sz="4400" b="1" dirty="0" err="1" smtClean="0">
                <a:solidFill>
                  <a:schemeClr val="tx1"/>
                </a:solidFill>
                <a:latin typeface="Agency FB" pitchFamily="34" charset="0"/>
              </a:rPr>
              <a:t>story</a:t>
            </a:r>
            <a:r>
              <a:rPr lang="de-AT" sz="44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de-AT" sz="4400" b="1" dirty="0" err="1" smtClean="0">
                <a:solidFill>
                  <a:schemeClr val="tx1"/>
                </a:solidFill>
                <a:latin typeface="Agency FB" pitchFamily="34" charset="0"/>
              </a:rPr>
              <a:t>of</a:t>
            </a:r>
            <a:r>
              <a:rPr lang="de-AT" sz="4400" b="1" dirty="0" smtClean="0">
                <a:solidFill>
                  <a:schemeClr val="tx1"/>
                </a:solidFill>
                <a:latin typeface="Agency FB" pitchFamily="34" charset="0"/>
              </a:rPr>
              <a:t> </a:t>
            </a:r>
            <a:r>
              <a:rPr lang="de-AT" b="1" dirty="0" smtClean="0">
                <a:latin typeface="Algerian" pitchFamily="82" charset="0"/>
              </a:rPr>
              <a:t/>
            </a:r>
            <a:br>
              <a:rPr lang="de-AT" b="1" dirty="0" smtClean="0">
                <a:latin typeface="Algerian" pitchFamily="82" charset="0"/>
              </a:rPr>
            </a:br>
            <a:r>
              <a:rPr lang="de-AT" sz="5400" b="1" dirty="0" smtClean="0">
                <a:latin typeface="Algerian" pitchFamily="82" charset="0"/>
              </a:rPr>
              <a:t>POCAHONTAS</a:t>
            </a:r>
            <a:endParaRPr lang="de-AT" sz="5400" b="1" dirty="0">
              <a:latin typeface="Algerian" pitchFamily="82" charset="0"/>
            </a:endParaRPr>
          </a:p>
        </p:txBody>
      </p:sp>
      <p:pic>
        <p:nvPicPr>
          <p:cNvPr id="11266" name="Picture 2" descr="bannock-indians-50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2714620"/>
            <a:ext cx="5786478" cy="38769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142844" y="285728"/>
            <a:ext cx="8786874" cy="1714512"/>
          </a:xfrm>
        </p:spPr>
        <p:txBody>
          <a:bodyPr>
            <a:normAutofit fontScale="90000"/>
          </a:bodyPr>
          <a:lstStyle/>
          <a:p>
            <a:r>
              <a:rPr lang="de-AT" sz="40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The Indians</a:t>
            </a:r>
            <a:r>
              <a:rPr lang="de-AT" sz="4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came </a:t>
            </a:r>
            <a:r>
              <a:rPr lang="de-AT" sz="40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from Asia </a:t>
            </a:r>
            <a:r>
              <a:rPr lang="de-AT" sz="4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to </a:t>
            </a:r>
            <a:r>
              <a:rPr lang="de-AT" sz="4000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North America.</a:t>
            </a:r>
            <a:r>
              <a:rPr lang="de-AT" dirty="0" smtClean="0"/>
              <a:t/>
            </a:r>
            <a:br>
              <a:rPr lang="de-AT" dirty="0" smtClean="0"/>
            </a:br>
            <a:endParaRPr lang="de-AT" dirty="0"/>
          </a:p>
        </p:txBody>
      </p:sp>
      <p:pic>
        <p:nvPicPr>
          <p:cNvPr id="112644" name="Picture 4" descr="http://www.oncoursesystems.com/images/user/12067/11063928/google%20earth%20beringia_path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428736"/>
            <a:ext cx="6094478" cy="50650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4143372" y="2786058"/>
            <a:ext cx="4129094" cy="2895616"/>
          </a:xfrm>
        </p:spPr>
        <p:txBody>
          <a:bodyPr>
            <a:noAutofit/>
          </a:bodyPr>
          <a:lstStyle/>
          <a:p>
            <a:pPr algn="l"/>
            <a:r>
              <a:rPr lang="de-AT" sz="1800" u="sng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Indians</a:t>
            </a:r>
          </a:p>
          <a:p>
            <a:pPr algn="l"/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>
              <a:buFont typeface="Wingdings" pitchFamily="2" charset="2"/>
              <a:buChar char="v"/>
            </a:pP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hunted</a:t>
            </a: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buffalos</a:t>
            </a:r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for</a:t>
            </a: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</a:p>
          <a:p>
            <a:pPr algn="l"/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           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food</a:t>
            </a:r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            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clothing</a:t>
            </a:r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endParaRPr lang="de-AT" sz="18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18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            </a:t>
            </a:r>
            <a:r>
              <a:rPr lang="de-AT" sz="18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Tepees</a:t>
            </a:r>
            <a:endParaRPr lang="de-AT" sz="1800" dirty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976298"/>
          </a:xfrm>
        </p:spPr>
        <p:txBody>
          <a:bodyPr>
            <a:normAutofit/>
          </a:bodyPr>
          <a:lstStyle/>
          <a:p>
            <a:r>
              <a:rPr lang="de-AT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Indians</a:t>
            </a:r>
            <a:r>
              <a:rPr lang="de-AT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were</a:t>
            </a:r>
            <a:r>
              <a:rPr lang="de-AT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b="1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hunters</a:t>
            </a:r>
            <a:r>
              <a:rPr lang="de-AT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. </a:t>
            </a:r>
            <a:endParaRPr lang="de-AT" b="1" dirty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13666" name="Picture 2" descr="http://sacredbuffalos.com/wp-content/uploads/2012/01/buffalo-300x197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714620"/>
            <a:ext cx="3372454" cy="2214578"/>
          </a:xfrm>
          <a:prstGeom prst="rect">
            <a:avLst/>
          </a:prstGeom>
          <a:noFill/>
        </p:spPr>
      </p:pic>
      <p:sp>
        <p:nvSpPr>
          <p:cNvPr id="113669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1367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1367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136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sp>
        <p:nvSpPr>
          <p:cNvPr id="113673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pic>
        <p:nvPicPr>
          <p:cNvPr id="113675" name="Picture 11" descr="Tipibi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929454" y="4000504"/>
            <a:ext cx="1928826" cy="22220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4357686" y="2714620"/>
            <a:ext cx="4429156" cy="3643338"/>
          </a:xfrm>
        </p:spPr>
        <p:txBody>
          <a:bodyPr/>
          <a:lstStyle/>
          <a:p>
            <a:pPr algn="l"/>
            <a:endParaRPr lang="de-AT" dirty="0" smtClean="0">
              <a:latin typeface="Andalus" pitchFamily="18" charset="-78"/>
              <a:cs typeface="Andalus" pitchFamily="18" charset="-78"/>
            </a:endParaRPr>
          </a:p>
          <a:p>
            <a:pPr algn="l"/>
            <a:endParaRPr lang="de-AT" dirty="0" smtClean="0">
              <a:latin typeface="Andalus" pitchFamily="18" charset="-78"/>
              <a:cs typeface="Andalus" pitchFamily="18" charset="-78"/>
            </a:endParaRPr>
          </a:p>
          <a:p>
            <a:pPr algn="l"/>
            <a:endParaRPr lang="de-AT" sz="20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endParaRPr lang="de-AT" sz="20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Every </a:t>
            </a:r>
            <a:r>
              <a:rPr lang="de-AT" sz="20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tribe</a:t>
            </a:r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20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had</a:t>
            </a:r>
            <a:endParaRPr lang="de-AT" sz="20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endParaRPr lang="de-AT" sz="20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  <a:p>
            <a:pPr algn="l"/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                          </a:t>
            </a:r>
            <a:r>
              <a:rPr lang="de-AT" sz="20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One</a:t>
            </a:r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sz="2000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chief</a:t>
            </a:r>
            <a:r>
              <a:rPr lang="de-AT" sz="2000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. </a:t>
            </a:r>
            <a:endParaRPr lang="de-AT" sz="2000" dirty="0" smtClean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904860"/>
          </a:xfrm>
        </p:spPr>
        <p:txBody>
          <a:bodyPr/>
          <a:lstStyle/>
          <a:p>
            <a:r>
              <a:rPr lang="de-AT" b="1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They</a:t>
            </a:r>
            <a:r>
              <a:rPr lang="de-AT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</a:t>
            </a:r>
            <a:r>
              <a:rPr lang="de-AT" b="1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lived</a:t>
            </a:r>
            <a:r>
              <a:rPr lang="de-AT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 in </a:t>
            </a:r>
            <a:r>
              <a:rPr lang="de-AT" b="1" dirty="0" err="1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tribes</a:t>
            </a:r>
            <a:r>
              <a:rPr lang="de-AT" b="1" dirty="0" smtClean="0">
                <a:solidFill>
                  <a:schemeClr val="accent6">
                    <a:lumMod val="50000"/>
                  </a:schemeClr>
                </a:solidFill>
                <a:latin typeface="Andalus" pitchFamily="18" charset="-78"/>
                <a:cs typeface="Andalus" pitchFamily="18" charset="-78"/>
              </a:rPr>
              <a:t>.</a:t>
            </a:r>
            <a:endParaRPr lang="de-AT" b="1" dirty="0">
              <a:solidFill>
                <a:schemeClr val="accent6">
                  <a:lumMod val="50000"/>
                </a:schemeClr>
              </a:solidFill>
              <a:latin typeface="Andalus" pitchFamily="18" charset="-78"/>
              <a:cs typeface="Andalus" pitchFamily="18" charset="-78"/>
            </a:endParaRPr>
          </a:p>
        </p:txBody>
      </p:sp>
      <p:pic>
        <p:nvPicPr>
          <p:cNvPr id="114692" name="Picture 4" descr="http://karenswhimsy.com/public-domain-images/indian-tribes/indian-tribes-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357298"/>
            <a:ext cx="3929090" cy="51504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tertitel 1"/>
          <p:cNvSpPr>
            <a:spLocks noGrp="1"/>
          </p:cNvSpPr>
          <p:nvPr>
            <p:ph type="subTitle" idx="1"/>
          </p:nvPr>
        </p:nvSpPr>
        <p:spPr>
          <a:xfrm>
            <a:off x="4143372" y="3000372"/>
            <a:ext cx="4643470" cy="2786082"/>
          </a:xfrm>
        </p:spPr>
        <p:txBody>
          <a:bodyPr>
            <a:normAutofit/>
          </a:bodyPr>
          <a:lstStyle/>
          <a:p>
            <a:pPr algn="l"/>
            <a:r>
              <a:rPr lang="de-AT" u="sng" dirty="0" smtClean="0">
                <a:solidFill>
                  <a:schemeClr val="accent6">
                    <a:lumMod val="50000"/>
                  </a:schemeClr>
                </a:solidFill>
              </a:rPr>
              <a:t>Indians </a:t>
            </a:r>
          </a:p>
          <a:p>
            <a:pPr algn="l"/>
            <a:endParaRPr lang="de-AT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Made:</a:t>
            </a:r>
          </a:p>
          <a:p>
            <a:pPr algn="l">
              <a:buFont typeface="Wingdings" pitchFamily="2" charset="2"/>
              <a:buChar char="v"/>
            </a:pPr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r>
              <a:rPr lang="de-AT" dirty="0" err="1" smtClean="0">
                <a:solidFill>
                  <a:schemeClr val="accent6">
                    <a:lumMod val="50000"/>
                  </a:schemeClr>
                </a:solidFill>
              </a:rPr>
              <a:t>Pottery</a:t>
            </a:r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,</a:t>
            </a:r>
          </a:p>
          <a:p>
            <a:pPr algn="l">
              <a:buFont typeface="Wingdings" pitchFamily="2" charset="2"/>
              <a:buChar char="v"/>
            </a:pPr>
            <a:endParaRPr lang="de-AT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>
              <a:buFont typeface="Wingdings" pitchFamily="2" charset="2"/>
              <a:buChar char="v"/>
            </a:pPr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Pictures on </a:t>
            </a:r>
            <a:r>
              <a:rPr lang="de-AT" dirty="0" err="1" smtClean="0">
                <a:solidFill>
                  <a:schemeClr val="accent6">
                    <a:lumMod val="50000"/>
                  </a:schemeClr>
                </a:solidFill>
              </a:rPr>
              <a:t>stone</a:t>
            </a:r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  <a:r>
              <a:rPr lang="de-AT" dirty="0" err="1" smtClean="0">
                <a:solidFill>
                  <a:schemeClr val="accent6">
                    <a:lumMod val="50000"/>
                  </a:schemeClr>
                </a:solidFill>
              </a:rPr>
              <a:t>walls</a:t>
            </a:r>
            <a:endParaRPr lang="de-AT" dirty="0" smtClean="0">
              <a:solidFill>
                <a:schemeClr val="accent6">
                  <a:lumMod val="50000"/>
                </a:schemeClr>
              </a:solidFill>
            </a:endParaRPr>
          </a:p>
          <a:p>
            <a:pPr algn="l"/>
            <a:r>
              <a:rPr lang="de-AT" dirty="0" smtClean="0">
                <a:solidFill>
                  <a:schemeClr val="accent6">
                    <a:lumMod val="50000"/>
                  </a:schemeClr>
                </a:solidFill>
              </a:rPr>
              <a:t> </a:t>
            </a:r>
          </a:p>
          <a:p>
            <a:pPr algn="l">
              <a:buFont typeface="Wingdings" pitchFamily="2" charset="2"/>
              <a:buChar char="v"/>
            </a:pPr>
            <a:r>
              <a:rPr lang="de-AT" dirty="0" err="1" smtClean="0">
                <a:solidFill>
                  <a:schemeClr val="accent6">
                    <a:lumMod val="50000"/>
                  </a:schemeClr>
                </a:solidFill>
              </a:rPr>
              <a:t>masks</a:t>
            </a:r>
            <a:endParaRPr lang="de-AT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Titel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smtClean="0"/>
              <a:t>Indians</a:t>
            </a:r>
            <a:endParaRPr lang="de-AT" dirty="0"/>
          </a:p>
        </p:txBody>
      </p:sp>
      <p:pic>
        <p:nvPicPr>
          <p:cNvPr id="115714" name="Picture 2" descr="American Indian Pottery and Basketry : Cochiti and Sia Pottery.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57356" y="3143248"/>
            <a:ext cx="1857388" cy="1250642"/>
          </a:xfrm>
          <a:prstGeom prst="rect">
            <a:avLst/>
          </a:prstGeom>
          <a:noFill/>
        </p:spPr>
      </p:pic>
      <p:pic>
        <p:nvPicPr>
          <p:cNvPr id="115716" name="Picture 4" descr="Petroglyphs on a Rock at Canyonlands National Park">
            <a:hlinkClick r:id="rId4" tooltip="Petroglyphs on a Rock at Canyonlands National Park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857356" y="4786322"/>
            <a:ext cx="1895840" cy="1095374"/>
          </a:xfrm>
          <a:prstGeom prst="rect">
            <a:avLst/>
          </a:prstGeom>
          <a:noFill/>
        </p:spPr>
      </p:pic>
      <p:pic>
        <p:nvPicPr>
          <p:cNvPr id="115718" name="Picture 6" descr="nwmask02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715008" y="4929198"/>
            <a:ext cx="1643074" cy="12779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ronus">
  <a:themeElements>
    <a:clrScheme name="Cronus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ronus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ronus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55</Words>
  <Application>Microsoft Office PowerPoint</Application>
  <PresentationFormat>Bildschirmpräsentation (4:3)</PresentationFormat>
  <Paragraphs>29</Paragraphs>
  <Slides>5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6" baseType="lpstr">
      <vt:lpstr>Cronus</vt:lpstr>
      <vt:lpstr>The true story of  POCAHONTAS</vt:lpstr>
      <vt:lpstr>The Indians came from Asia to North America. </vt:lpstr>
      <vt:lpstr>Indians were hunters. </vt:lpstr>
      <vt:lpstr>They lived in tribes.</vt:lpstr>
      <vt:lpstr>Indians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Vicky</dc:creator>
  <cp:lastModifiedBy>Vicky</cp:lastModifiedBy>
  <cp:revision>10</cp:revision>
  <dcterms:created xsi:type="dcterms:W3CDTF">2012-06-11T22:20:16Z</dcterms:created>
  <dcterms:modified xsi:type="dcterms:W3CDTF">2012-06-11T23:27:45Z</dcterms:modified>
</cp:coreProperties>
</file>