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–Christian Bauer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„Zitat hier eingeben.“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UNIFLOW_Canon098_1423_00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29881"/>
          <a:stretch>
            <a:fillRect/>
          </a:stretch>
        </p:blipFill>
        <p:spPr>
          <a:xfrm>
            <a:off x="2127713" y="252988"/>
            <a:ext cx="9054174" cy="89777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Bildschirmfoto 2017-05-14 um 12.33.0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Bildschirmfoto 2017-05-14 um 12.33.0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Bildschirmfoto 2017-05-14 um 12.33.0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Bildschirmfoto 2017-05-14 um 12.33.1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xfrm>
            <a:off x="41983" y="-1589897"/>
            <a:ext cx="15311280" cy="1148345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Bildschirmfoto 2017-05-14 um 12.33.3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7139" t="14037" r="20818" b="0"/>
          <a:stretch>
            <a:fillRect/>
          </a:stretch>
        </p:blipFill>
        <p:spPr>
          <a:xfrm>
            <a:off x="9083014" y="1710729"/>
            <a:ext cx="3776547" cy="6332260"/>
          </a:xfrm>
          <a:prstGeom prst="rect">
            <a:avLst/>
          </a:prstGeom>
        </p:spPr>
      </p:pic>
      <p:pic>
        <p:nvPicPr>
          <p:cNvPr id="146" name="Bildschirmfoto 2017-05-14 um 12.33.27.pn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41476" t="16205" r="22151" b="0"/>
          <a:stretch>
            <a:fillRect/>
          </a:stretch>
        </p:blipFill>
        <p:spPr>
          <a:xfrm>
            <a:off x="4549709" y="1785739"/>
            <a:ext cx="4293390" cy="6182008"/>
          </a:xfrm>
          <a:prstGeom prst="rect">
            <a:avLst/>
          </a:prstGeom>
        </p:spPr>
      </p:pic>
      <p:pic>
        <p:nvPicPr>
          <p:cNvPr id="147" name="Bildschirmfoto 2017-05-14 um 12.33.12.pn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43258" t="14553" r="21302" b="0"/>
          <a:stretch>
            <a:fillRect/>
          </a:stretch>
        </p:blipFill>
        <p:spPr>
          <a:xfrm>
            <a:off x="207300" y="1785739"/>
            <a:ext cx="4102493" cy="618226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Bildschirmfoto 2017-05-14 um 12.34.0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dschirmfoto 2017-05-14 um 12.34.0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Bildschirmfoto 2017-05-14 um 12.34.0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Bildschirmfoto 2017-05-14 um 12.34.0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ildschirmfoto 2017-05-14 um 12.34.0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Bildschirmfoto 2017-05-14 um 12.32.4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Bildschirmfoto 2017-05-14 um 12.34.09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Bildschirmfoto 2017-05-14 um 12.34.09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7183" t="0" r="31060" b="0"/>
          <a:stretch>
            <a:fillRect/>
          </a:stretch>
        </p:blipFill>
        <p:spPr>
          <a:xfrm>
            <a:off x="6506964" y="1275754"/>
            <a:ext cx="7116225" cy="7201981"/>
          </a:xfrm>
          <a:prstGeom prst="rect">
            <a:avLst/>
          </a:prstGeom>
        </p:spPr>
      </p:pic>
      <p:pic>
        <p:nvPicPr>
          <p:cNvPr id="162" name="Bildschirmfoto 2017-05-14 um 12.34.06.png"/>
          <p:cNvPicPr>
            <a:picLocks noChangeAspect="1"/>
          </p:cNvPicPr>
          <p:nvPr>
            <p:ph type="pic" idx="15"/>
          </p:nvPr>
        </p:nvPicPr>
        <p:blipFill>
          <a:blip r:embed="rId3">
            <a:extLst/>
          </a:blip>
          <a:srcRect l="31448" t="0" r="7289" b="0"/>
          <a:stretch>
            <a:fillRect/>
          </a:stretch>
        </p:blipFill>
        <p:spPr>
          <a:xfrm>
            <a:off x="-545307" y="1275754"/>
            <a:ext cx="7059508" cy="72022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Bildschirmfoto 2017-05-14 um 12.34.1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ildschirmfoto 2017-05-14 um 12.34.14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ildschirmfoto 2017-05-14 um 12.34.15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Bildschirmfoto 2017-05-14 um 12.34.1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Bildschirmfoto 2017-05-14 um 12.34.1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Bildschirmfoto 2017-05-14 um 12.34.19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ildschirmfoto 2017-05-14 um 12.34.2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ildschirmfoto 2017-05-14 um 12.32.5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Bildschirmfoto 2017-05-14 um 12.32.52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6941" b="0"/>
          <a:stretch>
            <a:fillRect/>
          </a:stretch>
        </p:blipFill>
        <p:spPr>
          <a:xfrm>
            <a:off x="-127000" y="0"/>
            <a:ext cx="13222023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Bildschirmfoto 2017-05-14 um 12.32.54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Bildschirmfoto 2017-05-14 um 12.32.56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Bildschirmfoto 2017-05-14 um 12.32.58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Bildschirmfoto 2017-05-14 um 12.33.0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Bildschirmfoto 2017-05-14 um 12.33.01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333" t="0" r="8333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