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8" r:id="rId10"/>
    <p:sldId id="263" r:id="rId11"/>
    <p:sldId id="265" r:id="rId12"/>
    <p:sldId id="266" r:id="rId13"/>
    <p:sldId id="267" r:id="rId14"/>
    <p:sldId id="271" r:id="rId15"/>
    <p:sldId id="269" r:id="rId16"/>
    <p:sldId id="270" r:id="rId17"/>
    <p:sldId id="272" r:id="rId18"/>
    <p:sldId id="273" r:id="rId19"/>
    <p:sldId id="275" r:id="rId20"/>
    <p:sldId id="277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26" y="3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49BC0-8062-45AE-8CEA-C9882A9ED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238D5-0D69-42B1-9B8E-D92BA12DF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F7F14-58BA-4E56-84DF-89CF3EF5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8C677-A264-4A3B-9A35-A8645132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97B9B-727D-4EA2-837B-75E5A627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6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25F7-DDFA-4A8E-8D3E-5EACF0BAE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C41B0-9050-4DE1-9CBE-3984FC3FF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B505F-6ECD-41AA-821A-4D2DAE36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B5190-38B3-4A73-9DFC-2D371382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1DFF-9593-40B9-B0BD-DA5D9478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4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6F9E9-2FB4-4FBD-AE86-333409929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A833F-5FC8-40A0-9C06-2627ED66A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A26BB-C3AE-4AB3-B647-3BFE0775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2D0A5-2442-4C9E-AA7C-9A3F97F9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608CF-5FB0-4EE6-AB8C-1B7FED16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24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C316-9F53-4ADE-AF88-DC6E53D5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0E59-8E65-44AC-B14E-37AD8E9FE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8529B-2F24-4449-B1B9-449B05E6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A3A30-AA20-4AB1-974C-AB20FCA0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A2205-2060-4F17-B239-F03CDB23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2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6A0A-01AF-4DBA-B57C-8B67208E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AF7BB-B80D-4CA0-ABC2-FF6329960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A0364-DA7E-4031-9F02-8B44FBA2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70BDD-23AF-46C4-A470-8FFCE44F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00E3-D670-4BFF-9638-E2EF660B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31F9-E0C4-47AA-A7CC-24EF3B78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A857C-323C-46B4-BA8B-96E379AB2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E5F3-2406-412A-A5FD-980CBA7F5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ABE13-23DC-448F-A56D-60F4E3EE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6D02D-58B8-42BD-A2E0-7CB0403CA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B78CD-DE2A-4108-B15A-CD3C0E24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5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8DAA-696D-438A-B8B9-8B4ACEBB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E4E7-F13D-4165-849D-1803576CA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69BE4-F664-4DE4-A116-544E48F03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A27BC-D84B-4A0D-B6A5-FB3039E01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37A44-2EDE-4D78-89D2-5E060B47A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3C020-AB6C-4F9E-8227-F61A874D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3FEA82-6EB0-4ADF-9149-F0AFD1CE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47CF6B-972D-4B47-BF5A-5D10BC48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6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578-8070-4582-8131-48438F49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04AEE-BF9E-4623-A8D0-BE1CFDAC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941C-3672-41E0-9A01-85BA2AFF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A14BE-8F52-4640-9780-BAA062AD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3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827F1-C5F3-4D7E-9304-5ACFF431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A4E67-DDBF-4543-8F3C-26854C9F8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D9F94-C0C2-4810-A01A-CFC4A32E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8FFC-31EC-4028-A616-9E34748E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84956-C349-49FE-A90F-E0DE79FA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0DB11-B33D-46B8-993D-03C71E4A7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E75CF-4C2C-4AED-A5D9-E87C9FAE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2998A-54D4-4297-B197-6E02ABEE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81066-14C4-4C03-84F3-48E79929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FC86-02E1-4FBD-B959-4BFE34E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41178-740F-4F27-BB6B-0ADDB303B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C85CB-FB0B-4748-94A0-0C4A71020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632EC-AA09-4696-A833-44CEB8B1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81BB-9A7E-4BD6-88AD-4F5151B7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D3681-960B-4A9B-93C0-CD022702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7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CC685-A7A2-40B5-95F7-BB7BC4856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6A241-7EA3-4FB6-AF0A-EF6AE000A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D2933-8BED-47FA-8D6F-B5DC8D68B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0E48C-FE2F-4CBF-ABE5-DFECE0C69906}" type="datetimeFigureOut">
              <a:rPr lang="en-US" smtClean="0"/>
              <a:t>18-Dec-18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84627-4FD8-4410-9CC1-2D9C0E02D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4858-1B63-4DF4-AA9A-657E4BC52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D069E-EC34-4211-911A-337F1B38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2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A87076-906D-4AE8-94C7-6764476EF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921" y="0"/>
            <a:ext cx="97541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C9B89-8A98-43C5-94B7-C3F40716D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94F38-5921-411D-AA15-C11F48D6B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1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54BAAC-B486-4EB9-8E22-6D470B5DA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661" y="0"/>
            <a:ext cx="1001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7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797DE1-1670-4C92-B40C-1551BEB49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4AFCD6-2BA0-40FB-AD8D-3BCF2A12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89" y="0"/>
            <a:ext cx="9843622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59588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153AB6-0119-464A-8E26-5709AC7C3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668" y="65723"/>
            <a:ext cx="9734909" cy="67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9053E-9AED-4984-929D-3FD5957BE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369" y="0"/>
            <a:ext cx="9900131" cy="685592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6625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F7FA6F-A4E1-42D0-84CE-DE26BEAE7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614" y="0"/>
            <a:ext cx="9455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91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DED5CD-F35D-4FB3-A680-2871123A3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289" y="6902"/>
            <a:ext cx="9629422" cy="685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CAEAA2-9C1C-4FBB-BD22-EB63248CE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299" y="35678"/>
            <a:ext cx="10296501" cy="68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8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21EE4B-E1FF-4F43-A4DB-C6399BC41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253" y="0"/>
            <a:ext cx="9893494" cy="68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3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E2F019-2A66-4FFB-80A6-DCAA4BA98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870" y="0"/>
            <a:ext cx="9848260" cy="68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2448B9-57EB-46C8-A499-2DC3B4ECB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89" b="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7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58D3FE-4D04-44FD-8243-50DFE02A4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112" y="0"/>
            <a:ext cx="9877776" cy="69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7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9D8ED-B3B9-43D0-B98A-E425967FF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6"/>
          <a:stretch/>
        </p:blipFill>
        <p:spPr>
          <a:xfrm>
            <a:off x="1213555" y="0"/>
            <a:ext cx="9764889" cy="684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3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0184EE-DA4F-49AF-80D8-E90F8A51D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1" y="0"/>
            <a:ext cx="9836046" cy="68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78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56DC5B-7F70-4CA5-9CB6-3F0B690FA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644" y="0"/>
            <a:ext cx="9473651" cy="68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1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9ADFC-E4EF-43C0-8D83-5E846724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7" y="0"/>
            <a:ext cx="10648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8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01F918-2C75-4690-83E8-680980174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99" y="11506"/>
            <a:ext cx="10961912" cy="684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8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2AAF8-35DF-4259-90A3-A490A1AF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28" y="0"/>
            <a:ext cx="9883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F4869F-BF72-4D57-9D37-929321E89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412" y="0"/>
            <a:ext cx="9729176" cy="68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9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03A9E6-0541-4DAC-8B04-8F365D60D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72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209506-EFEB-48CE-A971-79B6191D3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sky, mountain, table, water&#10;&#10;Description automatically generated">
            <a:extLst>
              <a:ext uri="{FF2B5EF4-FFF2-40B4-BE49-F238E27FC236}">
                <a16:creationId xmlns:a16="http://schemas.microsoft.com/office/drawing/2014/main" id="{A987EDE2-DCA2-4D94-BF29-060923B00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44" b="97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2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 Pölzleitner</dc:creator>
  <cp:lastModifiedBy>Lis Pölzleitner</cp:lastModifiedBy>
  <cp:revision>3</cp:revision>
  <dcterms:created xsi:type="dcterms:W3CDTF">2018-12-18T18:26:27Z</dcterms:created>
  <dcterms:modified xsi:type="dcterms:W3CDTF">2018-12-18T18:39:26Z</dcterms:modified>
</cp:coreProperties>
</file>