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  <p:sldId id="335" r:id="rId3"/>
    <p:sldId id="320" r:id="rId4"/>
    <p:sldId id="322" r:id="rId5"/>
    <p:sldId id="323" r:id="rId6"/>
    <p:sldId id="325" r:id="rId7"/>
    <p:sldId id="326" r:id="rId8"/>
    <p:sldId id="309" r:id="rId9"/>
    <p:sldId id="311" r:id="rId10"/>
    <p:sldId id="328" r:id="rId11"/>
    <p:sldId id="329" r:id="rId12"/>
    <p:sldId id="330" r:id="rId13"/>
    <p:sldId id="331" r:id="rId14"/>
    <p:sldId id="332" r:id="rId15"/>
    <p:sldId id="333" r:id="rId16"/>
    <p:sldId id="334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7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F2A4-70FF-42B2-B4F1-00B78D54C5D5}" type="datetimeFigureOut">
              <a:rPr lang="de-DE" smtClean="0"/>
              <a:pPr/>
              <a:t>19.03.2014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05ED-04FE-4A6F-88BC-F01E143A1F8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F2A4-70FF-42B2-B4F1-00B78D54C5D5}" type="datetimeFigureOut">
              <a:rPr lang="de-DE" smtClean="0"/>
              <a:pPr/>
              <a:t>19.03.2014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05ED-04FE-4A6F-88BC-F01E143A1F8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F2A4-70FF-42B2-B4F1-00B78D54C5D5}" type="datetimeFigureOut">
              <a:rPr lang="de-DE" smtClean="0"/>
              <a:pPr/>
              <a:t>19.03.2014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05ED-04FE-4A6F-88BC-F01E143A1F8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F2A4-70FF-42B2-B4F1-00B78D54C5D5}" type="datetimeFigureOut">
              <a:rPr lang="de-DE" smtClean="0"/>
              <a:pPr/>
              <a:t>19.03.2014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05ED-04FE-4A6F-88BC-F01E143A1F8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F2A4-70FF-42B2-B4F1-00B78D54C5D5}" type="datetimeFigureOut">
              <a:rPr lang="de-DE" smtClean="0"/>
              <a:pPr/>
              <a:t>19.03.2014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05ED-04FE-4A6F-88BC-F01E143A1F8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F2A4-70FF-42B2-B4F1-00B78D54C5D5}" type="datetimeFigureOut">
              <a:rPr lang="de-DE" smtClean="0"/>
              <a:pPr/>
              <a:t>19.03.2014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05ED-04FE-4A6F-88BC-F01E143A1F8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F2A4-70FF-42B2-B4F1-00B78D54C5D5}" type="datetimeFigureOut">
              <a:rPr lang="de-DE" smtClean="0"/>
              <a:pPr/>
              <a:t>19.03.2014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05ED-04FE-4A6F-88BC-F01E143A1F8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F2A4-70FF-42B2-B4F1-00B78D54C5D5}" type="datetimeFigureOut">
              <a:rPr lang="de-DE" smtClean="0"/>
              <a:pPr/>
              <a:t>19.03.2014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05ED-04FE-4A6F-88BC-F01E143A1F8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F2A4-70FF-42B2-B4F1-00B78D54C5D5}" type="datetimeFigureOut">
              <a:rPr lang="de-DE" smtClean="0"/>
              <a:pPr/>
              <a:t>19.03.2014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05ED-04FE-4A6F-88BC-F01E143A1F8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F2A4-70FF-42B2-B4F1-00B78D54C5D5}" type="datetimeFigureOut">
              <a:rPr lang="de-DE" smtClean="0"/>
              <a:pPr/>
              <a:t>19.03.2014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05ED-04FE-4A6F-88BC-F01E143A1F8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F2A4-70FF-42B2-B4F1-00B78D54C5D5}" type="datetimeFigureOut">
              <a:rPr lang="de-DE" smtClean="0"/>
              <a:pPr/>
              <a:t>19.03.2014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05ED-04FE-4A6F-88BC-F01E143A1F8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6F2A4-70FF-42B2-B4F1-00B78D54C5D5}" type="datetimeFigureOut">
              <a:rPr lang="de-DE" smtClean="0"/>
              <a:pPr/>
              <a:t>19.03.2014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005ED-04FE-4A6F-88BC-F01E143A1F8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357298"/>
            <a:ext cx="6753811" cy="477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4413" y="1590675"/>
            <a:ext cx="711517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9650" y="1619250"/>
            <a:ext cx="71247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938" y="1771650"/>
            <a:ext cx="70961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938" y="1462088"/>
            <a:ext cx="70961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9650" y="1666875"/>
            <a:ext cx="71247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938" y="1547813"/>
            <a:ext cx="709612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4975" y="1433513"/>
            <a:ext cx="573405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" y="1147763"/>
            <a:ext cx="80581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8026837" cy="406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6325" y="1766888"/>
            <a:ext cx="69913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3463" y="1633538"/>
            <a:ext cx="707707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481138"/>
            <a:ext cx="705802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4413" y="1600200"/>
            <a:ext cx="71151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65617103"/>
              </p:ext>
            </p:extLst>
          </p:nvPr>
        </p:nvGraphicFramePr>
        <p:xfrm>
          <a:off x="3733800" y="3086100"/>
          <a:ext cx="1674813" cy="685800"/>
        </p:xfrm>
        <a:graphic>
          <a:graphicData uri="http://schemas.openxmlformats.org/presentationml/2006/ole">
            <p:oleObj spid="_x0000_s8196" name="Paket" showAsIcon="1" r:id="rId3" imgW="1675440" imgH="685800" progId="Package">
              <p:embed/>
            </p:oleObj>
          </a:graphicData>
        </a:graphic>
      </p:graphicFrame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4413" y="1614488"/>
            <a:ext cx="711517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62509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90171641"/>
              </p:ext>
            </p:extLst>
          </p:nvPr>
        </p:nvGraphicFramePr>
        <p:xfrm>
          <a:off x="3733800" y="3086100"/>
          <a:ext cx="1674813" cy="685800"/>
        </p:xfrm>
        <a:graphic>
          <a:graphicData uri="http://schemas.openxmlformats.org/presentationml/2006/ole">
            <p:oleObj spid="_x0000_s10243" name="Paket" showAsIcon="1" r:id="rId3" imgW="1675440" imgH="685800" progId="Package">
              <p:embed/>
            </p:oleObj>
          </a:graphicData>
        </a:graphic>
      </p:graphicFrame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4413" y="1609725"/>
            <a:ext cx="71151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5596460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8" baseType="lpstr">
      <vt:lpstr>Larissa-Design</vt:lpstr>
      <vt:lpstr>Paket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Means of traffic in New York </dc:title>
  <dc:creator> </dc:creator>
  <cp:lastModifiedBy> </cp:lastModifiedBy>
  <cp:revision>33</cp:revision>
  <dcterms:created xsi:type="dcterms:W3CDTF">2013-11-02T19:27:40Z</dcterms:created>
  <dcterms:modified xsi:type="dcterms:W3CDTF">2014-03-19T19:17:13Z</dcterms:modified>
</cp:coreProperties>
</file>