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6177-CCC0-443A-86CA-503FF103893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36DD-5657-47A1-B9B4-22BA1F31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6177-CCC0-443A-86CA-503FF103893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36DD-5657-47A1-B9B4-22BA1F31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9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6177-CCC0-443A-86CA-503FF103893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36DD-5657-47A1-B9B4-22BA1F31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8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6177-CCC0-443A-86CA-503FF103893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36DD-5657-47A1-B9B4-22BA1F31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6177-CCC0-443A-86CA-503FF103893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36DD-5657-47A1-B9B4-22BA1F31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6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6177-CCC0-443A-86CA-503FF103893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36DD-5657-47A1-B9B4-22BA1F31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1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6177-CCC0-443A-86CA-503FF103893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36DD-5657-47A1-B9B4-22BA1F31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7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6177-CCC0-443A-86CA-503FF103893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36DD-5657-47A1-B9B4-22BA1F31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3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6177-CCC0-443A-86CA-503FF103893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36DD-5657-47A1-B9B4-22BA1F31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8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6177-CCC0-443A-86CA-503FF103893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36DD-5657-47A1-B9B4-22BA1F31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4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6177-CCC0-443A-86CA-503FF103893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36DD-5657-47A1-B9B4-22BA1F31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7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46177-CCC0-443A-86CA-503FF103893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836DD-5657-47A1-B9B4-22BA1F31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6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CAMERON\Documents\Gibs\11th hour final pics\pg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5124450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9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CAMERON\Documents\Gibs\11th hour final pics\pg 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13" y="116632"/>
            <a:ext cx="4703421" cy="639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CAMERON\Documents\Gibs\11th hour final pics\pg 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1329"/>
            <a:ext cx="4684712" cy="63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0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CAMERON\Documents\Gibs\11th hour final pics\pg 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076825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5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CAMERON\Documents\Gibs\11th hour final pics\pg 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772025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3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CAMERON\Documents\Gibs\11th hour final pics\pg 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52" y="260579"/>
            <a:ext cx="4559544" cy="630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CAMERON\Documents\Gibs\11th hour final pics\pg 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3887"/>
            <a:ext cx="4741167" cy="63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CAMERON\Documents\Gibs\11th hour final pics\pg 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8100"/>
            <a:ext cx="5019675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CAMERON\Documents\Gibs\11th hour final pics\pg 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214395" cy="699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CAMERON\Documents\Gibs\11th hour final pics\pg 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62" y="332656"/>
            <a:ext cx="4611550" cy="616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CAMERON\Documents\Gibs\11th hour final pics\pg 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776" y="335392"/>
            <a:ext cx="4629224" cy="613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CAMERON\Documents\Gibs\11th hour final pics\pg 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5" y="332656"/>
            <a:ext cx="4366301" cy="593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CAMERON\Documents\Gibs\11th hour final pics\pg 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58" y="260648"/>
            <a:ext cx="4348835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9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CAMERON\Documents\Gibs\11th hour final pics\pg 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29409"/>
            <a:ext cx="5238750" cy="70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8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CAMERON\Documents\Gibs\11th hour final pics\pg 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905" y="1"/>
            <a:ext cx="5141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6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CAMERON\Documents\Gibs\11th hour final pics\pg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7339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CAMERON\Documents\Gibs\11th hour final pics\pg 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61913"/>
            <a:ext cx="51435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3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CAMERON\Documents\Gibs\11th hour final pics\pg 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1742"/>
            <a:ext cx="5170934" cy="676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7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CAMERON\Documents\Gibs\11th hour final pics\pg 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96" y="332656"/>
            <a:ext cx="590999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5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CAMERON\Documents\Gibs\11th hour final pics\pg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754"/>
            <a:ext cx="4791075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AMERON\Documents\Gibs\11th hour final pics\pg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55" y="2654"/>
            <a:ext cx="48958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CAMERON\Documents\Gibs\11th hour final pics\pg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47" y="16895"/>
            <a:ext cx="4723637" cy="636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AMERON\Documents\Gibs\11th hour final pics\pg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59" y="0"/>
            <a:ext cx="4658159" cy="636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CAMERON\Documents\Gibs\11th hour final pics\pg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857" y="119208"/>
            <a:ext cx="4732217" cy="64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AMERON\Documents\Gibs\11th hour final pics\pg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04" y="178476"/>
            <a:ext cx="4690299" cy="62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9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CAMERON\Documents\Gibs\11th hour final pics\pg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48" y="338717"/>
            <a:ext cx="4693251" cy="61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AMERON\Documents\Gibs\11th hour final pics\pg 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745038" cy="6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2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CAMERON\Documents\Gibs\11th hour final pics\pg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7" y="364493"/>
            <a:ext cx="4590578" cy="621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AMERON\Documents\Gibs\11th hour final pics\pg 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35" y="364493"/>
            <a:ext cx="4490742" cy="61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6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CAMERON\Documents\Gibs\11th hour final pics\pg 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4829175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5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CAMERON\Documents\Gibs\11th hour final pics\pg 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81012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0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</dc:creator>
  <cp:lastModifiedBy>CAMERON</cp:lastModifiedBy>
  <cp:revision>2</cp:revision>
  <dcterms:created xsi:type="dcterms:W3CDTF">2013-03-08T10:26:59Z</dcterms:created>
  <dcterms:modified xsi:type="dcterms:W3CDTF">2013-03-08T10:42:40Z</dcterms:modified>
</cp:coreProperties>
</file>