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82" r:id="rId3"/>
    <p:sldId id="265" r:id="rId4"/>
    <p:sldId id="272" r:id="rId5"/>
    <p:sldId id="285" r:id="rId6"/>
    <p:sldId id="267" r:id="rId7"/>
    <p:sldId id="277" r:id="rId8"/>
    <p:sldId id="269" r:id="rId9"/>
    <p:sldId id="305" r:id="rId10"/>
    <p:sldId id="306" r:id="rId11"/>
    <p:sldId id="271" r:id="rId12"/>
    <p:sldId id="270" r:id="rId13"/>
    <p:sldId id="307" r:id="rId14"/>
    <p:sldId id="302" r:id="rId15"/>
    <p:sldId id="308" r:id="rId16"/>
    <p:sldId id="303" r:id="rId17"/>
    <p:sldId id="296" r:id="rId18"/>
    <p:sldId id="310" r:id="rId19"/>
    <p:sldId id="309" r:id="rId20"/>
    <p:sldId id="268" r:id="rId21"/>
    <p:sldId id="299" r:id="rId22"/>
    <p:sldId id="298" r:id="rId23"/>
    <p:sldId id="300" r:id="rId24"/>
    <p:sldId id="304" r:id="rId25"/>
    <p:sldId id="257" r:id="rId26"/>
    <p:sldId id="297" r:id="rId27"/>
    <p:sldId id="259" r:id="rId28"/>
    <p:sldId id="258" r:id="rId29"/>
    <p:sldId id="261" r:id="rId30"/>
    <p:sldId id="262" r:id="rId31"/>
    <p:sldId id="264" r:id="rId32"/>
    <p:sldId id="260" r:id="rId33"/>
    <p:sldId id="263" r:id="rId34"/>
    <p:sldId id="278" r:id="rId35"/>
    <p:sldId id="286" r:id="rId36"/>
    <p:sldId id="279" r:id="rId37"/>
    <p:sldId id="274" r:id="rId38"/>
    <p:sldId id="289" r:id="rId39"/>
    <p:sldId id="290" r:id="rId40"/>
    <p:sldId id="291" r:id="rId41"/>
    <p:sldId id="293" r:id="rId42"/>
    <p:sldId id="292" r:id="rId43"/>
    <p:sldId id="287" r:id="rId44"/>
    <p:sldId id="288" r:id="rId45"/>
    <p:sldId id="281" r:id="rId46"/>
    <p:sldId id="294" r:id="rId47"/>
    <p:sldId id="266" r:id="rId48"/>
    <p:sldId id="295" r:id="rId49"/>
    <p:sldId id="283" r:id="rId50"/>
    <p:sldId id="280" r:id="rId51"/>
    <p:sldId id="301" r:id="rId52"/>
    <p:sldId id="311" r:id="rId53"/>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0CF4D7-C107-4CB0-8638-1F78C1142CFC}">
          <p14:sldIdLst>
            <p14:sldId id="256"/>
            <p14:sldId id="282"/>
            <p14:sldId id="265"/>
          </p14:sldIdLst>
        </p14:section>
        <p14:section name="AI-for-Techers" id="{A0A1F88F-6580-4298-96F4-E47114966065}">
          <p14:sldIdLst>
            <p14:sldId id="272"/>
            <p14:sldId id="285"/>
            <p14:sldId id="267"/>
            <p14:sldId id="277"/>
            <p14:sldId id="269"/>
            <p14:sldId id="305"/>
            <p14:sldId id="306"/>
            <p14:sldId id="271"/>
            <p14:sldId id="270"/>
            <p14:sldId id="307"/>
            <p14:sldId id="302"/>
            <p14:sldId id="308"/>
            <p14:sldId id="303"/>
            <p14:sldId id="296"/>
          </p14:sldIdLst>
        </p14:section>
        <p14:section name="AI-for-Learners" id="{834D44BB-DD13-48EE-93C2-C2F21CA05AF2}">
          <p14:sldIdLst>
            <p14:sldId id="310"/>
            <p14:sldId id="309"/>
            <p14:sldId id="268"/>
            <p14:sldId id="299"/>
            <p14:sldId id="298"/>
            <p14:sldId id="300"/>
            <p14:sldId id="304"/>
            <p14:sldId id="257"/>
            <p14:sldId id="297"/>
            <p14:sldId id="259"/>
            <p14:sldId id="258"/>
            <p14:sldId id="261"/>
            <p14:sldId id="262"/>
            <p14:sldId id="264"/>
            <p14:sldId id="260"/>
            <p14:sldId id="263"/>
          </p14:sldIdLst>
        </p14:section>
        <p14:section name="Sample-tasks" id="{7ADCA016-707C-49B4-9480-B6836F56E152}">
          <p14:sldIdLst>
            <p14:sldId id="278"/>
          </p14:sldIdLst>
        </p14:section>
        <p14:section name="Feedback-and-Assessment" id="{6A7C3C7E-5574-4962-B556-F22B5CF45255}">
          <p14:sldIdLst>
            <p14:sldId id="286"/>
            <p14:sldId id="279"/>
            <p14:sldId id="274"/>
            <p14:sldId id="289"/>
            <p14:sldId id="290"/>
            <p14:sldId id="291"/>
            <p14:sldId id="293"/>
            <p14:sldId id="292"/>
            <p14:sldId id="287"/>
            <p14:sldId id="288"/>
            <p14:sldId id="281"/>
            <p14:sldId id="294"/>
            <p14:sldId id="266"/>
            <p14:sldId id="295"/>
            <p14:sldId id="283"/>
            <p14:sldId id="280"/>
            <p14:sldId id="301"/>
            <p14:sldId id="3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D8FB"/>
    <a:srgbClr val="C3AADA"/>
    <a:srgbClr val="C9556B"/>
    <a:srgbClr val="32EC5A"/>
    <a:srgbClr val="3CE287"/>
    <a:srgbClr val="94F32B"/>
    <a:srgbClr val="2FEF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05" autoAdjust="0"/>
    <p:restoredTop sz="94660"/>
  </p:normalViewPr>
  <p:slideViewPr>
    <p:cSldViewPr snapToGrid="0">
      <p:cViewPr varScale="1">
        <p:scale>
          <a:sx n="131" d="100"/>
          <a:sy n="131" d="100"/>
        </p:scale>
        <p:origin x="785" y="291"/>
      </p:cViewPr>
      <p:guideLst/>
    </p:cSldViewPr>
  </p:slideViewPr>
  <p:notesTextViewPr>
    <p:cViewPr>
      <p:scale>
        <a:sx n="1" d="1"/>
        <a:sy n="1" d="1"/>
      </p:scale>
      <p:origin x="0" y="0"/>
    </p:cViewPr>
  </p:notesTextViewPr>
  <p:sorterViewPr>
    <p:cViewPr>
      <p:scale>
        <a:sx n="66" d="100"/>
        <a:sy n="66" d="100"/>
      </p:scale>
      <p:origin x="0" y="-138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59:34.935"/>
    </inkml:context>
    <inkml:brush xml:id="br0">
      <inkml:brushProperty name="width" value="0.05" units="cm"/>
      <inkml:brushProperty name="height" value="0.05" units="cm"/>
      <inkml:brushProperty name="color" value="#E71224"/>
    </inkml:brush>
  </inkml:definitions>
  <inkml:trace contextRef="#ctx0" brushRef="#br0">3572 107 24575,'0'0'0,"0"0"0,0 0 0,0 0 0,0 0 0,-2-1 0,0 1 0,0-1 0,0 1 0,0-1 0,0 0 0,0 0 0,0 0 0,-2-2 0,-2 0 0,-11-5 0,0 0 0,0 1 0,-1 0 0,-24-4 0,-45-2 0,-108-2 0,130 12 0,-800-20 0,541 39 0,0 11 0,44-3 0,277-24 0,-274 25 0,0 17 0,207-26 0,-126 46 0,149-43 0,2 2 0,0 3 0,-63 43 0,85-51 0,2 2 0,0 0 0,1 2 0,-33 40 0,41-45 0,2 0 0,0 1 0,1 0 0,0 1 0,2-1 0,0 2 0,0-1 0,-4 24 0,8-23 0,1 0 0,1 0 0,0 0 0,2 0 0,0 0 0,5 28 0,0-15 0,2 0 0,22 55 0,-22-67 0,1 0 0,1-1 0,1-1 0,0 0 0,1 0 0,1-1 0,1 0 0,21 18 0,-15-17 0,2 0 0,0-1 0,1-2 0,0 0 0,48 20 0,-23-17 0,0-2 0,1-1 0,92 11 0,155-1 0,742-23 0,-956-4 0,418-21 0,-1-26 0,-82-26 0,-300 46 0,170-65 0,-246 78 0,44-25 0,-72 35 0,-1 0 0,-1-1 0,1-1 0,-1 0 0,0 0 0,-1-1 0,15-19 0,-20 21 0,0 0 0,-1 0 0,0 0 0,-1-1 0,1 1 0,-2-1 0,1 0 0,-1 0 0,-1 0 0,1 0 0,-2 0 0,1 0 0,-1-1 0,-2-11 0,0 6 0,0 0 0,-1 0 0,-1 0 0,0 1 0,-1 0 0,-1 0 0,0 0 0,-9-13 0,5 10 11,-2 1 1,0 1-1,-1 0 0,0 0 0,-1 2 0,-1-1 0,0 2 0,-20-12 0,-3 0-178,-1 2 0,-68-27 0,-62-12-2400,-3 8-2656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3:52:33.624"/>
    </inkml:context>
    <inkml:brush xml:id="br0">
      <inkml:brushProperty name="width" value="0.05" units="cm"/>
      <inkml:brushProperty name="height" value="0.05" units="cm"/>
      <inkml:brushProperty name="color" value="#E71224"/>
    </inkml:brush>
  </inkml:definitions>
  <inkml:trace contextRef="#ctx0" brushRef="#br0">5230 408 24575,'0'0'0,"0"0"0,0 0 0,0 0 0,-2-1 0,-479-127-1067,-109-27-379,345 107 947,-364-26 0,-254 72-499,592 26 403,2 12 0,2 11 0,-377 118 0,418-89 80,6 19 375,161-64 351,-87 60 1,107-62 179,1 2 1,-62 65 0,80-73 72,1 0-1,1 0 1,1 2 0,1 0 0,-14 31 0,23-39-192,0 1 1,1-1-1,0 1 1,2 0-1,0 1 1,1-1 0,1 0-1,1 1 1,1 25-1,3-11-199,2-1-1,1 1 0,2-1 0,20 55 1,-6-33-35,54 95 0,-40-93-106,1-2 0,3-2 0,92 92-1,168 111-203,-183-171 231,4-4 0,4-6 1,2-5-1,172 66 1,217 39-1065,12-43 1194,-239-76-89,2-13 0,404 8 0,697-95-1654,-667-28 1373,-6-49-240,-386 40 346,-7-24 181,-260 79 24,0-2 0,-2-4 1,112-74-1,-138 79 473,-2-1 1,0-3 0,-2 0-1,-1-2 1,-2-2-1,51-74 1,-71 92-442,-1-1 0,0 1 0,-1-2 0,-1 1-1,-1-1 1,-1-1 0,-1 1 0,0-1 0,-2 0 0,0 0 0,-1-27 0,-3 12-104,-2 1-1,-2 0 0,-1 0 1,-20-63-1,8 47-89,-2 1 0,-40-73 1,21 58-75,-2 2 0,-3 2 0,-3 2 0,-2 2 0,-100-90 0,82 90-14,-3 4 0,-2 2 0,-3 4 1,-134-63-1,89 58-672,-3 7 0,-199-47 0,-269-7-1181,37 56 495,300 33 2657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3:52:36.193"/>
    </inkml:context>
    <inkml:brush xml:id="br0">
      <inkml:brushProperty name="width" value="0.05" units="cm"/>
      <inkml:brushProperty name="height" value="0.05" units="cm"/>
      <inkml:brushProperty name="color" value="#E71224"/>
    </inkml:brush>
  </inkml:definitions>
  <inkml:trace contextRef="#ctx0" brushRef="#br0">3177 148 24575,'-36'-19'0,"13"10"0,-2 0 0,-38-7 0,-55-4 0,99 17 0,-186-23-712,-1 9-1,-1 9 0,0 8 1,-367 51-1,444-30 720,-142 45 0,182-38-65,2 3 0,-116 60 0,110-39-125,3 3 0,2 4 0,-147 128 0,211-165 376,1 2 0,0 1 0,2 1-1,-26 40 1,40-54-5,0 1-1,1 1 0,1-1 0,1 1 0,0 0 0,0 1 1,2-1-1,-1 1 0,2-1 0,0 1 0,1 0 1,1 22-1,2-14-103,2 0 0,0 0 0,2-1 1,0 1-1,1-1 0,2 0 0,11 21 0,2-2 44,2 0 0,43 55 0,-17-35-317,2-2 0,2-3 0,68 54 0,-45-49-184,2-3-1,95 50 1,113 30 134,15-33 174,8-21 92,1-12 7,-279-65-34,823 166 0,-596-134 0,348 8 0,59-75-914,-6-66 0,-153-4 914,41-8 0,-402 79-27,559-108-572,-11-49 127,154-149 573,-625 217 101,-199 101 170,0-1-1,-1-2 0,-1 0 1,0-2-1,-2 0 0,29-37 0,-39 43-184,0-1-1,-1 0 0,-1 0 0,-1-1 0,0 0 1,8-30-1,-12 32-93,0 0 0,-1 0 1,0-1-1,-1 1 0,-1 0 0,-1-1 1,0 1-1,-4-24 0,-1 17-84,-1-1 0,0 1 0,-2 0 0,0 0-1,-1 1 1,-24-35 0,7 19-112,-2 0 0,-48-46 0,24 33-310,-2 2 0,-2 2 0,-77-45 0,53 44 54,-1 3 0,-96-34 0,59 34-187,-129-27 0,-127-1-1152,-263 6 766,-4 33-1246,-883 45 2178,175 80 114,1101-68 457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3:53:14.94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3:54:21.300"/>
    </inkml:context>
    <inkml:brush xml:id="br0">
      <inkml:brushProperty name="width" value="0.05" units="cm"/>
      <inkml:brushProperty name="height" value="0.05" units="cm"/>
      <inkml:brushProperty name="color" value="#E71224"/>
    </inkml:brush>
  </inkml:definitions>
  <inkml:trace contextRef="#ctx0" brushRef="#br0">4864 486 24575,'-2'-1'0,"-63"-44"-129,-2 4 0,-2 2 0,-1 3 0,-108-38 0,46 31-461,-228-44 0,-354-16-570,495 87 847,-285 15 1,301 15 312,-386 77 0,460-60 0,1 6 0,2 6 0,-239 117 0,58 24-2812,226-127 1168,-116 107 0,147-115 1687,-84 106 1,104-112 307,1 0 0,2 2 0,-25 59 0,44-87-147,2 1-1,0 0 1,-6 29 0,10-34 410,1 1 1,0-1-1,0 0 1,2 1-1,3 24 1,2-8-79,1-1-1,2 0 1,1-1-1,22 45 1,-9-29-190,2-2 1,33 43-1,-30-50-346,1-2 0,1 0 0,2-2 0,2-1 0,71 49 0,-57-50 0,1-2 0,1-1 0,1-3 0,73 22 0,148 26-349,4-20 1,308 15 348,3-52 0,32-44 0,-3-40 0,-229 11 0,-262 34 0,129-44 0,-182 44-9,-2-3 0,-1-4 1,65-39-1,-85 41-5,-2-2 0,-1-2-1,-2-2 1,65-68 0,-91 85 114,-2-1 1,0-1-1,15-28 1,-22 33-34,-1 0-1,-1 0 1,0-1 0,-2 0 0,7-27 0,-8 18-61,-1 1 0,-1-1 0,-1 0 0,-1 0 0,-1 0 0,-2 0 1,0 1-1,-2-1 0,-1 1 0,-1 0 0,-16-38 0,12 37-39,-2 1 0,-1 1 0,-1 0 0,0 1 0,-2 0 0,-1 1 0,-1 2 0,0 0 0,-2 0 0,-38-27 0,-70-31-2202,-4 11-3431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4T14:07:16.88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59:38.969"/>
    </inkml:context>
    <inkml:brush xml:id="br0">
      <inkml:brushProperty name="width" value="0.05" units="cm"/>
      <inkml:brushProperty name="height" value="0.05" units="cm"/>
      <inkml:brushProperty name="color" value="#E71224"/>
    </inkml:brush>
  </inkml:definitions>
  <inkml:trace contextRef="#ctx0" brushRef="#br0">3567 139 24575,'-2'0'0,"1"1"0,0-1 0,-1 1 0,1-1 0,0 1 0,0 0 0,-2 1 0,-6 3 0,0-2 0,0 0 0,0-1 0,0 0 0,0-1 0,0 0 0,0 0 0,-15-2 0,-67-10 0,71 8 0,-274-47 0,-162-21 0,267 53 0,-1 9 0,-219 18 0,187 11 0,-336 74 0,432-65 0,-233 88 0,320-100 0,1 2 0,1 1 0,0 2 0,2 1 0,0 2 0,2 1 0,0 2 0,-35 40 0,34-29 0,-33 48 0,52-64 0,1 0 0,0 2 0,-17 46 0,27-61 0,1 0 0,1 0 0,0 0 0,0 1 0,1-1 0,0 1 0,1 18 0,2-16 0,0 0 0,0-1 0,2 1 0,-1-1 0,11 24 0,2-4 0,1 0 0,2-1 0,1 0 0,1-2 0,2-1 0,47 48 0,-38-47 0,2-1 0,0-2 0,1-2 0,2 0 0,56 25 0,-41-26 0,1-3 0,78 19 0,-53-22 0,89 8 0,83-10 0,-1-13 0,-241-2 0,576-8 0,-2-25 0,-215-12 0,-8-36 0,-301 63 0,-2-3 0,0-2 0,69-40 0,-86 40 0,0-3 0,-1-1 0,-2-1 0,63-65 0,-92 85 0,0 0 0,0-1 0,-1 0 0,0 0 0,0-1 0,-1 0 0,0 0 0,-1 0 0,0 0 0,-1-1 0,0 0 0,1-11 0,2-15 0,-3-1 0,-1 1 0,-1 0 0,-10-74 0,7 97 0,0 1 0,-1 0 0,-1 1 0,0-1 0,-1 0 0,0 1 0,-1 0 0,0 0 0,-1 1 0,-1 0 0,1 0 0,-2 1 0,1 0 0,-2 0 0,1 1 0,-19-14 0,10 10 0,-1 1 0,-33-16 0,17 13-183,-58-17 0,-69-6-2281,-4 8-2897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59:41.953"/>
    </inkml:context>
    <inkml:brush xml:id="br0">
      <inkml:brushProperty name="width" value="0.05" units="cm"/>
      <inkml:brushProperty name="height" value="0.05" units="cm"/>
      <inkml:brushProperty name="color" value="#E71224"/>
    </inkml:brush>
  </inkml:definitions>
  <inkml:trace contextRef="#ctx0" brushRef="#br0">3282 208 24575,'0'0'0,"0"0"0,0 0 0,0 0 0,-1 0 0,-63-21 0,-115-24 0,-251-17 0,347 52 0,-528-52 0,435 55 0,-263 20 0,271 7 0,0 8 0,-223 66 0,339-79 0,1 3 0,-73 36 0,98-40 0,1 1 0,0 1 0,2 1 0,-1 1 0,2 2 0,-25 26 0,29-25 0,1 0 0,1 1 0,1 0 0,1 1 0,1 1 0,1 1 0,1-1 0,1 2 0,-10 41 0,17-51 0,1 0 0,1 1 0,0-1 0,1 0 0,1 1 0,1-1 0,5 27 0,2-9 0,1-1 0,22 50 0,-19-55 0,1 0 0,1-1 0,1-1 0,2 0 0,1-2 0,1 0 0,0-1 0,2 0 0,1-2 0,0-1 0,2-1 0,0-1 0,1-1 0,1-2 0,42 19 0,-17-14 0,2-2 0,0-3 0,84 14 0,171 3 0,233-20 0,-1-39 0,-65-15 0,-5-41 0,-370 56 0,-2-5 0,127-58 0,-150 53 0,-1-4 0,-1-2 0,85-69 0,-142 99 0,-1-1 0,0-1 0,-1 0 0,24-33 0,-32 38 0,-1-1 0,0 1 0,0-1 0,-1-1 0,-1 1 0,0-1 0,0 1 0,-1-1 0,-1 0 0,2-13 0,-3 6 0,-1 1 0,-1-1 0,0 1 0,-1 0 0,-1-1 0,-1 1 0,0 0 0,-8-18 0,6 20 0,-1 1 0,0 0 0,-1 1 0,0 0 0,-2 0 0,1 1 0,-2 0 0,1 0 0,-18-14 0,8 11 57,-1 1 0,0 1 0,-1 1 0,-1 1 0,-44-17 0,-123-29-1764,64 28-5119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59:48.411"/>
    </inkml:context>
    <inkml:brush xml:id="br0">
      <inkml:brushProperty name="width" value="0.05" units="cm"/>
      <inkml:brushProperty name="height" value="0.05" units="cm"/>
      <inkml:brushProperty name="color" value="#E71224"/>
    </inkml:brush>
  </inkml:definitions>
  <inkml:trace contextRef="#ctx0" brushRef="#br0">3015 127 24575,'0'0'0,"0"0"0,0 0 0,0 0 0,-1 0 0,-7 3 0,0-1 0,0-1 0,0 1 0,0-1 0,-1-1 0,-12 0 0,-53-7 0,58 5 0,-312-51 0,25 4 0,-4 25 0,-78 47 0,3 37 0,-291 98 0,530-106 0,109-37 0,2 1 0,-39 26 0,53-30 0,0 1 0,1 1 0,1 1 0,-28 31 0,34-33 0,1 1 0,0-1 0,1 1 0,0 1 0,1-1 0,1 1 0,-7 23 0,9-22 0,1 0 0,0 0 0,1 0 0,1 0 0,1 25 0,2-19 0,1 0 0,1 0 0,9 31 0,1-12 0,2 0 0,2-2 0,37 62 0,-30-60 0,3-1 0,1-2 0,2 0 0,1-2 0,2-2 0,2-1 0,1-1 0,1-2 0,1-2 0,2-2 0,83 40 0,-60-39-35,1-2 0,135 31 0,-103-38-80,150 9 0,103-24-116,-4-21 127,761-78 90,-1078 93 0,190-24-52,-4-16 192,-183 33-29,60-26-1,-70 25-43,-1 0-1,0-2 0,30-23 0,-40 26-28,1 0 0,-1-1 0,-1 0 0,0 0 0,-1-1 0,13-21 0,-17 22-17,0 0-1,0 0 1,-1 0 0,0 0 0,-1-1 0,0 1 0,-1-1 0,0 0-1,0-15 1,-2 13-7,-1-1 0,-1 1 0,0 0 0,0-1 0,-2 1 0,-6-17 0,-4-6 0,-20-36 0,10 29 0,-1 0 0,-2 2 0,-3 1 0,0 1 0,-65-63 0,63 73 0,-2 1 0,-1 2 0,-1 2 0,-1 0 0,-2 3 0,-75-33 0,57 35-1027,-116-25-1,57 24-5108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59:51.357"/>
    </inkml:context>
    <inkml:brush xml:id="br0">
      <inkml:brushProperty name="width" value="0.05" units="cm"/>
      <inkml:brushProperty name="height" value="0.05" units="cm"/>
      <inkml:brushProperty name="color" value="#E71224"/>
    </inkml:brush>
  </inkml:definitions>
  <inkml:trace contextRef="#ctx0" brushRef="#br0">3420 282 24575,'-49'-27'0,"-1"1"0,-1 3 0,-1 2 0,-1 3 0,-78-18 0,-310-33 0,-6 38 0,-554 1-622,689 30 622,2 21 0,148 5 0,137-20 0,0 1 0,1 1 0,0 2 0,-30 15 0,40-17 26,1 1-1,0 0 1,1 1 0,0 1 0,1 0 0,0 0 0,1 1 0,0 0 0,1 1 0,0 0 0,-11 24 0,8-12 26,2 0 0,0 1 0,2 0-1,1 1 1,-7 49 0,12-55-52,1 0 0,0 0 0,2 1 0,0-1 0,2 0 0,7 31 0,-3-26 0,1-1 0,2 0 0,0 0 0,24 39 0,-15-34 0,1 0 0,2-1 0,1-1 0,1-2 0,1 0 0,1-2 0,38 28 0,-28-27 0,1-2 0,1-1 0,1-2 0,1-1 0,68 21 0,-31-19 0,1-4 0,0-2 0,122 5 0,240-17 0,213-27 0,-1-21 0,-353 9 0,-218 21 0,130-41 0,-167 41 0,-1-3 0,-1-1 0,46-28 0,-63 31 0,0-2 0,-1 0 0,0-1 0,-2-1 0,37-44 0,-54 58 0,0-1 0,0 0 0,-1 1 0,0-2 0,0 1 0,4-14 0,-6 16 0,-1 0 0,0-1 0,0 1 0,-1 0 0,0-1 0,0 1 0,0-1 0,0 1 0,-1 0 0,0-1 0,-2-6 0,-2-3 0,0 0 0,-2 0 0,0 0 0,0 1 0,-1 0 0,-12-15 0,0 4 0,0 1 0,-30-27 0,16 21-455,-2 1 0,-70-41 0,13 17-6371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59:54.153"/>
    </inkml:context>
    <inkml:brush xml:id="br0">
      <inkml:brushProperty name="width" value="0.05" units="cm"/>
      <inkml:brushProperty name="height" value="0.05" units="cm"/>
      <inkml:brushProperty name="color" value="#E71224"/>
    </inkml:brush>
  </inkml:definitions>
  <inkml:trace contextRef="#ctx0" brushRef="#br0">3105 133 24575,'-16'3'0,"-1"-2"0,1 0 0,0-2 0,-20-1 0,-63-14 0,89 14 0,-521-83 0,-199 53-335,510 41 167,-287 49 1,388-37 167,-170 53 0,230-53 0,-75 36 0,93-35 0,0 1 0,-54 42 0,78-52 84,1 1-1,1 0 1,-15 18 0,24-25-53,1 0-1,0 0 0,0 0 1,1 1-1,0 0 1,0 0-1,1 0 1,0 1-1,0-1 1,-1 10-1,2 0-30,0-1 0,1 1 0,3 29 0,12 53 0,-8-63 0,2-1 0,2 0 0,1-1 0,2 0 0,20 39 0,-23-56 0,0 0 0,2 0 0,0-1 0,1 0 0,1-1 0,0 0 0,1-2 0,1 1 0,0-2 0,30 19 0,-14-14 0,0-2 0,1-1 0,69 20 0,111 10 0,170-10 0,1-32 0,545-35 0,-536 3 0,-277 15 0,156-42 0,-236 46 0,0-1 0,0-2 0,-2-2 0,1-1 0,52-34 0,-69 38 0,-1-1 0,0-1 0,-1 0 0,-1-1 0,0-1 0,-1 0 0,-1-1 0,0-1 0,-2 0 0,0 0 0,12-28 0,-17 32 0,-1 0 0,0-1 0,-1 0 0,-1 0 0,2-15 0,-4 21 0,-1 0 0,0 0 0,-1 1 0,1-1 0,-2 0 0,1 0 0,-1 1 0,0-1 0,-1 1 0,-4-11 0,-3 0 0,-1 0 0,-1 0 0,0 1 0,-19-20 0,2 6 0,-40-34 0,36 38-134,-2 1 0,-1 1-1,-1 2 1,-1 2 0,-1 2-1,-49-19 1,-51-7-1231,4 10-4521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9:00:26.708"/>
    </inkml:context>
    <inkml:brush xml:id="br0">
      <inkml:brushProperty name="width" value="0.05" units="cm"/>
      <inkml:brushProperty name="height" value="0.05" units="cm"/>
      <inkml:brushProperty name="color" value="#E71224"/>
    </inkml:brush>
  </inkml:definitions>
  <inkml:trace contextRef="#ctx0" brushRef="#br0">3428 175 24575,'-48'-29'0,"18"16"0,0 1 0,-35-9 0,-65-11 0,100 26 0,-77-16 0,-1 5 0,-155-5 0,-685 60 0,721-13-147,-276 68-1,362-57 74,2 6 0,2 7 1,-141 70-1,274-117 75,-100 53 302,88-46-246,1 2 1,1-1-1,-1 2 0,-17 18 0,28-25-57,-1 0 0,1 1 0,0-1 0,0 1 0,1 0 0,0 0 0,0 1 0,0-1 0,1 1 0,0-1 0,0 1 0,1 0 0,-1 8 0,1-4 0,1-1 0,0 1 0,1-1 0,1 1 0,-1 0 0,2-1 0,6 20 0,-1-8 0,1-1 0,1 0 0,1-1 0,1 0 0,0-1 0,18 21 0,-10-18 0,1 0 0,1-1 0,0-2 0,31 21 0,-15-15 0,1-2 0,48 22 0,88 21 0,-15-19 0,1-8 0,2-7 0,173 11 0,-79-27 0,322-21 0,36-51 0,-335 14 0,-3-21 0,-244 53 0,1-1 0,-2-2 0,35-19 0,-53 24 0,-1 0 0,0 0 0,-1-2 0,0 0 0,0 0 0,-1-1 0,0 0 0,-1-1 0,13-20 0,-11 11 0,-1 0 0,-1-1 0,0 0 0,-2-1 0,-1 1 0,-1-2 0,-1 1 0,-1-1 0,-1 0 0,-1 0 0,-1 0 0,-1 0 0,-1 0 0,-8-42 0,6 50 0,-2 1 0,0-1 0,-1 1 0,0 0 0,-1 0 0,-1 1 0,0 0 0,-1 0 0,-1 1 0,0 0 0,0 1 0,-1 0 0,-24-18 0,-23-13-1365,-3 6-5461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9:00:34.365"/>
    </inkml:context>
    <inkml:brush xml:id="br0">
      <inkml:brushProperty name="width" value="0.05" units="cm"/>
      <inkml:brushProperty name="height" value="0.05" units="cm"/>
      <inkml:brushProperty name="color" value="#E71224"/>
    </inkml:brush>
  </inkml:definitions>
  <inkml:trace contextRef="#ctx0" brushRef="#br0">4177 86 24575,'0'0'0,"0"0"0,-1 0 0,-53-1 0,-56-8 0,-862-66-280,-5 87-1,565 19 281,2 25 0,8 36 0,12 47 0,61 26 561,313-156-561,0 1 0,-24 20 0,36-26 0,0 0 0,0 1 0,0-1 0,0 1 0,1-1 0,0 1 0,0 0 0,0 0 0,0 1 0,1-1 0,0 0 0,-3 11 0,4-5 0,-1 0 0,2 0 0,0 0 0,0 0 0,1-1 0,3 18 0,2 0 0,13 35 0,-9-33 0,3 0 0,0-1 0,2 0 0,1-2 0,28 40 0,-26-45 0,1 0 0,1-2 0,0 0 0,2-1 0,0-1 0,36 22 0,-8-11 0,1-3 0,2-2 0,0-3 0,68 18 0,228 37 0,35-27 0,2-23 0,563-32 0,-773-10 0,0-7 0,193-52 0,-161 18 0,-4-13 0,-177 58 0,0 0 0,-1-2 0,45-32 0,-54 33 0,-1 0 0,0-2 0,-1 0 0,-1-1 0,0 0 0,12-20 0,-2-4 0,27-59 0,9-47 0,-55 132 0,0-1 0,-1 1 0,-1-1 0,-1-1 0,0 1 0,-1 0 0,0 0 0,-1-1 0,-1 1 0,0 0 0,-1 0 0,-1 0 0,0 0 0,-11-27 0,7 25 0,0 0 0,-2 0 0,0 0 0,-1 1 0,-1 1 0,0 0 0,-1 0 0,-1 1 0,0 1 0,-1 0 0,-28-21 0,-56-23-1365,-5 8-5461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9:01:00.84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86AB4-F36A-4FF1-81DE-56AD12D19EA1}" type="datetimeFigureOut">
              <a:rPr lang="en-AT" smtClean="0"/>
              <a:t>12/03/2025</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098A9-608D-4DD2-9708-195CD9E89047}" type="slidenum">
              <a:rPr lang="en-AT" smtClean="0"/>
              <a:t>‹#›</a:t>
            </a:fld>
            <a:endParaRPr lang="en-AT"/>
          </a:p>
        </p:txBody>
      </p:sp>
    </p:spTree>
    <p:extLst>
      <p:ext uri="{BB962C8B-B14F-4D97-AF65-F5344CB8AC3E}">
        <p14:creationId xmlns:p14="http://schemas.microsoft.com/office/powerpoint/2010/main" val="1283802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 chat: ask Malala: Can you tell me what school was like for you before the Taliban took over? --- then ask: Did this change happen suddenly or gradually? Can your remember any specific events that were important for you?</a:t>
            </a:r>
            <a:endParaRPr lang="en-AT" dirty="0"/>
          </a:p>
        </p:txBody>
      </p:sp>
      <p:sp>
        <p:nvSpPr>
          <p:cNvPr id="4" name="Slide Number Placeholder 3"/>
          <p:cNvSpPr>
            <a:spLocks noGrp="1"/>
          </p:cNvSpPr>
          <p:nvPr>
            <p:ph type="sldNum" sz="quarter" idx="5"/>
          </p:nvPr>
        </p:nvSpPr>
        <p:spPr/>
        <p:txBody>
          <a:bodyPr/>
          <a:lstStyle/>
          <a:p>
            <a:fld id="{E62098A9-608D-4DD2-9708-195CD9E89047}" type="slidenum">
              <a:rPr lang="en-AT" smtClean="0"/>
              <a:t>23</a:t>
            </a:fld>
            <a:endParaRPr lang="en-AT"/>
          </a:p>
        </p:txBody>
      </p:sp>
    </p:spTree>
    <p:extLst>
      <p:ext uri="{BB962C8B-B14F-4D97-AF65-F5344CB8AC3E}">
        <p14:creationId xmlns:p14="http://schemas.microsoft.com/office/powerpoint/2010/main" val="2068925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7" y="481134"/>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4" y="456230"/>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2" y="1398181"/>
            <a:ext cx="7134446"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8"/>
          </a:xfrm>
        </p:spPr>
        <p:txBody>
          <a:bodyPr anchor="ctr">
            <a:normAutofit/>
          </a:bodyPr>
          <a:lstStyle>
            <a:lvl1pPr marL="0" indent="0" algn="l">
              <a:lnSpc>
                <a:spcPct val="100000"/>
              </a:lnSpc>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136799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151820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50" y="692150"/>
            <a:ext cx="2254250" cy="530993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0" y="692150"/>
            <a:ext cx="8108950" cy="53099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17836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36218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8"/>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28"/>
            <a:ext cx="9165772" cy="1052623"/>
          </a:xfrm>
        </p:spPr>
        <p:txBody>
          <a:bodyPr>
            <a:normAutofit/>
          </a:bodyPr>
          <a:lstStyle>
            <a:lvl1pPr marL="0" indent="0" algn="ctr">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791081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2" y="2095500"/>
            <a:ext cx="4999077"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6" y="2095500"/>
            <a:ext cx="5072743" cy="3973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28741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4" y="1827804"/>
            <a:ext cx="5087034"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4" y="2642191"/>
            <a:ext cx="5087034" cy="3402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46700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fld id="{7C7FAD9F-AEE9-406E-B720-57D2B9DB2816}" type="slidenum">
              <a:rPr lang="en-US" smtClean="0"/>
              <a:t>‹#›</a:t>
            </a:fld>
            <a:endParaRPr lang="en-US"/>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val="1"/>
              </a:ext>
            </a:extLst>
          </p:cNvPr>
          <p:cNvSpPr/>
          <p:nvPr/>
        </p:nvSpPr>
        <p:spPr>
          <a:xfrm rot="492880">
            <a:off x="2401240"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4"/>
            <a:ext cx="6966858"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val="1"/>
              </a:ext>
            </a:extLst>
          </p:cNvPr>
          <p:cNvSpPr/>
          <p:nvPr/>
        </p:nvSpPr>
        <p:spPr>
          <a:xfrm rot="492880">
            <a:off x="2455668"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endParaRPr lang="en-US"/>
          </a:p>
        </p:txBody>
      </p:sp>
    </p:spTree>
    <p:extLst>
      <p:ext uri="{BB962C8B-B14F-4D97-AF65-F5344CB8AC3E}">
        <p14:creationId xmlns:p14="http://schemas.microsoft.com/office/powerpoint/2010/main" val="1170368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403905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2"/>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2" y="987425"/>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271714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5"/>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4"/>
            <a:ext cx="3932237" cy="35032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fld id="{C1691109-F4F8-4597-962C-A4F4B7960636}" type="datetimeFigureOut">
              <a:rPr lang="en-US" smtClean="0"/>
              <a:t>3/12/2025</a:t>
            </a:fld>
            <a:endParaRPr lang="en-US"/>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fld id="{7C7FAD9F-AEE9-406E-B720-57D2B9DB2816}" type="slidenum">
              <a:rPr lang="en-US" smtClean="0"/>
              <a:t>‹#›</a:t>
            </a:fld>
            <a:endParaRPr lang="en-US"/>
          </a:p>
        </p:txBody>
      </p:sp>
    </p:spTree>
    <p:extLst>
      <p:ext uri="{BB962C8B-B14F-4D97-AF65-F5344CB8AC3E}">
        <p14:creationId xmlns:p14="http://schemas.microsoft.com/office/powerpoint/2010/main" val="328103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3/12/2025</a:t>
            </a:fld>
            <a:endParaRPr lang="en-US"/>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7384880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athoven.com/cefr-checker/" TargetMode="Externa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hyperlink" Target="https://app.diffit.me/" TargetMode="External"/><Relationship Id="rId5" Type="http://schemas.openxmlformats.org/officeDocument/2006/relationships/hyperlink" Target="https://pixabay.com/en/let-s-do-it-reminder-post-note-1432952/"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hyperlink" Target="https://app.diffit.me/" TargetMode="External"/><Relationship Id="rId3" Type="http://schemas.openxmlformats.org/officeDocument/2006/relationships/image" Target="../media/image9.png"/><Relationship Id="rId7" Type="http://schemas.openxmlformats.org/officeDocument/2006/relationships/hyperlink" Target="https://pixabay.com/en/let-s-do-it-reminder-post-note-1432952/" TargetMode="External"/><Relationship Id="rId2" Type="http://schemas.openxmlformats.org/officeDocument/2006/relationships/hyperlink" Target="https://www.youtube.com/watch?v=eD0rKhi17-g&amp;ab_channel=WCVBChannel5Boston" TargetMode="Externa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hyperlink" Target="https://pixabay.com/en/let-s-do-it-reminder-post-note-143295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padlet.com/referrals/lispolzleitner"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pixabay.com/en/let-s-do-it-reminder-post-note-143295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pixabay.com/en/let-s-do-it-reminder-post-note-1432952/" TargetMode="External"/><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hyperlink" Target="https://padlet.com/referrals/lispolzleitner"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customXml" Target="../ink/ink6.xml"/><Relationship Id="rId18" Type="http://schemas.openxmlformats.org/officeDocument/2006/relationships/image" Target="../media/image19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60.png"/><Relationship Id="rId17" Type="http://schemas.openxmlformats.org/officeDocument/2006/relationships/customXml" Target="../ink/ink8.xml"/><Relationship Id="rId2" Type="http://schemas.openxmlformats.org/officeDocument/2006/relationships/image" Target="../media/image30.png"/><Relationship Id="rId16" Type="http://schemas.openxmlformats.org/officeDocument/2006/relationships/image" Target="../media/image180.png"/><Relationship Id="rId1" Type="http://schemas.openxmlformats.org/officeDocument/2006/relationships/slideLayout" Target="../slideLayouts/slideLayout4.xml"/><Relationship Id="rId6" Type="http://schemas.openxmlformats.org/officeDocument/2006/relationships/image" Target="../media/image13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50.png"/><Relationship Id="rId4" Type="http://schemas.openxmlformats.org/officeDocument/2006/relationships/image" Target="../media/image120.png"/><Relationship Id="rId9" Type="http://schemas.openxmlformats.org/officeDocument/2006/relationships/customXml" Target="../ink/ink4.xml"/><Relationship Id="rId14" Type="http://schemas.openxmlformats.org/officeDocument/2006/relationships/image" Target="../media/image170.png"/></Relationships>
</file>

<file path=ppt/slides/_rels/slide23.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hyperlink" Target="https://tools.fobizz.com/pupil_feedback/assignments/f77f4c2e-10f4-4441-aef3-991b274d0190/public_responses/new?token=c4d97b4463efcf28171037cf2888dca4" TargetMode="External"/><Relationship Id="rId7" Type="http://schemas.openxmlformats.org/officeDocument/2006/relationships/customXml" Target="../ink/ink9.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slide" Target="slide34.xml"/><Relationship Id="rId4" Type="http://schemas.openxmlformats.org/officeDocument/2006/relationships/image" Target="../media/image9.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hyperlink" Target="https://tools.fobizz.com/pupil_feedback/assignments/f77f4c2e-10f4-4441-aef3-991b274d0190/public_responses/51dfe020-af34-44dc-8fb4-792a693dd0d4?token=d4b98d5675529b947c9985ccc416979d"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polzleitner.com/epep/0-NMS/LisandLaura/04-Klasse/Magazine-writing/magazine-writing-NMS.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polzleitner.com/epep/0-NMS/LisandLaura/03-Klasse/I-survived/I-survived-booklet.pdf"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read.bookcreator.com/library/-NXeyhk7xV3qqGOTbpJk"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polzleitner.com/epep/0-AI-project/AI-impulse/AI-Prompt-for-WritingScale3-4.docx"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deepl.com/write"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ustomXml" Target="../ink/ink10.xml"/><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customXml" Target="../ink/ink11.xml"/><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2.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customXml" Target="../ink/ink1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docs.google.com/forms/d/e/1FAIpQLSfmmhSvHsXhEQmvcSzOfjmSWPupt_XIAprJa2tuQiN2YCWGnQ/viewform?usp=header"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gibsters.com/gb/?p=2312"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fobizz.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pep.at/?page_id=7418"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pep.at/?page_id=7418"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let-s-do-it-reminder-post-note-1432952/" TargetMode="Externa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go.fobizz.com/?token=488109b87c955b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B0C63E3-982C-4BBD-8447-8261AE06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a:extLst>
              <a:ext uri="{FF2B5EF4-FFF2-40B4-BE49-F238E27FC236}">
                <a16:creationId xmlns:a16="http://schemas.microsoft.com/office/drawing/2014/main" id="{2ACE7B2B-5BDF-BFED-BFA1-69358D172972}"/>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937"/>
                    </a14:imgEffect>
                  </a14:imgLayer>
                </a14:imgProps>
              </a:ext>
            </a:extLst>
          </a:blip>
          <a:srcRect t="25000"/>
          <a:stretch/>
        </p:blipFill>
        <p:spPr>
          <a:xfrm>
            <a:off x="20" y="10"/>
            <a:ext cx="12191980" cy="6857990"/>
          </a:xfrm>
          <a:prstGeom prst="rect">
            <a:avLst/>
          </a:prstGeom>
        </p:spPr>
      </p:pic>
      <p:sp>
        <p:nvSpPr>
          <p:cNvPr id="23" name="Freeform: Shape 22">
            <a:extLst>
              <a:ext uri="{FF2B5EF4-FFF2-40B4-BE49-F238E27FC236}">
                <a16:creationId xmlns:a16="http://schemas.microsoft.com/office/drawing/2014/main" id="{D1E7105B-33FE-49A2-B3D1-C73B1FE15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20131" y="3988417"/>
            <a:ext cx="5898441" cy="2407359"/>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186170 w 9715354"/>
              <a:gd name="connsiteY11" fmla="*/ 4249291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394607 w 9657603"/>
              <a:gd name="connsiteY0" fmla="*/ 3457 h 4586593"/>
              <a:gd name="connsiteX1" fmla="*/ 9623018 w 9657603"/>
              <a:gd name="connsiteY1" fmla="*/ 99832 h 4586593"/>
              <a:gd name="connsiteX2" fmla="*/ 9630862 w 9657603"/>
              <a:gd name="connsiteY2" fmla="*/ 1857734 h 4586593"/>
              <a:gd name="connsiteX3" fmla="*/ 9623388 w 9657603"/>
              <a:gd name="connsiteY3" fmla="*/ 4161358 h 4586593"/>
              <a:gd name="connsiteX4" fmla="*/ 9112010 w 9657603"/>
              <a:gd name="connsiteY4" fmla="*/ 4182507 h 4586593"/>
              <a:gd name="connsiteX5" fmla="*/ 8329872 w 9657603"/>
              <a:gd name="connsiteY5" fmla="*/ 4204128 h 4586593"/>
              <a:gd name="connsiteX6" fmla="*/ 7945243 w 9657603"/>
              <a:gd name="connsiteY6" fmla="*/ 4209360 h 4586593"/>
              <a:gd name="connsiteX7" fmla="*/ 7145199 w 9657603"/>
              <a:gd name="connsiteY7" fmla="*/ 4586011 h 4586593"/>
              <a:gd name="connsiteX8" fmla="*/ 7315744 w 9657603"/>
              <a:gd name="connsiteY8" fmla="*/ 4205666 h 4586593"/>
              <a:gd name="connsiteX9" fmla="*/ 7125186 w 9657603"/>
              <a:gd name="connsiteY9" fmla="*/ 4213739 h 4586593"/>
              <a:gd name="connsiteX10" fmla="*/ 5897189 w 9657603"/>
              <a:gd name="connsiteY10" fmla="*/ 4246430 h 4586593"/>
              <a:gd name="connsiteX11" fmla="*/ 128419 w 9657603"/>
              <a:gd name="connsiteY11" fmla="*/ 4249291 h 4586593"/>
              <a:gd name="connsiteX12" fmla="*/ 1210 w 9657603"/>
              <a:gd name="connsiteY12" fmla="*/ 2523144 h 4586593"/>
              <a:gd name="connsiteX13" fmla="*/ 107383 w 9657603"/>
              <a:gd name="connsiteY13" fmla="*/ 46100 h 4586593"/>
              <a:gd name="connsiteX14" fmla="*/ 6289632 w 9657603"/>
              <a:gd name="connsiteY14" fmla="*/ 53202 h 4586593"/>
              <a:gd name="connsiteX15" fmla="*/ 8891802 w 9657603"/>
              <a:gd name="connsiteY15" fmla="*/ 13360 h 4586593"/>
              <a:gd name="connsiteX16" fmla="*/ 9394607 w 9657603"/>
              <a:gd name="connsiteY16" fmla="*/ 3457 h 4586593"/>
              <a:gd name="connsiteX0" fmla="*/ 9394607 w 9657603"/>
              <a:gd name="connsiteY0" fmla="*/ 3457 h 4586636"/>
              <a:gd name="connsiteX1" fmla="*/ 9623018 w 9657603"/>
              <a:gd name="connsiteY1" fmla="*/ 99832 h 4586636"/>
              <a:gd name="connsiteX2" fmla="*/ 9630862 w 9657603"/>
              <a:gd name="connsiteY2" fmla="*/ 1857734 h 4586636"/>
              <a:gd name="connsiteX3" fmla="*/ 9623388 w 9657603"/>
              <a:gd name="connsiteY3" fmla="*/ 4161358 h 4586636"/>
              <a:gd name="connsiteX4" fmla="*/ 9112010 w 9657603"/>
              <a:gd name="connsiteY4" fmla="*/ 4182507 h 4586636"/>
              <a:gd name="connsiteX5" fmla="*/ 8329872 w 9657603"/>
              <a:gd name="connsiteY5" fmla="*/ 4204128 h 4586636"/>
              <a:gd name="connsiteX6" fmla="*/ 7945243 w 9657603"/>
              <a:gd name="connsiteY6" fmla="*/ 4209360 h 4586636"/>
              <a:gd name="connsiteX7" fmla="*/ 7145199 w 9657603"/>
              <a:gd name="connsiteY7" fmla="*/ 4586011 h 4586636"/>
              <a:gd name="connsiteX8" fmla="*/ 7281267 w 9657603"/>
              <a:gd name="connsiteY8" fmla="*/ 4225802 h 4586636"/>
              <a:gd name="connsiteX9" fmla="*/ 7125186 w 9657603"/>
              <a:gd name="connsiteY9" fmla="*/ 4213739 h 4586636"/>
              <a:gd name="connsiteX10" fmla="*/ 5897189 w 9657603"/>
              <a:gd name="connsiteY10" fmla="*/ 4246430 h 4586636"/>
              <a:gd name="connsiteX11" fmla="*/ 128419 w 9657603"/>
              <a:gd name="connsiteY11" fmla="*/ 4249291 h 4586636"/>
              <a:gd name="connsiteX12" fmla="*/ 1210 w 9657603"/>
              <a:gd name="connsiteY12" fmla="*/ 2523144 h 4586636"/>
              <a:gd name="connsiteX13" fmla="*/ 107383 w 9657603"/>
              <a:gd name="connsiteY13" fmla="*/ 46100 h 4586636"/>
              <a:gd name="connsiteX14" fmla="*/ 6289632 w 9657603"/>
              <a:gd name="connsiteY14" fmla="*/ 53202 h 4586636"/>
              <a:gd name="connsiteX15" fmla="*/ 8891802 w 9657603"/>
              <a:gd name="connsiteY15" fmla="*/ 13360 h 4586636"/>
              <a:gd name="connsiteX16" fmla="*/ 9394607 w 9657603"/>
              <a:gd name="connsiteY16" fmla="*/ 3457 h 4586636"/>
              <a:gd name="connsiteX0" fmla="*/ 9394607 w 9657603"/>
              <a:gd name="connsiteY0" fmla="*/ 3457 h 4620127"/>
              <a:gd name="connsiteX1" fmla="*/ 9623018 w 9657603"/>
              <a:gd name="connsiteY1" fmla="*/ 99832 h 4620127"/>
              <a:gd name="connsiteX2" fmla="*/ 9630862 w 9657603"/>
              <a:gd name="connsiteY2" fmla="*/ 1857734 h 4620127"/>
              <a:gd name="connsiteX3" fmla="*/ 9623388 w 9657603"/>
              <a:gd name="connsiteY3" fmla="*/ 4161358 h 4620127"/>
              <a:gd name="connsiteX4" fmla="*/ 9112010 w 9657603"/>
              <a:gd name="connsiteY4" fmla="*/ 4182507 h 4620127"/>
              <a:gd name="connsiteX5" fmla="*/ 8329872 w 9657603"/>
              <a:gd name="connsiteY5" fmla="*/ 4204128 h 4620127"/>
              <a:gd name="connsiteX6" fmla="*/ 7945243 w 9657603"/>
              <a:gd name="connsiteY6" fmla="*/ 4209360 h 4620127"/>
              <a:gd name="connsiteX7" fmla="*/ 7110723 w 9657603"/>
              <a:gd name="connsiteY7" fmla="*/ 4619570 h 4620127"/>
              <a:gd name="connsiteX8" fmla="*/ 7281267 w 9657603"/>
              <a:gd name="connsiteY8" fmla="*/ 4225802 h 4620127"/>
              <a:gd name="connsiteX9" fmla="*/ 7125186 w 9657603"/>
              <a:gd name="connsiteY9" fmla="*/ 4213739 h 4620127"/>
              <a:gd name="connsiteX10" fmla="*/ 5897189 w 9657603"/>
              <a:gd name="connsiteY10" fmla="*/ 4246430 h 4620127"/>
              <a:gd name="connsiteX11" fmla="*/ 128419 w 9657603"/>
              <a:gd name="connsiteY11" fmla="*/ 4249291 h 4620127"/>
              <a:gd name="connsiteX12" fmla="*/ 1210 w 9657603"/>
              <a:gd name="connsiteY12" fmla="*/ 2523144 h 4620127"/>
              <a:gd name="connsiteX13" fmla="*/ 107383 w 9657603"/>
              <a:gd name="connsiteY13" fmla="*/ 46100 h 4620127"/>
              <a:gd name="connsiteX14" fmla="*/ 6289632 w 9657603"/>
              <a:gd name="connsiteY14" fmla="*/ 53202 h 4620127"/>
              <a:gd name="connsiteX15" fmla="*/ 8891802 w 9657603"/>
              <a:gd name="connsiteY15" fmla="*/ 13360 h 4620127"/>
              <a:gd name="connsiteX16" fmla="*/ 9394607 w 9657603"/>
              <a:gd name="connsiteY16" fmla="*/ 3457 h 4620127"/>
              <a:gd name="connsiteX0" fmla="*/ 9394607 w 9657603"/>
              <a:gd name="connsiteY0" fmla="*/ 3457 h 4620127"/>
              <a:gd name="connsiteX1" fmla="*/ 9623018 w 9657603"/>
              <a:gd name="connsiteY1" fmla="*/ 99832 h 4620127"/>
              <a:gd name="connsiteX2" fmla="*/ 9630862 w 9657603"/>
              <a:gd name="connsiteY2" fmla="*/ 1857734 h 4620127"/>
              <a:gd name="connsiteX3" fmla="*/ 9623388 w 9657603"/>
              <a:gd name="connsiteY3" fmla="*/ 4161358 h 4620127"/>
              <a:gd name="connsiteX4" fmla="*/ 9112010 w 9657603"/>
              <a:gd name="connsiteY4" fmla="*/ 4182507 h 4620127"/>
              <a:gd name="connsiteX5" fmla="*/ 8329872 w 9657603"/>
              <a:gd name="connsiteY5" fmla="*/ 4204128 h 4620127"/>
              <a:gd name="connsiteX6" fmla="*/ 7986614 w 9657603"/>
              <a:gd name="connsiteY6" fmla="*/ 4209361 h 4620127"/>
              <a:gd name="connsiteX7" fmla="*/ 7110723 w 9657603"/>
              <a:gd name="connsiteY7" fmla="*/ 4619570 h 4620127"/>
              <a:gd name="connsiteX8" fmla="*/ 7281267 w 9657603"/>
              <a:gd name="connsiteY8" fmla="*/ 4225802 h 4620127"/>
              <a:gd name="connsiteX9" fmla="*/ 7125186 w 9657603"/>
              <a:gd name="connsiteY9" fmla="*/ 4213739 h 4620127"/>
              <a:gd name="connsiteX10" fmla="*/ 5897189 w 9657603"/>
              <a:gd name="connsiteY10" fmla="*/ 4246430 h 4620127"/>
              <a:gd name="connsiteX11" fmla="*/ 128419 w 9657603"/>
              <a:gd name="connsiteY11" fmla="*/ 4249291 h 4620127"/>
              <a:gd name="connsiteX12" fmla="*/ 1210 w 9657603"/>
              <a:gd name="connsiteY12" fmla="*/ 2523144 h 4620127"/>
              <a:gd name="connsiteX13" fmla="*/ 107383 w 9657603"/>
              <a:gd name="connsiteY13" fmla="*/ 46100 h 4620127"/>
              <a:gd name="connsiteX14" fmla="*/ 6289632 w 9657603"/>
              <a:gd name="connsiteY14" fmla="*/ 53202 h 4620127"/>
              <a:gd name="connsiteX15" fmla="*/ 8891802 w 9657603"/>
              <a:gd name="connsiteY15" fmla="*/ 13360 h 4620127"/>
              <a:gd name="connsiteX16" fmla="*/ 9394607 w 9657603"/>
              <a:gd name="connsiteY16" fmla="*/ 3457 h 4620127"/>
              <a:gd name="connsiteX0" fmla="*/ 9394607 w 9657603"/>
              <a:gd name="connsiteY0" fmla="*/ 3457 h 4645112"/>
              <a:gd name="connsiteX1" fmla="*/ 9623018 w 9657603"/>
              <a:gd name="connsiteY1" fmla="*/ 99832 h 4645112"/>
              <a:gd name="connsiteX2" fmla="*/ 9630862 w 9657603"/>
              <a:gd name="connsiteY2" fmla="*/ 1857734 h 4645112"/>
              <a:gd name="connsiteX3" fmla="*/ 9623388 w 9657603"/>
              <a:gd name="connsiteY3" fmla="*/ 4161358 h 4645112"/>
              <a:gd name="connsiteX4" fmla="*/ 9112010 w 9657603"/>
              <a:gd name="connsiteY4" fmla="*/ 4182507 h 4645112"/>
              <a:gd name="connsiteX5" fmla="*/ 8329872 w 9657603"/>
              <a:gd name="connsiteY5" fmla="*/ 4204128 h 4645112"/>
              <a:gd name="connsiteX6" fmla="*/ 7986614 w 9657603"/>
              <a:gd name="connsiteY6" fmla="*/ 4209361 h 4645112"/>
              <a:gd name="connsiteX7" fmla="*/ 7220281 w 9657603"/>
              <a:gd name="connsiteY7" fmla="*/ 4644597 h 4645112"/>
              <a:gd name="connsiteX8" fmla="*/ 7281267 w 9657603"/>
              <a:gd name="connsiteY8" fmla="*/ 4225802 h 4645112"/>
              <a:gd name="connsiteX9" fmla="*/ 7125186 w 9657603"/>
              <a:gd name="connsiteY9" fmla="*/ 4213739 h 4645112"/>
              <a:gd name="connsiteX10" fmla="*/ 5897189 w 9657603"/>
              <a:gd name="connsiteY10" fmla="*/ 4246430 h 4645112"/>
              <a:gd name="connsiteX11" fmla="*/ 128419 w 9657603"/>
              <a:gd name="connsiteY11" fmla="*/ 4249291 h 4645112"/>
              <a:gd name="connsiteX12" fmla="*/ 1210 w 9657603"/>
              <a:gd name="connsiteY12" fmla="*/ 2523144 h 4645112"/>
              <a:gd name="connsiteX13" fmla="*/ 107383 w 9657603"/>
              <a:gd name="connsiteY13" fmla="*/ 46100 h 4645112"/>
              <a:gd name="connsiteX14" fmla="*/ 6289632 w 9657603"/>
              <a:gd name="connsiteY14" fmla="*/ 53202 h 4645112"/>
              <a:gd name="connsiteX15" fmla="*/ 8891802 w 9657603"/>
              <a:gd name="connsiteY15" fmla="*/ 13360 h 4645112"/>
              <a:gd name="connsiteX16" fmla="*/ 9394607 w 9657603"/>
              <a:gd name="connsiteY16" fmla="*/ 3457 h 4645112"/>
              <a:gd name="connsiteX0" fmla="*/ 9394607 w 9657603"/>
              <a:gd name="connsiteY0" fmla="*/ 3457 h 4645112"/>
              <a:gd name="connsiteX1" fmla="*/ 9623018 w 9657603"/>
              <a:gd name="connsiteY1" fmla="*/ 99832 h 4645112"/>
              <a:gd name="connsiteX2" fmla="*/ 9630862 w 9657603"/>
              <a:gd name="connsiteY2" fmla="*/ 1857734 h 4645112"/>
              <a:gd name="connsiteX3" fmla="*/ 9623388 w 9657603"/>
              <a:gd name="connsiteY3" fmla="*/ 4161358 h 4645112"/>
              <a:gd name="connsiteX4" fmla="*/ 9112010 w 9657603"/>
              <a:gd name="connsiteY4" fmla="*/ 4182507 h 4645112"/>
              <a:gd name="connsiteX5" fmla="*/ 8329872 w 9657603"/>
              <a:gd name="connsiteY5" fmla="*/ 4204128 h 4645112"/>
              <a:gd name="connsiteX6" fmla="*/ 7986614 w 9657603"/>
              <a:gd name="connsiteY6" fmla="*/ 4209361 h 4645112"/>
              <a:gd name="connsiteX7" fmla="*/ 7220281 w 9657603"/>
              <a:gd name="connsiteY7" fmla="*/ 4644597 h 4645112"/>
              <a:gd name="connsiteX8" fmla="*/ 7281267 w 9657603"/>
              <a:gd name="connsiteY8" fmla="*/ 4225802 h 4645112"/>
              <a:gd name="connsiteX9" fmla="*/ 7125186 w 9657603"/>
              <a:gd name="connsiteY9" fmla="*/ 4213739 h 4645112"/>
              <a:gd name="connsiteX10" fmla="*/ 5897189 w 9657603"/>
              <a:gd name="connsiteY10" fmla="*/ 4246430 h 4645112"/>
              <a:gd name="connsiteX11" fmla="*/ 128419 w 9657603"/>
              <a:gd name="connsiteY11" fmla="*/ 4249291 h 4645112"/>
              <a:gd name="connsiteX12" fmla="*/ 1210 w 9657603"/>
              <a:gd name="connsiteY12" fmla="*/ 2523144 h 4645112"/>
              <a:gd name="connsiteX13" fmla="*/ 107383 w 9657603"/>
              <a:gd name="connsiteY13" fmla="*/ 46100 h 4645112"/>
              <a:gd name="connsiteX14" fmla="*/ 6289632 w 9657603"/>
              <a:gd name="connsiteY14" fmla="*/ 53202 h 4645112"/>
              <a:gd name="connsiteX15" fmla="*/ 8891802 w 9657603"/>
              <a:gd name="connsiteY15" fmla="*/ 13360 h 4645112"/>
              <a:gd name="connsiteX16" fmla="*/ 9394607 w 9657603"/>
              <a:gd name="connsiteY16" fmla="*/ 3457 h 4645112"/>
              <a:gd name="connsiteX0" fmla="*/ 9394607 w 9657603"/>
              <a:gd name="connsiteY0" fmla="*/ 3457 h 4703432"/>
              <a:gd name="connsiteX1" fmla="*/ 9623018 w 9657603"/>
              <a:gd name="connsiteY1" fmla="*/ 99832 h 4703432"/>
              <a:gd name="connsiteX2" fmla="*/ 9630862 w 9657603"/>
              <a:gd name="connsiteY2" fmla="*/ 1857734 h 4703432"/>
              <a:gd name="connsiteX3" fmla="*/ 9623388 w 9657603"/>
              <a:gd name="connsiteY3" fmla="*/ 4161358 h 4703432"/>
              <a:gd name="connsiteX4" fmla="*/ 9112010 w 9657603"/>
              <a:gd name="connsiteY4" fmla="*/ 4182507 h 4703432"/>
              <a:gd name="connsiteX5" fmla="*/ 8329872 w 9657603"/>
              <a:gd name="connsiteY5" fmla="*/ 4204128 h 4703432"/>
              <a:gd name="connsiteX6" fmla="*/ 7986614 w 9657603"/>
              <a:gd name="connsiteY6" fmla="*/ 4209361 h 4703432"/>
              <a:gd name="connsiteX7" fmla="*/ 7212456 w 9657603"/>
              <a:gd name="connsiteY7" fmla="*/ 4702993 h 4703432"/>
              <a:gd name="connsiteX8" fmla="*/ 7281267 w 9657603"/>
              <a:gd name="connsiteY8" fmla="*/ 4225802 h 4703432"/>
              <a:gd name="connsiteX9" fmla="*/ 7125186 w 9657603"/>
              <a:gd name="connsiteY9" fmla="*/ 4213739 h 4703432"/>
              <a:gd name="connsiteX10" fmla="*/ 5897189 w 9657603"/>
              <a:gd name="connsiteY10" fmla="*/ 4246430 h 4703432"/>
              <a:gd name="connsiteX11" fmla="*/ 128419 w 9657603"/>
              <a:gd name="connsiteY11" fmla="*/ 4249291 h 4703432"/>
              <a:gd name="connsiteX12" fmla="*/ 1210 w 9657603"/>
              <a:gd name="connsiteY12" fmla="*/ 2523144 h 4703432"/>
              <a:gd name="connsiteX13" fmla="*/ 107383 w 9657603"/>
              <a:gd name="connsiteY13" fmla="*/ 46100 h 4703432"/>
              <a:gd name="connsiteX14" fmla="*/ 6289632 w 9657603"/>
              <a:gd name="connsiteY14" fmla="*/ 53202 h 4703432"/>
              <a:gd name="connsiteX15" fmla="*/ 8891802 w 9657603"/>
              <a:gd name="connsiteY15" fmla="*/ 13360 h 4703432"/>
              <a:gd name="connsiteX16" fmla="*/ 9394607 w 9657603"/>
              <a:gd name="connsiteY16" fmla="*/ 3457 h 4703432"/>
              <a:gd name="connsiteX0" fmla="*/ 9394607 w 9657603"/>
              <a:gd name="connsiteY0" fmla="*/ 3457 h 4703430"/>
              <a:gd name="connsiteX1" fmla="*/ 9623018 w 9657603"/>
              <a:gd name="connsiteY1" fmla="*/ 99832 h 4703430"/>
              <a:gd name="connsiteX2" fmla="*/ 9630862 w 9657603"/>
              <a:gd name="connsiteY2" fmla="*/ 1857734 h 4703430"/>
              <a:gd name="connsiteX3" fmla="*/ 9623388 w 9657603"/>
              <a:gd name="connsiteY3" fmla="*/ 4161358 h 4703430"/>
              <a:gd name="connsiteX4" fmla="*/ 9112010 w 9657603"/>
              <a:gd name="connsiteY4" fmla="*/ 4182507 h 4703430"/>
              <a:gd name="connsiteX5" fmla="*/ 8329872 w 9657603"/>
              <a:gd name="connsiteY5" fmla="*/ 4204128 h 4703430"/>
              <a:gd name="connsiteX6" fmla="*/ 7986614 w 9657603"/>
              <a:gd name="connsiteY6" fmla="*/ 4209361 h 4703430"/>
              <a:gd name="connsiteX7" fmla="*/ 7212456 w 9657603"/>
              <a:gd name="connsiteY7" fmla="*/ 4702993 h 4703430"/>
              <a:gd name="connsiteX8" fmla="*/ 7281267 w 9657603"/>
              <a:gd name="connsiteY8" fmla="*/ 4225802 h 4703430"/>
              <a:gd name="connsiteX9" fmla="*/ 7125186 w 9657603"/>
              <a:gd name="connsiteY9" fmla="*/ 4213739 h 4703430"/>
              <a:gd name="connsiteX10" fmla="*/ 5897189 w 9657603"/>
              <a:gd name="connsiteY10" fmla="*/ 4246430 h 4703430"/>
              <a:gd name="connsiteX11" fmla="*/ 128419 w 9657603"/>
              <a:gd name="connsiteY11" fmla="*/ 4249291 h 4703430"/>
              <a:gd name="connsiteX12" fmla="*/ 1210 w 9657603"/>
              <a:gd name="connsiteY12" fmla="*/ 2523144 h 4703430"/>
              <a:gd name="connsiteX13" fmla="*/ 107383 w 9657603"/>
              <a:gd name="connsiteY13" fmla="*/ 46100 h 4703430"/>
              <a:gd name="connsiteX14" fmla="*/ 6289632 w 9657603"/>
              <a:gd name="connsiteY14" fmla="*/ 53202 h 4703430"/>
              <a:gd name="connsiteX15" fmla="*/ 8891802 w 9657603"/>
              <a:gd name="connsiteY15" fmla="*/ 13360 h 4703430"/>
              <a:gd name="connsiteX16" fmla="*/ 9394607 w 9657603"/>
              <a:gd name="connsiteY16" fmla="*/ 3457 h 4703430"/>
              <a:gd name="connsiteX0" fmla="*/ 9394607 w 9657603"/>
              <a:gd name="connsiteY0" fmla="*/ 3457 h 4703432"/>
              <a:gd name="connsiteX1" fmla="*/ 9623018 w 9657603"/>
              <a:gd name="connsiteY1" fmla="*/ 99832 h 4703432"/>
              <a:gd name="connsiteX2" fmla="*/ 9630862 w 9657603"/>
              <a:gd name="connsiteY2" fmla="*/ 1857734 h 4703432"/>
              <a:gd name="connsiteX3" fmla="*/ 9623388 w 9657603"/>
              <a:gd name="connsiteY3" fmla="*/ 4161358 h 4703432"/>
              <a:gd name="connsiteX4" fmla="*/ 9112010 w 9657603"/>
              <a:gd name="connsiteY4" fmla="*/ 4182507 h 4703432"/>
              <a:gd name="connsiteX5" fmla="*/ 8329872 w 9657603"/>
              <a:gd name="connsiteY5" fmla="*/ 4204128 h 4703432"/>
              <a:gd name="connsiteX6" fmla="*/ 8017916 w 9657603"/>
              <a:gd name="connsiteY6" fmla="*/ 4201019 h 4703432"/>
              <a:gd name="connsiteX7" fmla="*/ 7212456 w 9657603"/>
              <a:gd name="connsiteY7" fmla="*/ 4702993 h 4703432"/>
              <a:gd name="connsiteX8" fmla="*/ 7281267 w 9657603"/>
              <a:gd name="connsiteY8" fmla="*/ 4225802 h 4703432"/>
              <a:gd name="connsiteX9" fmla="*/ 7125186 w 9657603"/>
              <a:gd name="connsiteY9" fmla="*/ 4213739 h 4703432"/>
              <a:gd name="connsiteX10" fmla="*/ 5897189 w 9657603"/>
              <a:gd name="connsiteY10" fmla="*/ 4246430 h 4703432"/>
              <a:gd name="connsiteX11" fmla="*/ 128419 w 9657603"/>
              <a:gd name="connsiteY11" fmla="*/ 4249291 h 4703432"/>
              <a:gd name="connsiteX12" fmla="*/ 1210 w 9657603"/>
              <a:gd name="connsiteY12" fmla="*/ 2523144 h 4703432"/>
              <a:gd name="connsiteX13" fmla="*/ 107383 w 9657603"/>
              <a:gd name="connsiteY13" fmla="*/ 46100 h 4703432"/>
              <a:gd name="connsiteX14" fmla="*/ 6289632 w 9657603"/>
              <a:gd name="connsiteY14" fmla="*/ 53202 h 4703432"/>
              <a:gd name="connsiteX15" fmla="*/ 8891802 w 9657603"/>
              <a:gd name="connsiteY15" fmla="*/ 13360 h 4703432"/>
              <a:gd name="connsiteX16" fmla="*/ 9394607 w 9657603"/>
              <a:gd name="connsiteY16" fmla="*/ 3457 h 470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7603" h="4703432">
                <a:moveTo>
                  <a:pt x="9394607" y="3457"/>
                </a:moveTo>
                <a:cubicBezTo>
                  <a:pt x="9516476" y="17869"/>
                  <a:pt x="9603828" y="67"/>
                  <a:pt x="9623018" y="99832"/>
                </a:cubicBezTo>
                <a:cubicBezTo>
                  <a:pt x="9663463" y="310097"/>
                  <a:pt x="9671420" y="1060231"/>
                  <a:pt x="9630862" y="1857734"/>
                </a:cubicBezTo>
                <a:cubicBezTo>
                  <a:pt x="9672809" y="2754011"/>
                  <a:pt x="9655629" y="4009774"/>
                  <a:pt x="9623388" y="4161358"/>
                </a:cubicBezTo>
                <a:cubicBezTo>
                  <a:pt x="9354727" y="4212000"/>
                  <a:pt x="9327596" y="4175379"/>
                  <a:pt x="9112010" y="4182507"/>
                </a:cubicBezTo>
                <a:lnTo>
                  <a:pt x="8329872" y="4204128"/>
                </a:lnTo>
                <a:lnTo>
                  <a:pt x="8017916" y="4201019"/>
                </a:lnTo>
                <a:cubicBezTo>
                  <a:pt x="7933360" y="4208221"/>
                  <a:pt x="7867092" y="4463041"/>
                  <a:pt x="7212456" y="4702993"/>
                </a:cubicBezTo>
                <a:cubicBezTo>
                  <a:pt x="7188016" y="4718116"/>
                  <a:pt x="7307839" y="4337988"/>
                  <a:pt x="7281267" y="4225802"/>
                </a:cubicBezTo>
                <a:lnTo>
                  <a:pt x="7125186" y="4213739"/>
                </a:lnTo>
                <a:lnTo>
                  <a:pt x="5897189" y="4246430"/>
                </a:lnTo>
                <a:cubicBezTo>
                  <a:pt x="4543098" y="4269265"/>
                  <a:pt x="1951362" y="4294817"/>
                  <a:pt x="128419" y="4249291"/>
                </a:cubicBezTo>
                <a:cubicBezTo>
                  <a:pt x="-43135" y="4269633"/>
                  <a:pt x="14750" y="4077770"/>
                  <a:pt x="1210" y="2523144"/>
                </a:cubicBezTo>
                <a:cubicBezTo>
                  <a:pt x="-13293" y="1882751"/>
                  <a:pt x="107383" y="46100"/>
                  <a:pt x="107383" y="46100"/>
                </a:cubicBezTo>
                <a:cubicBezTo>
                  <a:pt x="814502" y="-6826"/>
                  <a:pt x="4178255" y="71877"/>
                  <a:pt x="6289632" y="53202"/>
                </a:cubicBezTo>
                <a:lnTo>
                  <a:pt x="8891802" y="13360"/>
                </a:lnTo>
                <a:cubicBezTo>
                  <a:pt x="9059577" y="25101"/>
                  <a:pt x="9272738" y="-10955"/>
                  <a:pt x="9394607" y="3457"/>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BCE89E7-427E-40B5-97E7-9A460CA6E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76185" y="4020995"/>
            <a:ext cx="5898441" cy="2407359"/>
          </a:xfrm>
          <a:custGeom>
            <a:avLst/>
            <a:gdLst>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405213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23535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72133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8804"/>
              <a:gd name="connsiteX1" fmla="*/ 9719033 w 9735159"/>
              <a:gd name="connsiteY1" fmla="*/ 122134 h 4588804"/>
              <a:gd name="connsiteX2" fmla="*/ 9675361 w 9735159"/>
              <a:gd name="connsiteY2" fmla="*/ 1854278 h 4588804"/>
              <a:gd name="connsiteX3" fmla="*/ 9667887 w 9735159"/>
              <a:gd name="connsiteY3" fmla="*/ 4129680 h 4588804"/>
              <a:gd name="connsiteX4" fmla="*/ 9156509 w 9735159"/>
              <a:gd name="connsiteY4" fmla="*/ 4179051 h 4588804"/>
              <a:gd name="connsiteX5" fmla="*/ 8374371 w 9735159"/>
              <a:gd name="connsiteY5" fmla="*/ 4200672 h 4588804"/>
              <a:gd name="connsiteX6" fmla="*/ 7989742 w 9735159"/>
              <a:gd name="connsiteY6" fmla="*/ 4205904 h 4588804"/>
              <a:gd name="connsiteX7" fmla="*/ 7685624 w 9735159"/>
              <a:gd name="connsiteY7" fmla="*/ 4466489 h 4588804"/>
              <a:gd name="connsiteX8" fmla="*/ 7161476 w 9735159"/>
              <a:gd name="connsiteY8" fmla="*/ 4588200 h 4588804"/>
              <a:gd name="connsiteX9" fmla="*/ 7423142 w 9735159"/>
              <a:gd name="connsiteY9" fmla="*/ 4218401 h 4588804"/>
              <a:gd name="connsiteX10" fmla="*/ 7322085 w 9735159"/>
              <a:gd name="connsiteY10" fmla="*/ 4198994 h 4588804"/>
              <a:gd name="connsiteX11" fmla="*/ 5976239 w 9735159"/>
              <a:gd name="connsiteY11" fmla="*/ 4198994 h 4588804"/>
              <a:gd name="connsiteX12" fmla="*/ 5703149 w 9735159"/>
              <a:gd name="connsiteY12" fmla="*/ 4203217 h 4588804"/>
              <a:gd name="connsiteX13" fmla="*/ 204518 w 9735159"/>
              <a:gd name="connsiteY13" fmla="*/ 4241988 h 4588804"/>
              <a:gd name="connsiteX14" fmla="*/ 45709 w 9735159"/>
              <a:gd name="connsiteY14" fmla="*/ 2519688 h 4588804"/>
              <a:gd name="connsiteX15" fmla="*/ 0 w 9735159"/>
              <a:gd name="connsiteY15" fmla="*/ 105770 h 4588804"/>
              <a:gd name="connsiteX16" fmla="*/ 6334131 w 9735159"/>
              <a:gd name="connsiteY16" fmla="*/ 49746 h 4588804"/>
              <a:gd name="connsiteX17" fmla="*/ 8936301 w 9735159"/>
              <a:gd name="connsiteY17" fmla="*/ 9904 h 4588804"/>
              <a:gd name="connsiteX18" fmla="*/ 9439106 w 9735159"/>
              <a:gd name="connsiteY18" fmla="*/ 1 h 4588804"/>
              <a:gd name="connsiteX0" fmla="*/ 9439106 w 9735159"/>
              <a:gd name="connsiteY0" fmla="*/ 1 h 4583171"/>
              <a:gd name="connsiteX1" fmla="*/ 9719033 w 9735159"/>
              <a:gd name="connsiteY1" fmla="*/ 122134 h 4583171"/>
              <a:gd name="connsiteX2" fmla="*/ 9675361 w 9735159"/>
              <a:gd name="connsiteY2" fmla="*/ 1854278 h 4583171"/>
              <a:gd name="connsiteX3" fmla="*/ 9667887 w 9735159"/>
              <a:gd name="connsiteY3" fmla="*/ 4129680 h 4583171"/>
              <a:gd name="connsiteX4" fmla="*/ 9156509 w 9735159"/>
              <a:gd name="connsiteY4" fmla="*/ 4179051 h 4583171"/>
              <a:gd name="connsiteX5" fmla="*/ 8374371 w 9735159"/>
              <a:gd name="connsiteY5" fmla="*/ 4200672 h 4583171"/>
              <a:gd name="connsiteX6" fmla="*/ 7989742 w 9735159"/>
              <a:gd name="connsiteY6" fmla="*/ 4205904 h 4583171"/>
              <a:gd name="connsiteX7" fmla="*/ 7685624 w 9735159"/>
              <a:gd name="connsiteY7" fmla="*/ 4466489 h 4583171"/>
              <a:gd name="connsiteX8" fmla="*/ 7189698 w 9735159"/>
              <a:gd name="connsiteY8" fmla="*/ 4582555 h 4583171"/>
              <a:gd name="connsiteX9" fmla="*/ 7423142 w 9735159"/>
              <a:gd name="connsiteY9" fmla="*/ 4218401 h 4583171"/>
              <a:gd name="connsiteX10" fmla="*/ 7322085 w 9735159"/>
              <a:gd name="connsiteY10" fmla="*/ 4198994 h 4583171"/>
              <a:gd name="connsiteX11" fmla="*/ 5976239 w 9735159"/>
              <a:gd name="connsiteY11" fmla="*/ 4198994 h 4583171"/>
              <a:gd name="connsiteX12" fmla="*/ 5703149 w 9735159"/>
              <a:gd name="connsiteY12" fmla="*/ 4203217 h 4583171"/>
              <a:gd name="connsiteX13" fmla="*/ 204518 w 9735159"/>
              <a:gd name="connsiteY13" fmla="*/ 4241988 h 4583171"/>
              <a:gd name="connsiteX14" fmla="*/ 45709 w 9735159"/>
              <a:gd name="connsiteY14" fmla="*/ 2519688 h 4583171"/>
              <a:gd name="connsiteX15" fmla="*/ 0 w 9735159"/>
              <a:gd name="connsiteY15" fmla="*/ 105770 h 4583171"/>
              <a:gd name="connsiteX16" fmla="*/ 6334131 w 9735159"/>
              <a:gd name="connsiteY16" fmla="*/ 49746 h 4583171"/>
              <a:gd name="connsiteX17" fmla="*/ 8936301 w 9735159"/>
              <a:gd name="connsiteY17" fmla="*/ 9904 h 4583171"/>
              <a:gd name="connsiteX18" fmla="*/ 9439106 w 9735159"/>
              <a:gd name="connsiteY18" fmla="*/ 1 h 4583171"/>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23142 w 9735159"/>
              <a:gd name="connsiteY9" fmla="*/ 4218401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976239 w 9735159"/>
              <a:gd name="connsiteY11" fmla="*/ 4198994 h 4585292"/>
              <a:gd name="connsiteX12" fmla="*/ 5703149 w 9735159"/>
              <a:gd name="connsiteY12" fmla="*/ 4203217 h 4585292"/>
              <a:gd name="connsiteX13" fmla="*/ 204518 w 9735159"/>
              <a:gd name="connsiteY13" fmla="*/ 4241988 h 4585292"/>
              <a:gd name="connsiteX14" fmla="*/ 45709 w 9735159"/>
              <a:gd name="connsiteY14" fmla="*/ 2519688 h 4585292"/>
              <a:gd name="connsiteX15" fmla="*/ 0 w 9735159"/>
              <a:gd name="connsiteY15" fmla="*/ 105770 h 4585292"/>
              <a:gd name="connsiteX16" fmla="*/ 6334131 w 9735159"/>
              <a:gd name="connsiteY16" fmla="*/ 49746 h 4585292"/>
              <a:gd name="connsiteX17" fmla="*/ 8936301 w 9735159"/>
              <a:gd name="connsiteY17" fmla="*/ 9904 h 4585292"/>
              <a:gd name="connsiteX18" fmla="*/ 9439106 w 9735159"/>
              <a:gd name="connsiteY18"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322085 w 9735159"/>
              <a:gd name="connsiteY10" fmla="*/ 4198994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5292"/>
              <a:gd name="connsiteX1" fmla="*/ 9719033 w 9735159"/>
              <a:gd name="connsiteY1" fmla="*/ 122134 h 4585292"/>
              <a:gd name="connsiteX2" fmla="*/ 9675361 w 9735159"/>
              <a:gd name="connsiteY2" fmla="*/ 1854278 h 4585292"/>
              <a:gd name="connsiteX3" fmla="*/ 9667887 w 9735159"/>
              <a:gd name="connsiteY3" fmla="*/ 4129680 h 4585292"/>
              <a:gd name="connsiteX4" fmla="*/ 9156509 w 9735159"/>
              <a:gd name="connsiteY4" fmla="*/ 4179051 h 4585292"/>
              <a:gd name="connsiteX5" fmla="*/ 8374371 w 9735159"/>
              <a:gd name="connsiteY5" fmla="*/ 4200672 h 4585292"/>
              <a:gd name="connsiteX6" fmla="*/ 7989742 w 9735159"/>
              <a:gd name="connsiteY6" fmla="*/ 4205904 h 4585292"/>
              <a:gd name="connsiteX7" fmla="*/ 7685624 w 9735159"/>
              <a:gd name="connsiteY7" fmla="*/ 4466489 h 4585292"/>
              <a:gd name="connsiteX8" fmla="*/ 7189698 w 9735159"/>
              <a:gd name="connsiteY8" fmla="*/ 4582555 h 4585292"/>
              <a:gd name="connsiteX9" fmla="*/ 7406209 w 9735159"/>
              <a:gd name="connsiteY9" fmla="*/ 4195824 h 4585292"/>
              <a:gd name="connsiteX10" fmla="*/ 7169685 w 9735159"/>
              <a:gd name="connsiteY10" fmla="*/ 4210283 h 4585292"/>
              <a:gd name="connsiteX11" fmla="*/ 5703149 w 9735159"/>
              <a:gd name="connsiteY11" fmla="*/ 4203217 h 4585292"/>
              <a:gd name="connsiteX12" fmla="*/ 204518 w 9735159"/>
              <a:gd name="connsiteY12" fmla="*/ 4241988 h 4585292"/>
              <a:gd name="connsiteX13" fmla="*/ 45709 w 9735159"/>
              <a:gd name="connsiteY13" fmla="*/ 2519688 h 4585292"/>
              <a:gd name="connsiteX14" fmla="*/ 0 w 9735159"/>
              <a:gd name="connsiteY14" fmla="*/ 105770 h 4585292"/>
              <a:gd name="connsiteX15" fmla="*/ 6334131 w 9735159"/>
              <a:gd name="connsiteY15" fmla="*/ 49746 h 4585292"/>
              <a:gd name="connsiteX16" fmla="*/ 8936301 w 9735159"/>
              <a:gd name="connsiteY16" fmla="*/ 9904 h 4585292"/>
              <a:gd name="connsiteX17" fmla="*/ 9439106 w 9735159"/>
              <a:gd name="connsiteY17" fmla="*/ 1 h 4585292"/>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29680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685624 w 9735159"/>
              <a:gd name="connsiteY7" fmla="*/ 4466489 h 4583125"/>
              <a:gd name="connsiteX8" fmla="*/ 7189698 w 9735159"/>
              <a:gd name="connsiteY8" fmla="*/ 4582555 h 4583125"/>
              <a:gd name="connsiteX9" fmla="*/ 7406209 w 9735159"/>
              <a:gd name="connsiteY9" fmla="*/ 4195824 h 4583125"/>
              <a:gd name="connsiteX10" fmla="*/ 7169685 w 9735159"/>
              <a:gd name="connsiteY10" fmla="*/ 4210283 h 4583125"/>
              <a:gd name="connsiteX11" fmla="*/ 5703149 w 9735159"/>
              <a:gd name="connsiteY11" fmla="*/ 4203217 h 4583125"/>
              <a:gd name="connsiteX12" fmla="*/ 204518 w 9735159"/>
              <a:gd name="connsiteY12" fmla="*/ 4241988 h 4583125"/>
              <a:gd name="connsiteX13" fmla="*/ 45709 w 9735159"/>
              <a:gd name="connsiteY13" fmla="*/ 2519688 h 4583125"/>
              <a:gd name="connsiteX14" fmla="*/ 0 w 9735159"/>
              <a:gd name="connsiteY14" fmla="*/ 105770 h 4583125"/>
              <a:gd name="connsiteX15" fmla="*/ 6334131 w 9735159"/>
              <a:gd name="connsiteY15" fmla="*/ 49746 h 4583125"/>
              <a:gd name="connsiteX16" fmla="*/ 8936301 w 9735159"/>
              <a:gd name="connsiteY16" fmla="*/ 9904 h 4583125"/>
              <a:gd name="connsiteX17" fmla="*/ 9439106 w 9735159"/>
              <a:gd name="connsiteY17"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25"/>
              <a:gd name="connsiteX1" fmla="*/ 9719033 w 9735159"/>
              <a:gd name="connsiteY1" fmla="*/ 122134 h 4583125"/>
              <a:gd name="connsiteX2" fmla="*/ 9675361 w 9735159"/>
              <a:gd name="connsiteY2" fmla="*/ 1854278 h 4583125"/>
              <a:gd name="connsiteX3" fmla="*/ 9667887 w 9735159"/>
              <a:gd name="connsiteY3" fmla="*/ 4157902 h 4583125"/>
              <a:gd name="connsiteX4" fmla="*/ 9156509 w 9735159"/>
              <a:gd name="connsiteY4" fmla="*/ 4179051 h 4583125"/>
              <a:gd name="connsiteX5" fmla="*/ 8374371 w 9735159"/>
              <a:gd name="connsiteY5" fmla="*/ 4200672 h 4583125"/>
              <a:gd name="connsiteX6" fmla="*/ 7989742 w 9735159"/>
              <a:gd name="connsiteY6" fmla="*/ 4205904 h 4583125"/>
              <a:gd name="connsiteX7" fmla="*/ 7189698 w 9735159"/>
              <a:gd name="connsiteY7" fmla="*/ 4582555 h 4583125"/>
              <a:gd name="connsiteX8" fmla="*/ 7406209 w 9735159"/>
              <a:gd name="connsiteY8" fmla="*/ 4195824 h 4583125"/>
              <a:gd name="connsiteX9" fmla="*/ 7169685 w 9735159"/>
              <a:gd name="connsiteY9" fmla="*/ 4210283 h 4583125"/>
              <a:gd name="connsiteX10" fmla="*/ 5703149 w 9735159"/>
              <a:gd name="connsiteY10" fmla="*/ 4203217 h 4583125"/>
              <a:gd name="connsiteX11" fmla="*/ 204518 w 9735159"/>
              <a:gd name="connsiteY11" fmla="*/ 4241988 h 4583125"/>
              <a:gd name="connsiteX12" fmla="*/ 45709 w 9735159"/>
              <a:gd name="connsiteY12" fmla="*/ 2519688 h 4583125"/>
              <a:gd name="connsiteX13" fmla="*/ 0 w 9735159"/>
              <a:gd name="connsiteY13" fmla="*/ 105770 h 4583125"/>
              <a:gd name="connsiteX14" fmla="*/ 6334131 w 9735159"/>
              <a:gd name="connsiteY14" fmla="*/ 49746 h 4583125"/>
              <a:gd name="connsiteX15" fmla="*/ 8936301 w 9735159"/>
              <a:gd name="connsiteY15" fmla="*/ 9904 h 4583125"/>
              <a:gd name="connsiteX16" fmla="*/ 9439106 w 9735159"/>
              <a:gd name="connsiteY16" fmla="*/ 1 h 4583125"/>
              <a:gd name="connsiteX0" fmla="*/ 9439106 w 9735159"/>
              <a:gd name="connsiteY0" fmla="*/ 1 h 4583178"/>
              <a:gd name="connsiteX1" fmla="*/ 9719033 w 9735159"/>
              <a:gd name="connsiteY1" fmla="*/ 122134 h 4583178"/>
              <a:gd name="connsiteX2" fmla="*/ 9675361 w 9735159"/>
              <a:gd name="connsiteY2" fmla="*/ 1854278 h 4583178"/>
              <a:gd name="connsiteX3" fmla="*/ 9667887 w 9735159"/>
              <a:gd name="connsiteY3" fmla="*/ 4157902 h 4583178"/>
              <a:gd name="connsiteX4" fmla="*/ 9156509 w 9735159"/>
              <a:gd name="connsiteY4" fmla="*/ 4179051 h 4583178"/>
              <a:gd name="connsiteX5" fmla="*/ 8374371 w 9735159"/>
              <a:gd name="connsiteY5" fmla="*/ 4200672 h 4583178"/>
              <a:gd name="connsiteX6" fmla="*/ 7989742 w 9735159"/>
              <a:gd name="connsiteY6" fmla="*/ 4205904 h 4583178"/>
              <a:gd name="connsiteX7" fmla="*/ 7189698 w 9735159"/>
              <a:gd name="connsiteY7" fmla="*/ 4582555 h 4583178"/>
              <a:gd name="connsiteX8" fmla="*/ 7389118 w 9735159"/>
              <a:gd name="connsiteY8" fmla="*/ 4221461 h 4583178"/>
              <a:gd name="connsiteX9" fmla="*/ 7169685 w 9735159"/>
              <a:gd name="connsiteY9" fmla="*/ 4210283 h 4583178"/>
              <a:gd name="connsiteX10" fmla="*/ 5703149 w 9735159"/>
              <a:gd name="connsiteY10" fmla="*/ 4203217 h 4583178"/>
              <a:gd name="connsiteX11" fmla="*/ 204518 w 9735159"/>
              <a:gd name="connsiteY11" fmla="*/ 4241988 h 4583178"/>
              <a:gd name="connsiteX12" fmla="*/ 45709 w 9735159"/>
              <a:gd name="connsiteY12" fmla="*/ 2519688 h 4583178"/>
              <a:gd name="connsiteX13" fmla="*/ 0 w 9735159"/>
              <a:gd name="connsiteY13" fmla="*/ 105770 h 4583178"/>
              <a:gd name="connsiteX14" fmla="*/ 6334131 w 9735159"/>
              <a:gd name="connsiteY14" fmla="*/ 49746 h 4583178"/>
              <a:gd name="connsiteX15" fmla="*/ 8936301 w 9735159"/>
              <a:gd name="connsiteY15" fmla="*/ 9904 h 4583178"/>
              <a:gd name="connsiteX16" fmla="*/ 9439106 w 9735159"/>
              <a:gd name="connsiteY16" fmla="*/ 1 h 4583178"/>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204518 w 9702102"/>
              <a:gd name="connsiteY11" fmla="*/ 4245444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703149 w 9702102"/>
              <a:gd name="connsiteY10" fmla="*/ 4206673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39106 w 9702102"/>
              <a:gd name="connsiteY0" fmla="*/ 3457 h 4586634"/>
              <a:gd name="connsiteX1" fmla="*/ 9667517 w 9702102"/>
              <a:gd name="connsiteY1" fmla="*/ 99832 h 4586634"/>
              <a:gd name="connsiteX2" fmla="*/ 9675361 w 9702102"/>
              <a:gd name="connsiteY2" fmla="*/ 1857734 h 4586634"/>
              <a:gd name="connsiteX3" fmla="*/ 9667887 w 9702102"/>
              <a:gd name="connsiteY3" fmla="*/ 4161358 h 4586634"/>
              <a:gd name="connsiteX4" fmla="*/ 9156509 w 9702102"/>
              <a:gd name="connsiteY4" fmla="*/ 4182507 h 4586634"/>
              <a:gd name="connsiteX5" fmla="*/ 8374371 w 9702102"/>
              <a:gd name="connsiteY5" fmla="*/ 4204128 h 4586634"/>
              <a:gd name="connsiteX6" fmla="*/ 7989742 w 9702102"/>
              <a:gd name="connsiteY6" fmla="*/ 4209360 h 4586634"/>
              <a:gd name="connsiteX7" fmla="*/ 7189698 w 9702102"/>
              <a:gd name="connsiteY7" fmla="*/ 4586011 h 4586634"/>
              <a:gd name="connsiteX8" fmla="*/ 7389118 w 9702102"/>
              <a:gd name="connsiteY8" fmla="*/ 4224917 h 4586634"/>
              <a:gd name="connsiteX9" fmla="*/ 7169685 w 9702102"/>
              <a:gd name="connsiteY9" fmla="*/ 4213739 h 4586634"/>
              <a:gd name="connsiteX10" fmla="*/ 5941688 w 9702102"/>
              <a:gd name="connsiteY10" fmla="*/ 4246430 h 4586634"/>
              <a:gd name="connsiteX11" fmla="*/ 191266 w 9702102"/>
              <a:gd name="connsiteY11" fmla="*/ 4298452 h 4586634"/>
              <a:gd name="connsiteX12" fmla="*/ 45709 w 9702102"/>
              <a:gd name="connsiteY12" fmla="*/ 2523144 h 4586634"/>
              <a:gd name="connsiteX13" fmla="*/ 0 w 9702102"/>
              <a:gd name="connsiteY13" fmla="*/ 109226 h 4586634"/>
              <a:gd name="connsiteX14" fmla="*/ 6334131 w 9702102"/>
              <a:gd name="connsiteY14" fmla="*/ 53202 h 4586634"/>
              <a:gd name="connsiteX15" fmla="*/ 8936301 w 9702102"/>
              <a:gd name="connsiteY15" fmla="*/ 13360 h 4586634"/>
              <a:gd name="connsiteX16" fmla="*/ 9439106 w 9702102"/>
              <a:gd name="connsiteY16" fmla="*/ 3457 h 4586634"/>
              <a:gd name="connsiteX0" fmla="*/ 9452358 w 9715354"/>
              <a:gd name="connsiteY0" fmla="*/ 3457 h 4586634"/>
              <a:gd name="connsiteX1" fmla="*/ 9680769 w 9715354"/>
              <a:gd name="connsiteY1" fmla="*/ 99832 h 4586634"/>
              <a:gd name="connsiteX2" fmla="*/ 9688613 w 9715354"/>
              <a:gd name="connsiteY2" fmla="*/ 1857734 h 4586634"/>
              <a:gd name="connsiteX3" fmla="*/ 9681139 w 9715354"/>
              <a:gd name="connsiteY3" fmla="*/ 4161358 h 4586634"/>
              <a:gd name="connsiteX4" fmla="*/ 9169761 w 9715354"/>
              <a:gd name="connsiteY4" fmla="*/ 4182507 h 4586634"/>
              <a:gd name="connsiteX5" fmla="*/ 8387623 w 9715354"/>
              <a:gd name="connsiteY5" fmla="*/ 4204128 h 4586634"/>
              <a:gd name="connsiteX6" fmla="*/ 8002994 w 9715354"/>
              <a:gd name="connsiteY6" fmla="*/ 4209360 h 4586634"/>
              <a:gd name="connsiteX7" fmla="*/ 7202950 w 9715354"/>
              <a:gd name="connsiteY7" fmla="*/ 4586011 h 4586634"/>
              <a:gd name="connsiteX8" fmla="*/ 7402370 w 9715354"/>
              <a:gd name="connsiteY8" fmla="*/ 4224917 h 4586634"/>
              <a:gd name="connsiteX9" fmla="*/ 7182937 w 9715354"/>
              <a:gd name="connsiteY9" fmla="*/ 4213739 h 4586634"/>
              <a:gd name="connsiteX10" fmla="*/ 5954940 w 9715354"/>
              <a:gd name="connsiteY10" fmla="*/ 4246430 h 4586634"/>
              <a:gd name="connsiteX11" fmla="*/ 204518 w 9715354"/>
              <a:gd name="connsiteY11" fmla="*/ 4298452 h 4586634"/>
              <a:gd name="connsiteX12" fmla="*/ 58961 w 9715354"/>
              <a:gd name="connsiteY12" fmla="*/ 2523144 h 4586634"/>
              <a:gd name="connsiteX13" fmla="*/ 0 w 9715354"/>
              <a:gd name="connsiteY13" fmla="*/ 29712 h 4586634"/>
              <a:gd name="connsiteX14" fmla="*/ 6347383 w 9715354"/>
              <a:gd name="connsiteY14" fmla="*/ 53202 h 4586634"/>
              <a:gd name="connsiteX15" fmla="*/ 8949553 w 9715354"/>
              <a:gd name="connsiteY15" fmla="*/ 13360 h 4586634"/>
              <a:gd name="connsiteX16" fmla="*/ 9452358 w 9715354"/>
              <a:gd name="connsiteY16" fmla="*/ 3457 h 4586634"/>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204518 w 9715354"/>
              <a:gd name="connsiteY11" fmla="*/ 4298452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452358 w 9715354"/>
              <a:gd name="connsiteY0" fmla="*/ 3457 h 4586593"/>
              <a:gd name="connsiteX1" fmla="*/ 9680769 w 9715354"/>
              <a:gd name="connsiteY1" fmla="*/ 99832 h 4586593"/>
              <a:gd name="connsiteX2" fmla="*/ 9688613 w 9715354"/>
              <a:gd name="connsiteY2" fmla="*/ 1857734 h 4586593"/>
              <a:gd name="connsiteX3" fmla="*/ 9681139 w 9715354"/>
              <a:gd name="connsiteY3" fmla="*/ 4161358 h 4586593"/>
              <a:gd name="connsiteX4" fmla="*/ 9169761 w 9715354"/>
              <a:gd name="connsiteY4" fmla="*/ 4182507 h 4586593"/>
              <a:gd name="connsiteX5" fmla="*/ 8387623 w 9715354"/>
              <a:gd name="connsiteY5" fmla="*/ 4204128 h 4586593"/>
              <a:gd name="connsiteX6" fmla="*/ 8002994 w 9715354"/>
              <a:gd name="connsiteY6" fmla="*/ 4209360 h 4586593"/>
              <a:gd name="connsiteX7" fmla="*/ 7202950 w 9715354"/>
              <a:gd name="connsiteY7" fmla="*/ 4586011 h 4586593"/>
              <a:gd name="connsiteX8" fmla="*/ 7373495 w 9715354"/>
              <a:gd name="connsiteY8" fmla="*/ 4205666 h 4586593"/>
              <a:gd name="connsiteX9" fmla="*/ 7182937 w 9715354"/>
              <a:gd name="connsiteY9" fmla="*/ 4213739 h 4586593"/>
              <a:gd name="connsiteX10" fmla="*/ 5954940 w 9715354"/>
              <a:gd name="connsiteY10" fmla="*/ 4246430 h 4586593"/>
              <a:gd name="connsiteX11" fmla="*/ 186170 w 9715354"/>
              <a:gd name="connsiteY11" fmla="*/ 4249291 h 4586593"/>
              <a:gd name="connsiteX12" fmla="*/ 58961 w 9715354"/>
              <a:gd name="connsiteY12" fmla="*/ 2523144 h 4586593"/>
              <a:gd name="connsiteX13" fmla="*/ 0 w 9715354"/>
              <a:gd name="connsiteY13" fmla="*/ 29712 h 4586593"/>
              <a:gd name="connsiteX14" fmla="*/ 6347383 w 9715354"/>
              <a:gd name="connsiteY14" fmla="*/ 53202 h 4586593"/>
              <a:gd name="connsiteX15" fmla="*/ 8949553 w 9715354"/>
              <a:gd name="connsiteY15" fmla="*/ 13360 h 4586593"/>
              <a:gd name="connsiteX16" fmla="*/ 9452358 w 9715354"/>
              <a:gd name="connsiteY16" fmla="*/ 3457 h 4586593"/>
              <a:gd name="connsiteX0" fmla="*/ 9394607 w 9657603"/>
              <a:gd name="connsiteY0" fmla="*/ 3457 h 4586593"/>
              <a:gd name="connsiteX1" fmla="*/ 9623018 w 9657603"/>
              <a:gd name="connsiteY1" fmla="*/ 99832 h 4586593"/>
              <a:gd name="connsiteX2" fmla="*/ 9630862 w 9657603"/>
              <a:gd name="connsiteY2" fmla="*/ 1857734 h 4586593"/>
              <a:gd name="connsiteX3" fmla="*/ 9623388 w 9657603"/>
              <a:gd name="connsiteY3" fmla="*/ 4161358 h 4586593"/>
              <a:gd name="connsiteX4" fmla="*/ 9112010 w 9657603"/>
              <a:gd name="connsiteY4" fmla="*/ 4182507 h 4586593"/>
              <a:gd name="connsiteX5" fmla="*/ 8329872 w 9657603"/>
              <a:gd name="connsiteY5" fmla="*/ 4204128 h 4586593"/>
              <a:gd name="connsiteX6" fmla="*/ 7945243 w 9657603"/>
              <a:gd name="connsiteY6" fmla="*/ 4209360 h 4586593"/>
              <a:gd name="connsiteX7" fmla="*/ 7145199 w 9657603"/>
              <a:gd name="connsiteY7" fmla="*/ 4586011 h 4586593"/>
              <a:gd name="connsiteX8" fmla="*/ 7315744 w 9657603"/>
              <a:gd name="connsiteY8" fmla="*/ 4205666 h 4586593"/>
              <a:gd name="connsiteX9" fmla="*/ 7125186 w 9657603"/>
              <a:gd name="connsiteY9" fmla="*/ 4213739 h 4586593"/>
              <a:gd name="connsiteX10" fmla="*/ 5897189 w 9657603"/>
              <a:gd name="connsiteY10" fmla="*/ 4246430 h 4586593"/>
              <a:gd name="connsiteX11" fmla="*/ 128419 w 9657603"/>
              <a:gd name="connsiteY11" fmla="*/ 4249291 h 4586593"/>
              <a:gd name="connsiteX12" fmla="*/ 1210 w 9657603"/>
              <a:gd name="connsiteY12" fmla="*/ 2523144 h 4586593"/>
              <a:gd name="connsiteX13" fmla="*/ 107383 w 9657603"/>
              <a:gd name="connsiteY13" fmla="*/ 46100 h 4586593"/>
              <a:gd name="connsiteX14" fmla="*/ 6289632 w 9657603"/>
              <a:gd name="connsiteY14" fmla="*/ 53202 h 4586593"/>
              <a:gd name="connsiteX15" fmla="*/ 8891802 w 9657603"/>
              <a:gd name="connsiteY15" fmla="*/ 13360 h 4586593"/>
              <a:gd name="connsiteX16" fmla="*/ 9394607 w 9657603"/>
              <a:gd name="connsiteY16" fmla="*/ 3457 h 4586593"/>
              <a:gd name="connsiteX0" fmla="*/ 9394607 w 9657603"/>
              <a:gd name="connsiteY0" fmla="*/ 3457 h 4586636"/>
              <a:gd name="connsiteX1" fmla="*/ 9623018 w 9657603"/>
              <a:gd name="connsiteY1" fmla="*/ 99832 h 4586636"/>
              <a:gd name="connsiteX2" fmla="*/ 9630862 w 9657603"/>
              <a:gd name="connsiteY2" fmla="*/ 1857734 h 4586636"/>
              <a:gd name="connsiteX3" fmla="*/ 9623388 w 9657603"/>
              <a:gd name="connsiteY3" fmla="*/ 4161358 h 4586636"/>
              <a:gd name="connsiteX4" fmla="*/ 9112010 w 9657603"/>
              <a:gd name="connsiteY4" fmla="*/ 4182507 h 4586636"/>
              <a:gd name="connsiteX5" fmla="*/ 8329872 w 9657603"/>
              <a:gd name="connsiteY5" fmla="*/ 4204128 h 4586636"/>
              <a:gd name="connsiteX6" fmla="*/ 7945243 w 9657603"/>
              <a:gd name="connsiteY6" fmla="*/ 4209360 h 4586636"/>
              <a:gd name="connsiteX7" fmla="*/ 7145199 w 9657603"/>
              <a:gd name="connsiteY7" fmla="*/ 4586011 h 4586636"/>
              <a:gd name="connsiteX8" fmla="*/ 7281267 w 9657603"/>
              <a:gd name="connsiteY8" fmla="*/ 4225802 h 4586636"/>
              <a:gd name="connsiteX9" fmla="*/ 7125186 w 9657603"/>
              <a:gd name="connsiteY9" fmla="*/ 4213739 h 4586636"/>
              <a:gd name="connsiteX10" fmla="*/ 5897189 w 9657603"/>
              <a:gd name="connsiteY10" fmla="*/ 4246430 h 4586636"/>
              <a:gd name="connsiteX11" fmla="*/ 128419 w 9657603"/>
              <a:gd name="connsiteY11" fmla="*/ 4249291 h 4586636"/>
              <a:gd name="connsiteX12" fmla="*/ 1210 w 9657603"/>
              <a:gd name="connsiteY12" fmla="*/ 2523144 h 4586636"/>
              <a:gd name="connsiteX13" fmla="*/ 107383 w 9657603"/>
              <a:gd name="connsiteY13" fmla="*/ 46100 h 4586636"/>
              <a:gd name="connsiteX14" fmla="*/ 6289632 w 9657603"/>
              <a:gd name="connsiteY14" fmla="*/ 53202 h 4586636"/>
              <a:gd name="connsiteX15" fmla="*/ 8891802 w 9657603"/>
              <a:gd name="connsiteY15" fmla="*/ 13360 h 4586636"/>
              <a:gd name="connsiteX16" fmla="*/ 9394607 w 9657603"/>
              <a:gd name="connsiteY16" fmla="*/ 3457 h 4586636"/>
              <a:gd name="connsiteX0" fmla="*/ 9394607 w 9657603"/>
              <a:gd name="connsiteY0" fmla="*/ 3457 h 4620127"/>
              <a:gd name="connsiteX1" fmla="*/ 9623018 w 9657603"/>
              <a:gd name="connsiteY1" fmla="*/ 99832 h 4620127"/>
              <a:gd name="connsiteX2" fmla="*/ 9630862 w 9657603"/>
              <a:gd name="connsiteY2" fmla="*/ 1857734 h 4620127"/>
              <a:gd name="connsiteX3" fmla="*/ 9623388 w 9657603"/>
              <a:gd name="connsiteY3" fmla="*/ 4161358 h 4620127"/>
              <a:gd name="connsiteX4" fmla="*/ 9112010 w 9657603"/>
              <a:gd name="connsiteY4" fmla="*/ 4182507 h 4620127"/>
              <a:gd name="connsiteX5" fmla="*/ 8329872 w 9657603"/>
              <a:gd name="connsiteY5" fmla="*/ 4204128 h 4620127"/>
              <a:gd name="connsiteX6" fmla="*/ 7945243 w 9657603"/>
              <a:gd name="connsiteY6" fmla="*/ 4209360 h 4620127"/>
              <a:gd name="connsiteX7" fmla="*/ 7110723 w 9657603"/>
              <a:gd name="connsiteY7" fmla="*/ 4619570 h 4620127"/>
              <a:gd name="connsiteX8" fmla="*/ 7281267 w 9657603"/>
              <a:gd name="connsiteY8" fmla="*/ 4225802 h 4620127"/>
              <a:gd name="connsiteX9" fmla="*/ 7125186 w 9657603"/>
              <a:gd name="connsiteY9" fmla="*/ 4213739 h 4620127"/>
              <a:gd name="connsiteX10" fmla="*/ 5897189 w 9657603"/>
              <a:gd name="connsiteY10" fmla="*/ 4246430 h 4620127"/>
              <a:gd name="connsiteX11" fmla="*/ 128419 w 9657603"/>
              <a:gd name="connsiteY11" fmla="*/ 4249291 h 4620127"/>
              <a:gd name="connsiteX12" fmla="*/ 1210 w 9657603"/>
              <a:gd name="connsiteY12" fmla="*/ 2523144 h 4620127"/>
              <a:gd name="connsiteX13" fmla="*/ 107383 w 9657603"/>
              <a:gd name="connsiteY13" fmla="*/ 46100 h 4620127"/>
              <a:gd name="connsiteX14" fmla="*/ 6289632 w 9657603"/>
              <a:gd name="connsiteY14" fmla="*/ 53202 h 4620127"/>
              <a:gd name="connsiteX15" fmla="*/ 8891802 w 9657603"/>
              <a:gd name="connsiteY15" fmla="*/ 13360 h 4620127"/>
              <a:gd name="connsiteX16" fmla="*/ 9394607 w 9657603"/>
              <a:gd name="connsiteY16" fmla="*/ 3457 h 4620127"/>
              <a:gd name="connsiteX0" fmla="*/ 9394607 w 9657603"/>
              <a:gd name="connsiteY0" fmla="*/ 3457 h 4620127"/>
              <a:gd name="connsiteX1" fmla="*/ 9623018 w 9657603"/>
              <a:gd name="connsiteY1" fmla="*/ 99832 h 4620127"/>
              <a:gd name="connsiteX2" fmla="*/ 9630862 w 9657603"/>
              <a:gd name="connsiteY2" fmla="*/ 1857734 h 4620127"/>
              <a:gd name="connsiteX3" fmla="*/ 9623388 w 9657603"/>
              <a:gd name="connsiteY3" fmla="*/ 4161358 h 4620127"/>
              <a:gd name="connsiteX4" fmla="*/ 9112010 w 9657603"/>
              <a:gd name="connsiteY4" fmla="*/ 4182507 h 4620127"/>
              <a:gd name="connsiteX5" fmla="*/ 8329872 w 9657603"/>
              <a:gd name="connsiteY5" fmla="*/ 4204128 h 4620127"/>
              <a:gd name="connsiteX6" fmla="*/ 7986614 w 9657603"/>
              <a:gd name="connsiteY6" fmla="*/ 4209361 h 4620127"/>
              <a:gd name="connsiteX7" fmla="*/ 7110723 w 9657603"/>
              <a:gd name="connsiteY7" fmla="*/ 4619570 h 4620127"/>
              <a:gd name="connsiteX8" fmla="*/ 7281267 w 9657603"/>
              <a:gd name="connsiteY8" fmla="*/ 4225802 h 4620127"/>
              <a:gd name="connsiteX9" fmla="*/ 7125186 w 9657603"/>
              <a:gd name="connsiteY9" fmla="*/ 4213739 h 4620127"/>
              <a:gd name="connsiteX10" fmla="*/ 5897189 w 9657603"/>
              <a:gd name="connsiteY10" fmla="*/ 4246430 h 4620127"/>
              <a:gd name="connsiteX11" fmla="*/ 128419 w 9657603"/>
              <a:gd name="connsiteY11" fmla="*/ 4249291 h 4620127"/>
              <a:gd name="connsiteX12" fmla="*/ 1210 w 9657603"/>
              <a:gd name="connsiteY12" fmla="*/ 2523144 h 4620127"/>
              <a:gd name="connsiteX13" fmla="*/ 107383 w 9657603"/>
              <a:gd name="connsiteY13" fmla="*/ 46100 h 4620127"/>
              <a:gd name="connsiteX14" fmla="*/ 6289632 w 9657603"/>
              <a:gd name="connsiteY14" fmla="*/ 53202 h 4620127"/>
              <a:gd name="connsiteX15" fmla="*/ 8891802 w 9657603"/>
              <a:gd name="connsiteY15" fmla="*/ 13360 h 4620127"/>
              <a:gd name="connsiteX16" fmla="*/ 9394607 w 9657603"/>
              <a:gd name="connsiteY16" fmla="*/ 3457 h 4620127"/>
              <a:gd name="connsiteX0" fmla="*/ 9394607 w 9657603"/>
              <a:gd name="connsiteY0" fmla="*/ 3457 h 4645112"/>
              <a:gd name="connsiteX1" fmla="*/ 9623018 w 9657603"/>
              <a:gd name="connsiteY1" fmla="*/ 99832 h 4645112"/>
              <a:gd name="connsiteX2" fmla="*/ 9630862 w 9657603"/>
              <a:gd name="connsiteY2" fmla="*/ 1857734 h 4645112"/>
              <a:gd name="connsiteX3" fmla="*/ 9623388 w 9657603"/>
              <a:gd name="connsiteY3" fmla="*/ 4161358 h 4645112"/>
              <a:gd name="connsiteX4" fmla="*/ 9112010 w 9657603"/>
              <a:gd name="connsiteY4" fmla="*/ 4182507 h 4645112"/>
              <a:gd name="connsiteX5" fmla="*/ 8329872 w 9657603"/>
              <a:gd name="connsiteY5" fmla="*/ 4204128 h 4645112"/>
              <a:gd name="connsiteX6" fmla="*/ 7986614 w 9657603"/>
              <a:gd name="connsiteY6" fmla="*/ 4209361 h 4645112"/>
              <a:gd name="connsiteX7" fmla="*/ 7220281 w 9657603"/>
              <a:gd name="connsiteY7" fmla="*/ 4644597 h 4645112"/>
              <a:gd name="connsiteX8" fmla="*/ 7281267 w 9657603"/>
              <a:gd name="connsiteY8" fmla="*/ 4225802 h 4645112"/>
              <a:gd name="connsiteX9" fmla="*/ 7125186 w 9657603"/>
              <a:gd name="connsiteY9" fmla="*/ 4213739 h 4645112"/>
              <a:gd name="connsiteX10" fmla="*/ 5897189 w 9657603"/>
              <a:gd name="connsiteY10" fmla="*/ 4246430 h 4645112"/>
              <a:gd name="connsiteX11" fmla="*/ 128419 w 9657603"/>
              <a:gd name="connsiteY11" fmla="*/ 4249291 h 4645112"/>
              <a:gd name="connsiteX12" fmla="*/ 1210 w 9657603"/>
              <a:gd name="connsiteY12" fmla="*/ 2523144 h 4645112"/>
              <a:gd name="connsiteX13" fmla="*/ 107383 w 9657603"/>
              <a:gd name="connsiteY13" fmla="*/ 46100 h 4645112"/>
              <a:gd name="connsiteX14" fmla="*/ 6289632 w 9657603"/>
              <a:gd name="connsiteY14" fmla="*/ 53202 h 4645112"/>
              <a:gd name="connsiteX15" fmla="*/ 8891802 w 9657603"/>
              <a:gd name="connsiteY15" fmla="*/ 13360 h 4645112"/>
              <a:gd name="connsiteX16" fmla="*/ 9394607 w 9657603"/>
              <a:gd name="connsiteY16" fmla="*/ 3457 h 4645112"/>
              <a:gd name="connsiteX0" fmla="*/ 9394607 w 9657603"/>
              <a:gd name="connsiteY0" fmla="*/ 3457 h 4645112"/>
              <a:gd name="connsiteX1" fmla="*/ 9623018 w 9657603"/>
              <a:gd name="connsiteY1" fmla="*/ 99832 h 4645112"/>
              <a:gd name="connsiteX2" fmla="*/ 9630862 w 9657603"/>
              <a:gd name="connsiteY2" fmla="*/ 1857734 h 4645112"/>
              <a:gd name="connsiteX3" fmla="*/ 9623388 w 9657603"/>
              <a:gd name="connsiteY3" fmla="*/ 4161358 h 4645112"/>
              <a:gd name="connsiteX4" fmla="*/ 9112010 w 9657603"/>
              <a:gd name="connsiteY4" fmla="*/ 4182507 h 4645112"/>
              <a:gd name="connsiteX5" fmla="*/ 8329872 w 9657603"/>
              <a:gd name="connsiteY5" fmla="*/ 4204128 h 4645112"/>
              <a:gd name="connsiteX6" fmla="*/ 7986614 w 9657603"/>
              <a:gd name="connsiteY6" fmla="*/ 4209361 h 4645112"/>
              <a:gd name="connsiteX7" fmla="*/ 7220281 w 9657603"/>
              <a:gd name="connsiteY7" fmla="*/ 4644597 h 4645112"/>
              <a:gd name="connsiteX8" fmla="*/ 7281267 w 9657603"/>
              <a:gd name="connsiteY8" fmla="*/ 4225802 h 4645112"/>
              <a:gd name="connsiteX9" fmla="*/ 7125186 w 9657603"/>
              <a:gd name="connsiteY9" fmla="*/ 4213739 h 4645112"/>
              <a:gd name="connsiteX10" fmla="*/ 5897189 w 9657603"/>
              <a:gd name="connsiteY10" fmla="*/ 4246430 h 4645112"/>
              <a:gd name="connsiteX11" fmla="*/ 128419 w 9657603"/>
              <a:gd name="connsiteY11" fmla="*/ 4249291 h 4645112"/>
              <a:gd name="connsiteX12" fmla="*/ 1210 w 9657603"/>
              <a:gd name="connsiteY12" fmla="*/ 2523144 h 4645112"/>
              <a:gd name="connsiteX13" fmla="*/ 107383 w 9657603"/>
              <a:gd name="connsiteY13" fmla="*/ 46100 h 4645112"/>
              <a:gd name="connsiteX14" fmla="*/ 6289632 w 9657603"/>
              <a:gd name="connsiteY14" fmla="*/ 53202 h 4645112"/>
              <a:gd name="connsiteX15" fmla="*/ 8891802 w 9657603"/>
              <a:gd name="connsiteY15" fmla="*/ 13360 h 4645112"/>
              <a:gd name="connsiteX16" fmla="*/ 9394607 w 9657603"/>
              <a:gd name="connsiteY16" fmla="*/ 3457 h 4645112"/>
              <a:gd name="connsiteX0" fmla="*/ 9394607 w 9657603"/>
              <a:gd name="connsiteY0" fmla="*/ 3457 h 4703432"/>
              <a:gd name="connsiteX1" fmla="*/ 9623018 w 9657603"/>
              <a:gd name="connsiteY1" fmla="*/ 99832 h 4703432"/>
              <a:gd name="connsiteX2" fmla="*/ 9630862 w 9657603"/>
              <a:gd name="connsiteY2" fmla="*/ 1857734 h 4703432"/>
              <a:gd name="connsiteX3" fmla="*/ 9623388 w 9657603"/>
              <a:gd name="connsiteY3" fmla="*/ 4161358 h 4703432"/>
              <a:gd name="connsiteX4" fmla="*/ 9112010 w 9657603"/>
              <a:gd name="connsiteY4" fmla="*/ 4182507 h 4703432"/>
              <a:gd name="connsiteX5" fmla="*/ 8329872 w 9657603"/>
              <a:gd name="connsiteY5" fmla="*/ 4204128 h 4703432"/>
              <a:gd name="connsiteX6" fmla="*/ 7986614 w 9657603"/>
              <a:gd name="connsiteY6" fmla="*/ 4209361 h 4703432"/>
              <a:gd name="connsiteX7" fmla="*/ 7212456 w 9657603"/>
              <a:gd name="connsiteY7" fmla="*/ 4702993 h 4703432"/>
              <a:gd name="connsiteX8" fmla="*/ 7281267 w 9657603"/>
              <a:gd name="connsiteY8" fmla="*/ 4225802 h 4703432"/>
              <a:gd name="connsiteX9" fmla="*/ 7125186 w 9657603"/>
              <a:gd name="connsiteY9" fmla="*/ 4213739 h 4703432"/>
              <a:gd name="connsiteX10" fmla="*/ 5897189 w 9657603"/>
              <a:gd name="connsiteY10" fmla="*/ 4246430 h 4703432"/>
              <a:gd name="connsiteX11" fmla="*/ 128419 w 9657603"/>
              <a:gd name="connsiteY11" fmla="*/ 4249291 h 4703432"/>
              <a:gd name="connsiteX12" fmla="*/ 1210 w 9657603"/>
              <a:gd name="connsiteY12" fmla="*/ 2523144 h 4703432"/>
              <a:gd name="connsiteX13" fmla="*/ 107383 w 9657603"/>
              <a:gd name="connsiteY13" fmla="*/ 46100 h 4703432"/>
              <a:gd name="connsiteX14" fmla="*/ 6289632 w 9657603"/>
              <a:gd name="connsiteY14" fmla="*/ 53202 h 4703432"/>
              <a:gd name="connsiteX15" fmla="*/ 8891802 w 9657603"/>
              <a:gd name="connsiteY15" fmla="*/ 13360 h 4703432"/>
              <a:gd name="connsiteX16" fmla="*/ 9394607 w 9657603"/>
              <a:gd name="connsiteY16" fmla="*/ 3457 h 4703432"/>
              <a:gd name="connsiteX0" fmla="*/ 9394607 w 9657603"/>
              <a:gd name="connsiteY0" fmla="*/ 3457 h 4703430"/>
              <a:gd name="connsiteX1" fmla="*/ 9623018 w 9657603"/>
              <a:gd name="connsiteY1" fmla="*/ 99832 h 4703430"/>
              <a:gd name="connsiteX2" fmla="*/ 9630862 w 9657603"/>
              <a:gd name="connsiteY2" fmla="*/ 1857734 h 4703430"/>
              <a:gd name="connsiteX3" fmla="*/ 9623388 w 9657603"/>
              <a:gd name="connsiteY3" fmla="*/ 4161358 h 4703430"/>
              <a:gd name="connsiteX4" fmla="*/ 9112010 w 9657603"/>
              <a:gd name="connsiteY4" fmla="*/ 4182507 h 4703430"/>
              <a:gd name="connsiteX5" fmla="*/ 8329872 w 9657603"/>
              <a:gd name="connsiteY5" fmla="*/ 4204128 h 4703430"/>
              <a:gd name="connsiteX6" fmla="*/ 7986614 w 9657603"/>
              <a:gd name="connsiteY6" fmla="*/ 4209361 h 4703430"/>
              <a:gd name="connsiteX7" fmla="*/ 7212456 w 9657603"/>
              <a:gd name="connsiteY7" fmla="*/ 4702993 h 4703430"/>
              <a:gd name="connsiteX8" fmla="*/ 7281267 w 9657603"/>
              <a:gd name="connsiteY8" fmla="*/ 4225802 h 4703430"/>
              <a:gd name="connsiteX9" fmla="*/ 7125186 w 9657603"/>
              <a:gd name="connsiteY9" fmla="*/ 4213739 h 4703430"/>
              <a:gd name="connsiteX10" fmla="*/ 5897189 w 9657603"/>
              <a:gd name="connsiteY10" fmla="*/ 4246430 h 4703430"/>
              <a:gd name="connsiteX11" fmla="*/ 128419 w 9657603"/>
              <a:gd name="connsiteY11" fmla="*/ 4249291 h 4703430"/>
              <a:gd name="connsiteX12" fmla="*/ 1210 w 9657603"/>
              <a:gd name="connsiteY12" fmla="*/ 2523144 h 4703430"/>
              <a:gd name="connsiteX13" fmla="*/ 107383 w 9657603"/>
              <a:gd name="connsiteY13" fmla="*/ 46100 h 4703430"/>
              <a:gd name="connsiteX14" fmla="*/ 6289632 w 9657603"/>
              <a:gd name="connsiteY14" fmla="*/ 53202 h 4703430"/>
              <a:gd name="connsiteX15" fmla="*/ 8891802 w 9657603"/>
              <a:gd name="connsiteY15" fmla="*/ 13360 h 4703430"/>
              <a:gd name="connsiteX16" fmla="*/ 9394607 w 9657603"/>
              <a:gd name="connsiteY16" fmla="*/ 3457 h 4703430"/>
              <a:gd name="connsiteX0" fmla="*/ 9394607 w 9657603"/>
              <a:gd name="connsiteY0" fmla="*/ 3457 h 4703432"/>
              <a:gd name="connsiteX1" fmla="*/ 9623018 w 9657603"/>
              <a:gd name="connsiteY1" fmla="*/ 99832 h 4703432"/>
              <a:gd name="connsiteX2" fmla="*/ 9630862 w 9657603"/>
              <a:gd name="connsiteY2" fmla="*/ 1857734 h 4703432"/>
              <a:gd name="connsiteX3" fmla="*/ 9623388 w 9657603"/>
              <a:gd name="connsiteY3" fmla="*/ 4161358 h 4703432"/>
              <a:gd name="connsiteX4" fmla="*/ 9112010 w 9657603"/>
              <a:gd name="connsiteY4" fmla="*/ 4182507 h 4703432"/>
              <a:gd name="connsiteX5" fmla="*/ 8329872 w 9657603"/>
              <a:gd name="connsiteY5" fmla="*/ 4204128 h 4703432"/>
              <a:gd name="connsiteX6" fmla="*/ 8017916 w 9657603"/>
              <a:gd name="connsiteY6" fmla="*/ 4201019 h 4703432"/>
              <a:gd name="connsiteX7" fmla="*/ 7212456 w 9657603"/>
              <a:gd name="connsiteY7" fmla="*/ 4702993 h 4703432"/>
              <a:gd name="connsiteX8" fmla="*/ 7281267 w 9657603"/>
              <a:gd name="connsiteY8" fmla="*/ 4225802 h 4703432"/>
              <a:gd name="connsiteX9" fmla="*/ 7125186 w 9657603"/>
              <a:gd name="connsiteY9" fmla="*/ 4213739 h 4703432"/>
              <a:gd name="connsiteX10" fmla="*/ 5897189 w 9657603"/>
              <a:gd name="connsiteY10" fmla="*/ 4246430 h 4703432"/>
              <a:gd name="connsiteX11" fmla="*/ 128419 w 9657603"/>
              <a:gd name="connsiteY11" fmla="*/ 4249291 h 4703432"/>
              <a:gd name="connsiteX12" fmla="*/ 1210 w 9657603"/>
              <a:gd name="connsiteY12" fmla="*/ 2523144 h 4703432"/>
              <a:gd name="connsiteX13" fmla="*/ 107383 w 9657603"/>
              <a:gd name="connsiteY13" fmla="*/ 46100 h 4703432"/>
              <a:gd name="connsiteX14" fmla="*/ 6289632 w 9657603"/>
              <a:gd name="connsiteY14" fmla="*/ 53202 h 4703432"/>
              <a:gd name="connsiteX15" fmla="*/ 8891802 w 9657603"/>
              <a:gd name="connsiteY15" fmla="*/ 13360 h 4703432"/>
              <a:gd name="connsiteX16" fmla="*/ 9394607 w 9657603"/>
              <a:gd name="connsiteY16" fmla="*/ 3457 h 470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7603" h="4703432">
                <a:moveTo>
                  <a:pt x="9394607" y="3457"/>
                </a:moveTo>
                <a:cubicBezTo>
                  <a:pt x="9516476" y="17869"/>
                  <a:pt x="9603828" y="67"/>
                  <a:pt x="9623018" y="99832"/>
                </a:cubicBezTo>
                <a:cubicBezTo>
                  <a:pt x="9663463" y="310097"/>
                  <a:pt x="9671420" y="1060231"/>
                  <a:pt x="9630862" y="1857734"/>
                </a:cubicBezTo>
                <a:cubicBezTo>
                  <a:pt x="9672809" y="2754011"/>
                  <a:pt x="9655629" y="4009774"/>
                  <a:pt x="9623388" y="4161358"/>
                </a:cubicBezTo>
                <a:cubicBezTo>
                  <a:pt x="9354727" y="4212000"/>
                  <a:pt x="9327596" y="4175379"/>
                  <a:pt x="9112010" y="4182507"/>
                </a:cubicBezTo>
                <a:lnTo>
                  <a:pt x="8329872" y="4204128"/>
                </a:lnTo>
                <a:lnTo>
                  <a:pt x="8017916" y="4201019"/>
                </a:lnTo>
                <a:cubicBezTo>
                  <a:pt x="7933360" y="4208221"/>
                  <a:pt x="7867092" y="4463041"/>
                  <a:pt x="7212456" y="4702993"/>
                </a:cubicBezTo>
                <a:cubicBezTo>
                  <a:pt x="7188016" y="4718116"/>
                  <a:pt x="7307839" y="4337988"/>
                  <a:pt x="7281267" y="4225802"/>
                </a:cubicBezTo>
                <a:lnTo>
                  <a:pt x="7125186" y="4213739"/>
                </a:lnTo>
                <a:lnTo>
                  <a:pt x="5897189" y="4246430"/>
                </a:lnTo>
                <a:cubicBezTo>
                  <a:pt x="4543098" y="4269265"/>
                  <a:pt x="1951362" y="4294817"/>
                  <a:pt x="128419" y="4249291"/>
                </a:cubicBezTo>
                <a:cubicBezTo>
                  <a:pt x="-43135" y="4269633"/>
                  <a:pt x="14750" y="4077770"/>
                  <a:pt x="1210" y="2523144"/>
                </a:cubicBezTo>
                <a:cubicBezTo>
                  <a:pt x="-13293" y="1882751"/>
                  <a:pt x="107383" y="46100"/>
                  <a:pt x="107383" y="46100"/>
                </a:cubicBezTo>
                <a:cubicBezTo>
                  <a:pt x="814502" y="-6826"/>
                  <a:pt x="4178255" y="71877"/>
                  <a:pt x="6289632" y="53202"/>
                </a:cubicBezTo>
                <a:lnTo>
                  <a:pt x="8891802" y="13360"/>
                </a:lnTo>
                <a:cubicBezTo>
                  <a:pt x="9059577" y="25101"/>
                  <a:pt x="9272738" y="-10955"/>
                  <a:pt x="9394607" y="3457"/>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94C72A4-B74C-04D8-F04E-F42FC88681A0}"/>
              </a:ext>
            </a:extLst>
          </p:cNvPr>
          <p:cNvSpPr>
            <a:spLocks noGrp="1"/>
          </p:cNvSpPr>
          <p:nvPr>
            <p:ph type="ctrTitle"/>
          </p:nvPr>
        </p:nvSpPr>
        <p:spPr>
          <a:xfrm>
            <a:off x="6022181" y="4236656"/>
            <a:ext cx="5229226" cy="1099801"/>
          </a:xfrm>
        </p:spPr>
        <p:txBody>
          <a:bodyPr anchor="b">
            <a:normAutofit fontScale="90000"/>
          </a:bodyPr>
          <a:lstStyle/>
          <a:p>
            <a:pPr>
              <a:lnSpc>
                <a:spcPct val="90000"/>
              </a:lnSpc>
            </a:pPr>
            <a:r>
              <a:rPr lang="en-US" sz="4100" dirty="0"/>
              <a:t>Using AI in the Language  classroom</a:t>
            </a:r>
            <a:endParaRPr lang="en-AT" sz="4100" dirty="0"/>
          </a:p>
        </p:txBody>
      </p:sp>
      <p:sp>
        <p:nvSpPr>
          <p:cNvPr id="3" name="Subtitle 2">
            <a:extLst>
              <a:ext uri="{FF2B5EF4-FFF2-40B4-BE49-F238E27FC236}">
                <a16:creationId xmlns:a16="http://schemas.microsoft.com/office/drawing/2014/main" id="{5097500E-A76F-A6C4-35C5-A9903496B706}"/>
              </a:ext>
            </a:extLst>
          </p:cNvPr>
          <p:cNvSpPr>
            <a:spLocks noGrp="1"/>
          </p:cNvSpPr>
          <p:nvPr>
            <p:ph type="subTitle" idx="1"/>
          </p:nvPr>
        </p:nvSpPr>
        <p:spPr>
          <a:xfrm>
            <a:off x="6022182" y="5359510"/>
            <a:ext cx="5229226" cy="644534"/>
          </a:xfrm>
        </p:spPr>
        <p:txBody>
          <a:bodyPr>
            <a:normAutofit/>
          </a:bodyPr>
          <a:lstStyle/>
          <a:p>
            <a:pPr algn="ctr"/>
            <a:r>
              <a:rPr lang="en-US" dirty="0"/>
              <a:t>Practical examples</a:t>
            </a:r>
            <a:endParaRPr lang="en-AT" dirty="0"/>
          </a:p>
        </p:txBody>
      </p:sp>
      <p:sp>
        <p:nvSpPr>
          <p:cNvPr id="8" name="Speech Bubble: Rectangle 7">
            <a:extLst>
              <a:ext uri="{FF2B5EF4-FFF2-40B4-BE49-F238E27FC236}">
                <a16:creationId xmlns:a16="http://schemas.microsoft.com/office/drawing/2014/main" id="{2B3BE0A7-AA82-4CAA-EDE3-B8E43BE0221B}"/>
              </a:ext>
            </a:extLst>
          </p:cNvPr>
          <p:cNvSpPr/>
          <p:nvPr/>
        </p:nvSpPr>
        <p:spPr>
          <a:xfrm>
            <a:off x="370497" y="5012305"/>
            <a:ext cx="3465739" cy="1624693"/>
          </a:xfrm>
          <a:custGeom>
            <a:avLst/>
            <a:gdLst>
              <a:gd name="connsiteX0" fmla="*/ 0 w 3465739"/>
              <a:gd name="connsiteY0" fmla="*/ 0 h 1624693"/>
              <a:gd name="connsiteX1" fmla="*/ 2021681 w 3465739"/>
              <a:gd name="connsiteY1" fmla="*/ 0 h 1624693"/>
              <a:gd name="connsiteX2" fmla="*/ 2021681 w 3465739"/>
              <a:gd name="connsiteY2" fmla="*/ 0 h 1624693"/>
              <a:gd name="connsiteX3" fmla="*/ 2888116 w 3465739"/>
              <a:gd name="connsiteY3" fmla="*/ 0 h 1624693"/>
              <a:gd name="connsiteX4" fmla="*/ 3465739 w 3465739"/>
              <a:gd name="connsiteY4" fmla="*/ 0 h 1624693"/>
              <a:gd name="connsiteX5" fmla="*/ 3465739 w 3465739"/>
              <a:gd name="connsiteY5" fmla="*/ 270782 h 1624693"/>
              <a:gd name="connsiteX6" fmla="*/ 3970420 w 3465739"/>
              <a:gd name="connsiteY6" fmla="*/ 109196 h 1624693"/>
              <a:gd name="connsiteX7" fmla="*/ 3465739 w 3465739"/>
              <a:gd name="connsiteY7" fmla="*/ 676955 h 1624693"/>
              <a:gd name="connsiteX8" fmla="*/ 3465739 w 3465739"/>
              <a:gd name="connsiteY8" fmla="*/ 1624693 h 1624693"/>
              <a:gd name="connsiteX9" fmla="*/ 2888116 w 3465739"/>
              <a:gd name="connsiteY9" fmla="*/ 1624693 h 1624693"/>
              <a:gd name="connsiteX10" fmla="*/ 2021681 w 3465739"/>
              <a:gd name="connsiteY10" fmla="*/ 1624693 h 1624693"/>
              <a:gd name="connsiteX11" fmla="*/ 2021681 w 3465739"/>
              <a:gd name="connsiteY11" fmla="*/ 1624693 h 1624693"/>
              <a:gd name="connsiteX12" fmla="*/ 0 w 3465739"/>
              <a:gd name="connsiteY12" fmla="*/ 1624693 h 1624693"/>
              <a:gd name="connsiteX13" fmla="*/ 0 w 3465739"/>
              <a:gd name="connsiteY13" fmla="*/ 676955 h 1624693"/>
              <a:gd name="connsiteX14" fmla="*/ 0 w 3465739"/>
              <a:gd name="connsiteY14" fmla="*/ 270782 h 1624693"/>
              <a:gd name="connsiteX15" fmla="*/ 0 w 3465739"/>
              <a:gd name="connsiteY15" fmla="*/ 270782 h 1624693"/>
              <a:gd name="connsiteX16" fmla="*/ 0 w 3465739"/>
              <a:gd name="connsiteY16" fmla="*/ 0 h 162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65739" h="1624693" fill="none" extrusionOk="0">
                <a:moveTo>
                  <a:pt x="0" y="0"/>
                </a:moveTo>
                <a:cubicBezTo>
                  <a:pt x="250447" y="119882"/>
                  <a:pt x="1749398" y="-127327"/>
                  <a:pt x="2021681" y="0"/>
                </a:cubicBezTo>
                <a:lnTo>
                  <a:pt x="2021681" y="0"/>
                </a:lnTo>
                <a:cubicBezTo>
                  <a:pt x="2305747" y="16031"/>
                  <a:pt x="2616575" y="-76294"/>
                  <a:pt x="2888116" y="0"/>
                </a:cubicBezTo>
                <a:cubicBezTo>
                  <a:pt x="3133490" y="19113"/>
                  <a:pt x="3351760" y="-50635"/>
                  <a:pt x="3465739" y="0"/>
                </a:cubicBezTo>
                <a:cubicBezTo>
                  <a:pt x="3449141" y="63084"/>
                  <a:pt x="3473018" y="198500"/>
                  <a:pt x="3465739" y="270782"/>
                </a:cubicBezTo>
                <a:cubicBezTo>
                  <a:pt x="3576565" y="186399"/>
                  <a:pt x="3731263" y="229635"/>
                  <a:pt x="3970420" y="109196"/>
                </a:cubicBezTo>
                <a:cubicBezTo>
                  <a:pt x="3917507" y="199863"/>
                  <a:pt x="3712501" y="457165"/>
                  <a:pt x="3465739" y="676955"/>
                </a:cubicBezTo>
                <a:cubicBezTo>
                  <a:pt x="3535029" y="972912"/>
                  <a:pt x="3424931" y="1151418"/>
                  <a:pt x="3465739" y="1624693"/>
                </a:cubicBezTo>
                <a:cubicBezTo>
                  <a:pt x="3339121" y="1650529"/>
                  <a:pt x="3146988" y="1607215"/>
                  <a:pt x="2888116" y="1624693"/>
                </a:cubicBezTo>
                <a:cubicBezTo>
                  <a:pt x="2706832" y="1625309"/>
                  <a:pt x="2266082" y="1684380"/>
                  <a:pt x="2021681" y="1624693"/>
                </a:cubicBezTo>
                <a:lnTo>
                  <a:pt x="2021681" y="1624693"/>
                </a:lnTo>
                <a:cubicBezTo>
                  <a:pt x="1480779" y="1766932"/>
                  <a:pt x="922571" y="1576912"/>
                  <a:pt x="0" y="1624693"/>
                </a:cubicBezTo>
                <a:cubicBezTo>
                  <a:pt x="-1993" y="1343963"/>
                  <a:pt x="20944" y="890253"/>
                  <a:pt x="0" y="676955"/>
                </a:cubicBezTo>
                <a:cubicBezTo>
                  <a:pt x="16594" y="537458"/>
                  <a:pt x="-26917" y="314153"/>
                  <a:pt x="0" y="270782"/>
                </a:cubicBezTo>
                <a:lnTo>
                  <a:pt x="0" y="270782"/>
                </a:lnTo>
                <a:cubicBezTo>
                  <a:pt x="4611" y="164507"/>
                  <a:pt x="7522" y="114534"/>
                  <a:pt x="0" y="0"/>
                </a:cubicBezTo>
                <a:close/>
              </a:path>
              <a:path w="3465739" h="1624693" stroke="0" extrusionOk="0">
                <a:moveTo>
                  <a:pt x="0" y="0"/>
                </a:moveTo>
                <a:cubicBezTo>
                  <a:pt x="232930" y="-115461"/>
                  <a:pt x="1221831" y="-94778"/>
                  <a:pt x="2021681" y="0"/>
                </a:cubicBezTo>
                <a:lnTo>
                  <a:pt x="2021681" y="0"/>
                </a:lnTo>
                <a:cubicBezTo>
                  <a:pt x="2264674" y="-11796"/>
                  <a:pt x="2687505" y="54919"/>
                  <a:pt x="2888116" y="0"/>
                </a:cubicBezTo>
                <a:cubicBezTo>
                  <a:pt x="3024036" y="-47000"/>
                  <a:pt x="3213873" y="27374"/>
                  <a:pt x="3465739" y="0"/>
                </a:cubicBezTo>
                <a:cubicBezTo>
                  <a:pt x="3453113" y="38649"/>
                  <a:pt x="3443348" y="232042"/>
                  <a:pt x="3465739" y="270782"/>
                </a:cubicBezTo>
                <a:cubicBezTo>
                  <a:pt x="3619101" y="189397"/>
                  <a:pt x="3743110" y="187273"/>
                  <a:pt x="3970420" y="109196"/>
                </a:cubicBezTo>
                <a:cubicBezTo>
                  <a:pt x="3706068" y="359191"/>
                  <a:pt x="3552815" y="594727"/>
                  <a:pt x="3465739" y="676955"/>
                </a:cubicBezTo>
                <a:cubicBezTo>
                  <a:pt x="3538063" y="1111880"/>
                  <a:pt x="3489072" y="1438340"/>
                  <a:pt x="3465739" y="1624693"/>
                </a:cubicBezTo>
                <a:cubicBezTo>
                  <a:pt x="3344394" y="1640182"/>
                  <a:pt x="3095250" y="1630729"/>
                  <a:pt x="2888116" y="1624693"/>
                </a:cubicBezTo>
                <a:cubicBezTo>
                  <a:pt x="2705946" y="1700345"/>
                  <a:pt x="2354250" y="1642418"/>
                  <a:pt x="2021681" y="1624693"/>
                </a:cubicBezTo>
                <a:lnTo>
                  <a:pt x="2021681" y="1624693"/>
                </a:lnTo>
                <a:cubicBezTo>
                  <a:pt x="1193013" y="1774666"/>
                  <a:pt x="719611" y="1725042"/>
                  <a:pt x="0" y="1624693"/>
                </a:cubicBezTo>
                <a:cubicBezTo>
                  <a:pt x="9949" y="1171354"/>
                  <a:pt x="70412" y="1126261"/>
                  <a:pt x="0" y="676955"/>
                </a:cubicBezTo>
                <a:cubicBezTo>
                  <a:pt x="-16909" y="588585"/>
                  <a:pt x="-17079" y="371355"/>
                  <a:pt x="0" y="270782"/>
                </a:cubicBezTo>
                <a:lnTo>
                  <a:pt x="0" y="270782"/>
                </a:lnTo>
                <a:cubicBezTo>
                  <a:pt x="-14267" y="236493"/>
                  <a:pt x="6678" y="79075"/>
                  <a:pt x="0" y="0"/>
                </a:cubicBezTo>
                <a:close/>
              </a:path>
            </a:pathLst>
          </a:custGeom>
          <a:ln>
            <a:extLst>
              <a:ext uri="{C807C97D-BFC1-408E-A445-0C87EB9F89A2}">
                <ask:lineSketchStyleProps xmlns:ask="http://schemas.microsoft.com/office/drawing/2018/sketchyshapes" sd="1691944415">
                  <a:prstGeom prst="wedgeRectCallout">
                    <a:avLst>
                      <a:gd name="adj1" fmla="val 64562"/>
                      <a:gd name="adj2" fmla="val -4327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spc="100" dirty="0">
                <a:solidFill>
                  <a:schemeClr val="tx1"/>
                </a:solidFill>
                <a:latin typeface="+mj-lt"/>
                <a:ea typeface="+mj-ea"/>
                <a:cs typeface="+mj-cs"/>
              </a:rPr>
              <a:t>Elisabeth Pölzleitner</a:t>
            </a:r>
          </a:p>
          <a:p>
            <a:pPr algn="ctr"/>
            <a:endParaRPr lang="en-AT" dirty="0"/>
          </a:p>
        </p:txBody>
      </p:sp>
      <p:sp>
        <p:nvSpPr>
          <p:cNvPr id="5" name="Speech Bubble: Rectangle 4">
            <a:extLst>
              <a:ext uri="{FF2B5EF4-FFF2-40B4-BE49-F238E27FC236}">
                <a16:creationId xmlns:a16="http://schemas.microsoft.com/office/drawing/2014/main" id="{51554FE6-D841-4BF4-D4FA-2EBAA02DBD26}"/>
              </a:ext>
            </a:extLst>
          </p:cNvPr>
          <p:cNvSpPr/>
          <p:nvPr/>
        </p:nvSpPr>
        <p:spPr>
          <a:xfrm>
            <a:off x="0" y="257578"/>
            <a:ext cx="4434625" cy="2580068"/>
          </a:xfrm>
          <a:custGeom>
            <a:avLst/>
            <a:gdLst>
              <a:gd name="connsiteX0" fmla="*/ 0 w 4434625"/>
              <a:gd name="connsiteY0" fmla="*/ 0 h 2580068"/>
              <a:gd name="connsiteX1" fmla="*/ 739104 w 4434625"/>
              <a:gd name="connsiteY1" fmla="*/ 0 h 2580068"/>
              <a:gd name="connsiteX2" fmla="*/ 739104 w 4434625"/>
              <a:gd name="connsiteY2" fmla="*/ 0 h 2580068"/>
              <a:gd name="connsiteX3" fmla="*/ 1847760 w 4434625"/>
              <a:gd name="connsiteY3" fmla="*/ 0 h 2580068"/>
              <a:gd name="connsiteX4" fmla="*/ 4434625 w 4434625"/>
              <a:gd name="connsiteY4" fmla="*/ 0 h 2580068"/>
              <a:gd name="connsiteX5" fmla="*/ 4434625 w 4434625"/>
              <a:gd name="connsiteY5" fmla="*/ 1505040 h 2580068"/>
              <a:gd name="connsiteX6" fmla="*/ 4434625 w 4434625"/>
              <a:gd name="connsiteY6" fmla="*/ 1505040 h 2580068"/>
              <a:gd name="connsiteX7" fmla="*/ 4434625 w 4434625"/>
              <a:gd name="connsiteY7" fmla="*/ 2150057 h 2580068"/>
              <a:gd name="connsiteX8" fmla="*/ 4434625 w 4434625"/>
              <a:gd name="connsiteY8" fmla="*/ 2580068 h 2580068"/>
              <a:gd name="connsiteX9" fmla="*/ 1847760 w 4434625"/>
              <a:gd name="connsiteY9" fmla="*/ 2580068 h 2580068"/>
              <a:gd name="connsiteX10" fmla="*/ 1932388 w 4434625"/>
              <a:gd name="connsiteY10" fmla="*/ 2984623 h 2580068"/>
              <a:gd name="connsiteX11" fmla="*/ 739104 w 4434625"/>
              <a:gd name="connsiteY11" fmla="*/ 2580068 h 2580068"/>
              <a:gd name="connsiteX12" fmla="*/ 0 w 4434625"/>
              <a:gd name="connsiteY12" fmla="*/ 2580068 h 2580068"/>
              <a:gd name="connsiteX13" fmla="*/ 0 w 4434625"/>
              <a:gd name="connsiteY13" fmla="*/ 2150057 h 2580068"/>
              <a:gd name="connsiteX14" fmla="*/ 0 w 4434625"/>
              <a:gd name="connsiteY14" fmla="*/ 1505040 h 2580068"/>
              <a:gd name="connsiteX15" fmla="*/ 0 w 4434625"/>
              <a:gd name="connsiteY15" fmla="*/ 1505040 h 2580068"/>
              <a:gd name="connsiteX16" fmla="*/ 0 w 4434625"/>
              <a:gd name="connsiteY16" fmla="*/ 0 h 258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34625" h="2580068" fill="none" extrusionOk="0">
                <a:moveTo>
                  <a:pt x="0" y="0"/>
                </a:moveTo>
                <a:cubicBezTo>
                  <a:pt x="283707" y="-8905"/>
                  <a:pt x="591624" y="18573"/>
                  <a:pt x="739104" y="0"/>
                </a:cubicBezTo>
                <a:lnTo>
                  <a:pt x="739104" y="0"/>
                </a:lnTo>
                <a:cubicBezTo>
                  <a:pt x="947276" y="24941"/>
                  <a:pt x="1728100" y="90719"/>
                  <a:pt x="1847760" y="0"/>
                </a:cubicBezTo>
                <a:cubicBezTo>
                  <a:pt x="2509745" y="114817"/>
                  <a:pt x="3598594" y="-38947"/>
                  <a:pt x="4434625" y="0"/>
                </a:cubicBezTo>
                <a:cubicBezTo>
                  <a:pt x="4395388" y="669161"/>
                  <a:pt x="4378169" y="775741"/>
                  <a:pt x="4434625" y="1505040"/>
                </a:cubicBezTo>
                <a:lnTo>
                  <a:pt x="4434625" y="1505040"/>
                </a:lnTo>
                <a:cubicBezTo>
                  <a:pt x="4384159" y="1624260"/>
                  <a:pt x="4382080" y="2020083"/>
                  <a:pt x="4434625" y="2150057"/>
                </a:cubicBezTo>
                <a:cubicBezTo>
                  <a:pt x="4399164" y="2225535"/>
                  <a:pt x="4419802" y="2397043"/>
                  <a:pt x="4434625" y="2580068"/>
                </a:cubicBezTo>
                <a:cubicBezTo>
                  <a:pt x="4001204" y="2510948"/>
                  <a:pt x="2191664" y="2706517"/>
                  <a:pt x="1847760" y="2580068"/>
                </a:cubicBezTo>
                <a:cubicBezTo>
                  <a:pt x="1843525" y="2662718"/>
                  <a:pt x="1891962" y="2841856"/>
                  <a:pt x="1932388" y="2984623"/>
                </a:cubicBezTo>
                <a:cubicBezTo>
                  <a:pt x="1344560" y="2884517"/>
                  <a:pt x="869246" y="2645349"/>
                  <a:pt x="739104" y="2580068"/>
                </a:cubicBezTo>
                <a:cubicBezTo>
                  <a:pt x="556264" y="2545670"/>
                  <a:pt x="88699" y="2627574"/>
                  <a:pt x="0" y="2580068"/>
                </a:cubicBezTo>
                <a:cubicBezTo>
                  <a:pt x="28008" y="2507459"/>
                  <a:pt x="-9889" y="2200609"/>
                  <a:pt x="0" y="2150057"/>
                </a:cubicBezTo>
                <a:cubicBezTo>
                  <a:pt x="-7585" y="1845345"/>
                  <a:pt x="-29859" y="1677756"/>
                  <a:pt x="0" y="1505040"/>
                </a:cubicBezTo>
                <a:lnTo>
                  <a:pt x="0" y="1505040"/>
                </a:lnTo>
                <a:cubicBezTo>
                  <a:pt x="105613" y="1148182"/>
                  <a:pt x="-38348" y="623675"/>
                  <a:pt x="0" y="0"/>
                </a:cubicBezTo>
                <a:close/>
              </a:path>
              <a:path w="4434625" h="2580068" stroke="0" extrusionOk="0">
                <a:moveTo>
                  <a:pt x="0" y="0"/>
                </a:moveTo>
                <a:cubicBezTo>
                  <a:pt x="342424" y="12397"/>
                  <a:pt x="627889" y="-37710"/>
                  <a:pt x="739104" y="0"/>
                </a:cubicBezTo>
                <a:lnTo>
                  <a:pt x="739104" y="0"/>
                </a:lnTo>
                <a:cubicBezTo>
                  <a:pt x="956327" y="-18647"/>
                  <a:pt x="1317624" y="-8974"/>
                  <a:pt x="1847760" y="0"/>
                </a:cubicBezTo>
                <a:cubicBezTo>
                  <a:pt x="2302539" y="-41994"/>
                  <a:pt x="3736026" y="-66435"/>
                  <a:pt x="4434625" y="0"/>
                </a:cubicBezTo>
                <a:cubicBezTo>
                  <a:pt x="4312766" y="581364"/>
                  <a:pt x="4402524" y="896938"/>
                  <a:pt x="4434625" y="1505040"/>
                </a:cubicBezTo>
                <a:lnTo>
                  <a:pt x="4434625" y="1505040"/>
                </a:lnTo>
                <a:cubicBezTo>
                  <a:pt x="4391505" y="1726345"/>
                  <a:pt x="4483374" y="1989991"/>
                  <a:pt x="4434625" y="2150057"/>
                </a:cubicBezTo>
                <a:cubicBezTo>
                  <a:pt x="4418449" y="2254829"/>
                  <a:pt x="4410482" y="2498904"/>
                  <a:pt x="4434625" y="2580068"/>
                </a:cubicBezTo>
                <a:cubicBezTo>
                  <a:pt x="3373383" y="2719915"/>
                  <a:pt x="2623679" y="2628682"/>
                  <a:pt x="1847760" y="2580068"/>
                </a:cubicBezTo>
                <a:cubicBezTo>
                  <a:pt x="1899353" y="2704020"/>
                  <a:pt x="1925789" y="2877512"/>
                  <a:pt x="1932388" y="2984623"/>
                </a:cubicBezTo>
                <a:cubicBezTo>
                  <a:pt x="1710176" y="2911343"/>
                  <a:pt x="1049606" y="2587919"/>
                  <a:pt x="739104" y="2580068"/>
                </a:cubicBezTo>
                <a:cubicBezTo>
                  <a:pt x="439367" y="2599074"/>
                  <a:pt x="174031" y="2563269"/>
                  <a:pt x="0" y="2580068"/>
                </a:cubicBezTo>
                <a:cubicBezTo>
                  <a:pt x="4909" y="2442386"/>
                  <a:pt x="23368" y="2293881"/>
                  <a:pt x="0" y="2150057"/>
                </a:cubicBezTo>
                <a:cubicBezTo>
                  <a:pt x="-28897" y="1922284"/>
                  <a:pt x="-56161" y="1596574"/>
                  <a:pt x="0" y="1505040"/>
                </a:cubicBezTo>
                <a:lnTo>
                  <a:pt x="0" y="1505040"/>
                </a:lnTo>
                <a:cubicBezTo>
                  <a:pt x="-58108" y="764137"/>
                  <a:pt x="-109665" y="345326"/>
                  <a:pt x="0"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extLst>
              <a:ext uri="{C807C97D-BFC1-408E-A445-0C87EB9F89A2}">
                <ask:lineSketchStyleProps xmlns:ask="http://schemas.microsoft.com/office/drawing/2018/sketchyshapes" sd="817970500">
                  <a:prstGeom prst="wedgeRectCallout">
                    <a:avLst>
                      <a:gd name="adj1" fmla="val -6425"/>
                      <a:gd name="adj2" fmla="val 6568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2050335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51DCD-940A-E1B9-9E7C-B433F201F807}"/>
              </a:ext>
            </a:extLst>
          </p:cNvPr>
          <p:cNvSpPr>
            <a:spLocks noGrp="1"/>
          </p:cNvSpPr>
          <p:nvPr>
            <p:ph type="ctrTitle"/>
          </p:nvPr>
        </p:nvSpPr>
        <p:spPr>
          <a:xfrm>
            <a:off x="2244424" y="1716962"/>
            <a:ext cx="7134446" cy="2870791"/>
          </a:xfrm>
        </p:spPr>
        <p:txBody>
          <a:bodyPr/>
          <a:lstStyle/>
          <a:p>
            <a:r>
              <a:rPr lang="en-US" dirty="0"/>
              <a:t>Let’s check the </a:t>
            </a:r>
            <a:r>
              <a:rPr lang="en-US" dirty="0">
                <a:solidFill>
                  <a:srgbClr val="C00000"/>
                </a:solidFill>
              </a:rPr>
              <a:t>CEFR Level </a:t>
            </a:r>
            <a:r>
              <a:rPr lang="en-US" dirty="0"/>
              <a:t>of your text. Is it suitable for your learners?</a:t>
            </a:r>
            <a:endParaRPr lang="en-AT" dirty="0"/>
          </a:p>
        </p:txBody>
      </p:sp>
      <p:sp>
        <p:nvSpPr>
          <p:cNvPr id="3" name="Subtitle 2">
            <a:extLst>
              <a:ext uri="{FF2B5EF4-FFF2-40B4-BE49-F238E27FC236}">
                <a16:creationId xmlns:a16="http://schemas.microsoft.com/office/drawing/2014/main" id="{53BD241D-2E01-F18E-74E8-CE78E9920B6D}"/>
              </a:ext>
            </a:extLst>
          </p:cNvPr>
          <p:cNvSpPr>
            <a:spLocks noGrp="1"/>
          </p:cNvSpPr>
          <p:nvPr>
            <p:ph type="subTitle" idx="1"/>
          </p:nvPr>
        </p:nvSpPr>
        <p:spPr>
          <a:xfrm>
            <a:off x="6216307" y="5093582"/>
            <a:ext cx="4397164" cy="1057938"/>
          </a:xfrm>
        </p:spPr>
        <p:txBody>
          <a:bodyPr/>
          <a:lstStyle/>
          <a:p>
            <a:r>
              <a:rPr lang="en-US" b="0" dirty="0">
                <a:hlinkClick r:id="rId2"/>
              </a:rPr>
              <a:t>https://www.cathoven.com/cefr-checker/</a:t>
            </a:r>
            <a:endParaRPr lang="en-AT" b="0" dirty="0"/>
          </a:p>
        </p:txBody>
      </p:sp>
      <p:pic>
        <p:nvPicPr>
          <p:cNvPr id="6" name="Picture 5">
            <a:extLst>
              <a:ext uri="{FF2B5EF4-FFF2-40B4-BE49-F238E27FC236}">
                <a16:creationId xmlns:a16="http://schemas.microsoft.com/office/drawing/2014/main" id="{90CCAD53-6783-693C-43D6-A80E126876DC}"/>
              </a:ext>
            </a:extLst>
          </p:cNvPr>
          <p:cNvPicPr>
            <a:picLocks noChangeAspect="1"/>
          </p:cNvPicPr>
          <p:nvPr/>
        </p:nvPicPr>
        <p:blipFill>
          <a:blip r:embed="rId3"/>
          <a:stretch>
            <a:fillRect/>
          </a:stretch>
        </p:blipFill>
        <p:spPr>
          <a:xfrm>
            <a:off x="2978533" y="926648"/>
            <a:ext cx="2924583" cy="1047896"/>
          </a:xfrm>
          <a:prstGeom prst="rect">
            <a:avLst/>
          </a:prstGeom>
        </p:spPr>
      </p:pic>
      <p:pic>
        <p:nvPicPr>
          <p:cNvPr id="8" name="Picture 7">
            <a:extLst>
              <a:ext uri="{FF2B5EF4-FFF2-40B4-BE49-F238E27FC236}">
                <a16:creationId xmlns:a16="http://schemas.microsoft.com/office/drawing/2014/main" id="{51EE8F11-C470-AB57-7DC2-80D6A5541308}"/>
              </a:ext>
            </a:extLst>
          </p:cNvPr>
          <p:cNvPicPr>
            <a:picLocks noChangeAspect="1"/>
          </p:cNvPicPr>
          <p:nvPr/>
        </p:nvPicPr>
        <p:blipFill>
          <a:blip r:embed="rId4"/>
          <a:stretch>
            <a:fillRect/>
          </a:stretch>
        </p:blipFill>
        <p:spPr>
          <a:xfrm>
            <a:off x="5811647" y="1078642"/>
            <a:ext cx="2514951" cy="828791"/>
          </a:xfrm>
          <a:prstGeom prst="rect">
            <a:avLst/>
          </a:prstGeom>
        </p:spPr>
      </p:pic>
      <p:pic>
        <p:nvPicPr>
          <p:cNvPr id="5" name="Picture 4">
            <a:extLst>
              <a:ext uri="{FF2B5EF4-FFF2-40B4-BE49-F238E27FC236}">
                <a16:creationId xmlns:a16="http://schemas.microsoft.com/office/drawing/2014/main" id="{4E064CFB-F414-4E58-953D-08D280090C87}"/>
              </a:ext>
            </a:extLst>
          </p:cNvPr>
          <p:cNvPicPr>
            <a:picLocks noChangeAspect="1"/>
          </p:cNvPicPr>
          <p:nvPr/>
        </p:nvPicPr>
        <p:blipFill>
          <a:blip r:embed="rId5"/>
          <a:stretch>
            <a:fillRect/>
          </a:stretch>
        </p:blipFill>
        <p:spPr>
          <a:xfrm>
            <a:off x="10527239" y="328352"/>
            <a:ext cx="1548974" cy="5976851"/>
          </a:xfrm>
          <a:prstGeom prst="rect">
            <a:avLst/>
          </a:prstGeom>
        </p:spPr>
      </p:pic>
    </p:spTree>
    <p:extLst>
      <p:ext uri="{BB962C8B-B14F-4D97-AF65-F5344CB8AC3E}">
        <p14:creationId xmlns:p14="http://schemas.microsoft.com/office/powerpoint/2010/main" val="2404669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3F47-ABFA-9B89-D7A4-4D8A99C26708}"/>
              </a:ext>
            </a:extLst>
          </p:cNvPr>
          <p:cNvSpPr>
            <a:spLocks noGrp="1"/>
          </p:cNvSpPr>
          <p:nvPr>
            <p:ph type="title"/>
          </p:nvPr>
        </p:nvSpPr>
        <p:spPr/>
        <p:txBody>
          <a:bodyPr/>
          <a:lstStyle/>
          <a:p>
            <a:r>
              <a:rPr lang="en-US" dirty="0"/>
              <a:t>Now let’s do some Magic</a:t>
            </a:r>
            <a:endParaRPr lang="en-AT" dirty="0"/>
          </a:p>
        </p:txBody>
      </p:sp>
      <p:sp>
        <p:nvSpPr>
          <p:cNvPr id="3" name="Content Placeholder 2">
            <a:extLst>
              <a:ext uri="{FF2B5EF4-FFF2-40B4-BE49-F238E27FC236}">
                <a16:creationId xmlns:a16="http://schemas.microsoft.com/office/drawing/2014/main" id="{474CAC0E-F365-9A46-9CF1-650BE64B23A8}"/>
              </a:ext>
            </a:extLst>
          </p:cNvPr>
          <p:cNvSpPr>
            <a:spLocks noGrp="1"/>
          </p:cNvSpPr>
          <p:nvPr>
            <p:ph sz="half" idx="1"/>
          </p:nvPr>
        </p:nvSpPr>
        <p:spPr/>
        <p:txBody>
          <a:bodyPr/>
          <a:lstStyle/>
          <a:p>
            <a:r>
              <a:rPr lang="en-US" sz="5400" dirty="0">
                <a:solidFill>
                  <a:schemeClr val="accent6"/>
                </a:solidFill>
              </a:rPr>
              <a:t>Diffit.me</a:t>
            </a:r>
          </a:p>
          <a:p>
            <a:endParaRPr lang="en-US" dirty="0"/>
          </a:p>
          <a:p>
            <a:endParaRPr lang="en-AT" dirty="0"/>
          </a:p>
        </p:txBody>
      </p:sp>
      <p:pic>
        <p:nvPicPr>
          <p:cNvPr id="8" name="Picture 7">
            <a:extLst>
              <a:ext uri="{FF2B5EF4-FFF2-40B4-BE49-F238E27FC236}">
                <a16:creationId xmlns:a16="http://schemas.microsoft.com/office/drawing/2014/main" id="{082D8D2C-DD9C-3F08-4B67-D0C228928F5A}"/>
              </a:ext>
            </a:extLst>
          </p:cNvPr>
          <p:cNvPicPr>
            <a:picLocks noChangeAspect="1"/>
          </p:cNvPicPr>
          <p:nvPr/>
        </p:nvPicPr>
        <p:blipFill>
          <a:blip r:embed="rId2"/>
          <a:stretch>
            <a:fillRect/>
          </a:stretch>
        </p:blipFill>
        <p:spPr>
          <a:xfrm>
            <a:off x="2908247" y="2128060"/>
            <a:ext cx="5072743" cy="2981674"/>
          </a:xfrm>
          <a:prstGeom prst="rect">
            <a:avLst/>
          </a:prstGeom>
          <a:ln>
            <a:noFill/>
          </a:ln>
          <a:effectLst>
            <a:outerShdw blurRad="292100" dist="139700" dir="2700000" algn="tl" rotWithShape="0">
              <a:srgbClr val="333333">
                <a:alpha val="65000"/>
              </a:srgbClr>
            </a:outerShdw>
          </a:effectLst>
        </p:spPr>
      </p:pic>
      <p:pic>
        <p:nvPicPr>
          <p:cNvPr id="4102" name="Picture 6" descr="Png, Zauberstab, Zauberstab Dorada">
            <a:extLst>
              <a:ext uri="{FF2B5EF4-FFF2-40B4-BE49-F238E27FC236}">
                <a16:creationId xmlns:a16="http://schemas.microsoft.com/office/drawing/2014/main" id="{FA14E301-5331-7BC9-C8A9-AFCC486AA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44218">
            <a:off x="7662419" y="1710392"/>
            <a:ext cx="3028627" cy="201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41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A072-B885-3E63-3E77-2AE5C0A7D891}"/>
              </a:ext>
            </a:extLst>
          </p:cNvPr>
          <p:cNvSpPr>
            <a:spLocks noGrp="1"/>
          </p:cNvSpPr>
          <p:nvPr>
            <p:ph type="title"/>
          </p:nvPr>
        </p:nvSpPr>
        <p:spPr>
          <a:xfrm>
            <a:off x="1263677" y="960521"/>
            <a:ext cx="10333075" cy="1414131"/>
          </a:xfrm>
        </p:spPr>
        <p:txBody>
          <a:bodyPr/>
          <a:lstStyle/>
          <a:p>
            <a:r>
              <a:rPr lang="en-US" dirty="0"/>
              <a:t>Let’s try this out </a:t>
            </a:r>
            <a:endParaRPr lang="en-AT" dirty="0"/>
          </a:p>
        </p:txBody>
      </p:sp>
      <p:sp>
        <p:nvSpPr>
          <p:cNvPr id="4" name="Content Placeholder 3">
            <a:extLst>
              <a:ext uri="{FF2B5EF4-FFF2-40B4-BE49-F238E27FC236}">
                <a16:creationId xmlns:a16="http://schemas.microsoft.com/office/drawing/2014/main" id="{8A411699-7A12-3BD2-90A1-B880884F285B}"/>
              </a:ext>
            </a:extLst>
          </p:cNvPr>
          <p:cNvSpPr>
            <a:spLocks noGrp="1"/>
          </p:cNvSpPr>
          <p:nvPr>
            <p:ph sz="half" idx="2"/>
          </p:nvPr>
        </p:nvSpPr>
        <p:spPr>
          <a:xfrm>
            <a:off x="5109882" y="885781"/>
            <a:ext cx="6484472" cy="5194491"/>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lnSpcReduction="10000"/>
          </a:bodyPr>
          <a:lstStyle/>
          <a:p>
            <a:r>
              <a:rPr lang="en-US" dirty="0"/>
              <a:t>Working with TEXTS:</a:t>
            </a:r>
          </a:p>
          <a:p>
            <a:endParaRPr lang="en-US" dirty="0"/>
          </a:p>
          <a:p>
            <a:pPr marL="457200" indent="-457200">
              <a:buFont typeface="Arial" panose="020B0604020202020204" pitchFamily="34" charset="0"/>
              <a:buChar char="•"/>
            </a:pPr>
            <a:r>
              <a:rPr lang="en-US" dirty="0"/>
              <a:t>Choose a topic you are going to teach in the near future.</a:t>
            </a:r>
          </a:p>
          <a:p>
            <a:pPr marL="457200" indent="-457200">
              <a:buFont typeface="Arial" panose="020B0604020202020204" pitchFamily="34" charset="0"/>
              <a:buChar char="•"/>
            </a:pPr>
            <a:r>
              <a:rPr lang="en-US" dirty="0"/>
              <a:t>Ask </a:t>
            </a:r>
            <a:r>
              <a:rPr lang="en-US" dirty="0" err="1">
                <a:solidFill>
                  <a:srgbClr val="C00000"/>
                </a:solidFill>
              </a:rPr>
              <a:t>Diffit</a:t>
            </a:r>
            <a:r>
              <a:rPr lang="en-US" dirty="0">
                <a:solidFill>
                  <a:srgbClr val="C00000"/>
                </a:solidFill>
              </a:rPr>
              <a:t> </a:t>
            </a:r>
            <a:r>
              <a:rPr lang="en-US" dirty="0"/>
              <a:t>to create a text for this topic/level/purpose.</a:t>
            </a:r>
          </a:p>
          <a:p>
            <a:pPr marL="457200" indent="-457200">
              <a:buFont typeface="Arial" panose="020B0604020202020204" pitchFamily="34" charset="0"/>
              <a:buChar char="•"/>
            </a:pPr>
            <a:r>
              <a:rPr lang="en-US" dirty="0"/>
              <a:t>Refine your prompt to get exactly what you want. (length, level)</a:t>
            </a:r>
          </a:p>
          <a:p>
            <a:pPr marL="457200" indent="-457200">
              <a:buFont typeface="Arial" panose="020B0604020202020204" pitchFamily="34" charset="0"/>
              <a:buChar char="•"/>
            </a:pPr>
            <a:r>
              <a:rPr lang="en-US" dirty="0"/>
              <a:t>Find some suitable teaching activities provided by </a:t>
            </a:r>
            <a:r>
              <a:rPr lang="en-US" dirty="0" err="1">
                <a:solidFill>
                  <a:srgbClr val="C00000"/>
                </a:solidFill>
              </a:rPr>
              <a:t>Diffit</a:t>
            </a:r>
            <a:r>
              <a:rPr lang="en-US" dirty="0">
                <a:solidFill>
                  <a:srgbClr val="C00000"/>
                </a:solidFill>
              </a:rPr>
              <a:t> </a:t>
            </a:r>
            <a:r>
              <a:rPr lang="en-US" dirty="0"/>
              <a:t>and download them.</a:t>
            </a:r>
          </a:p>
          <a:p>
            <a:pPr marL="457200" indent="-457200">
              <a:buFont typeface="Arial" panose="020B0604020202020204" pitchFamily="34" charset="0"/>
              <a:buChar char="•"/>
            </a:pPr>
            <a:r>
              <a:rPr lang="en-US" dirty="0"/>
              <a:t>Let’s discuss your experiences in the plenary.</a:t>
            </a:r>
          </a:p>
          <a:p>
            <a:endParaRPr lang="en-AT" dirty="0"/>
          </a:p>
        </p:txBody>
      </p:sp>
      <p:pic>
        <p:nvPicPr>
          <p:cNvPr id="15" name="Picture 14">
            <a:extLst>
              <a:ext uri="{FF2B5EF4-FFF2-40B4-BE49-F238E27FC236}">
                <a16:creationId xmlns:a16="http://schemas.microsoft.com/office/drawing/2014/main" id="{60E2DFB4-9C72-9483-B77F-2F098FEB114C}"/>
              </a:ext>
            </a:extLst>
          </p:cNvPr>
          <p:cNvPicPr>
            <a:picLocks noChangeAspect="1"/>
          </p:cNvPicPr>
          <p:nvPr/>
        </p:nvPicPr>
        <p:blipFill>
          <a:blip r:embed="rId2"/>
          <a:stretch>
            <a:fillRect/>
          </a:stretch>
        </p:blipFill>
        <p:spPr>
          <a:xfrm>
            <a:off x="10928323" y="433022"/>
            <a:ext cx="732196" cy="905518"/>
          </a:xfrm>
          <a:prstGeom prst="rect">
            <a:avLst/>
          </a:prstGeom>
        </p:spPr>
      </p:pic>
      <p:sp>
        <p:nvSpPr>
          <p:cNvPr id="16" name="Arrow: Right 15">
            <a:extLst>
              <a:ext uri="{FF2B5EF4-FFF2-40B4-BE49-F238E27FC236}">
                <a16:creationId xmlns:a16="http://schemas.microsoft.com/office/drawing/2014/main" id="{B93114E4-C239-87AC-FA8B-9FC9811474F0}"/>
              </a:ext>
            </a:extLst>
          </p:cNvPr>
          <p:cNvSpPr/>
          <p:nvPr/>
        </p:nvSpPr>
        <p:spPr>
          <a:xfrm>
            <a:off x="9802191" y="777728"/>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15 minutes</a:t>
            </a:r>
            <a:endParaRPr lang="en-AT" dirty="0"/>
          </a:p>
        </p:txBody>
      </p:sp>
      <p:pic>
        <p:nvPicPr>
          <p:cNvPr id="8" name="Picture 7">
            <a:extLst>
              <a:ext uri="{FF2B5EF4-FFF2-40B4-BE49-F238E27FC236}">
                <a16:creationId xmlns:a16="http://schemas.microsoft.com/office/drawing/2014/main" id="{AB646C9A-B57A-B320-D59F-3A470CEC2EED}"/>
              </a:ext>
            </a:extLst>
          </p:cNvPr>
          <p:cNvPicPr>
            <a:picLocks noChangeAspect="1"/>
          </p:cNvPicPr>
          <p:nvPr/>
        </p:nvPicPr>
        <p:blipFill>
          <a:blip r:embed="rId3"/>
          <a:stretch>
            <a:fillRect/>
          </a:stretch>
        </p:blipFill>
        <p:spPr>
          <a:xfrm>
            <a:off x="1263677" y="2323283"/>
            <a:ext cx="3342343" cy="1964574"/>
          </a:xfrm>
          <a:prstGeom prst="rect">
            <a:avLst/>
          </a:prstGeom>
          <a:ln>
            <a:noFill/>
          </a:ln>
          <a:effectLst>
            <a:outerShdw blurRad="292100" dist="139700" dir="2700000" algn="tl" rotWithShape="0">
              <a:srgbClr val="333333">
                <a:alpha val="65000"/>
              </a:srgbClr>
            </a:outerShdw>
          </a:effectLst>
        </p:spPr>
      </p:pic>
      <p:pic>
        <p:nvPicPr>
          <p:cNvPr id="6" name="Picture 5" descr="A yellow post it note with blue writing on it&#10;&#10;Description automatically generated">
            <a:extLst>
              <a:ext uri="{FF2B5EF4-FFF2-40B4-BE49-F238E27FC236}">
                <a16:creationId xmlns:a16="http://schemas.microsoft.com/office/drawing/2014/main" id="{533D5711-10EA-7B4E-D708-2BD4FDF0BF9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1762" y="503228"/>
            <a:ext cx="1067349" cy="1067349"/>
          </a:xfrm>
          <a:prstGeom prst="rect">
            <a:avLst/>
          </a:prstGeom>
        </p:spPr>
      </p:pic>
      <p:sp>
        <p:nvSpPr>
          <p:cNvPr id="7" name="TextBox 6">
            <a:extLst>
              <a:ext uri="{FF2B5EF4-FFF2-40B4-BE49-F238E27FC236}">
                <a16:creationId xmlns:a16="http://schemas.microsoft.com/office/drawing/2014/main" id="{A92EE6A4-ECF6-55AE-3E0D-89FE80F35A51}"/>
              </a:ext>
            </a:extLst>
          </p:cNvPr>
          <p:cNvSpPr txBox="1"/>
          <p:nvPr/>
        </p:nvSpPr>
        <p:spPr>
          <a:xfrm>
            <a:off x="1423251" y="5057895"/>
            <a:ext cx="2942149" cy="523220"/>
          </a:xfrm>
          <a:prstGeom prst="rect">
            <a:avLst/>
          </a:prstGeom>
          <a:noFill/>
        </p:spPr>
        <p:txBody>
          <a:bodyPr wrap="square" rtlCol="0">
            <a:spAutoFit/>
          </a:bodyPr>
          <a:lstStyle/>
          <a:p>
            <a:r>
              <a:rPr lang="en-US" sz="2800" b="1" dirty="0">
                <a:hlinkClick r:id="rId6"/>
              </a:rPr>
              <a:t>https://app.diffit.me/</a:t>
            </a:r>
            <a:endParaRPr lang="en-AT" sz="2800" b="1" dirty="0"/>
          </a:p>
        </p:txBody>
      </p:sp>
      <p:pic>
        <p:nvPicPr>
          <p:cNvPr id="9" name="Picture 8" descr="A newspaper with text on it&#10;&#10;Description automatically generated">
            <a:extLst>
              <a:ext uri="{FF2B5EF4-FFF2-40B4-BE49-F238E27FC236}">
                <a16:creationId xmlns:a16="http://schemas.microsoft.com/office/drawing/2014/main" id="{1C93C331-5B3C-2495-3888-0BD5025F4764}"/>
              </a:ext>
            </a:extLst>
          </p:cNvPr>
          <p:cNvPicPr>
            <a:picLocks noChangeAspect="1"/>
          </p:cNvPicPr>
          <p:nvPr/>
        </p:nvPicPr>
        <p:blipFill>
          <a:blip r:embed="rId7">
            <a:extLst>
              <a:ext uri="{28A0092B-C50C-407E-A947-70E740481C1C}">
                <a14:useLocalDpi xmlns:a14="http://schemas.microsoft.com/office/drawing/2010/main" val="0"/>
              </a:ext>
            </a:extLst>
          </a:blip>
          <a:srcRect l="6193" t="10586"/>
          <a:stretch/>
        </p:blipFill>
        <p:spPr>
          <a:xfrm>
            <a:off x="7829598" y="600238"/>
            <a:ext cx="965783" cy="1067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876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6510A971-2B5A-DC45-A87B-C8C837528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CB0FF-B65D-4D13-AA2F-3F0967FDD2EC}"/>
              </a:ext>
            </a:extLst>
          </p:cNvPr>
          <p:cNvSpPr>
            <a:spLocks noGrp="1"/>
          </p:cNvSpPr>
          <p:nvPr>
            <p:ph type="title"/>
          </p:nvPr>
        </p:nvSpPr>
        <p:spPr>
          <a:xfrm>
            <a:off x="1263677" y="960521"/>
            <a:ext cx="10333075" cy="1414131"/>
          </a:xfrm>
        </p:spPr>
        <p:txBody>
          <a:bodyPr/>
          <a:lstStyle/>
          <a:p>
            <a:r>
              <a:rPr lang="en-US" dirty="0"/>
              <a:t>Let’s try this out </a:t>
            </a:r>
            <a:endParaRPr lang="en-AT" dirty="0"/>
          </a:p>
        </p:txBody>
      </p:sp>
      <p:sp>
        <p:nvSpPr>
          <p:cNvPr id="4" name="Content Placeholder 3">
            <a:extLst>
              <a:ext uri="{FF2B5EF4-FFF2-40B4-BE49-F238E27FC236}">
                <a16:creationId xmlns:a16="http://schemas.microsoft.com/office/drawing/2014/main" id="{949B6F9D-1381-A172-46F4-686FE74F7B3B}"/>
              </a:ext>
            </a:extLst>
          </p:cNvPr>
          <p:cNvSpPr>
            <a:spLocks noGrp="1"/>
          </p:cNvSpPr>
          <p:nvPr>
            <p:ph sz="half" idx="2"/>
          </p:nvPr>
        </p:nvSpPr>
        <p:spPr>
          <a:xfrm>
            <a:off x="5109882" y="885781"/>
            <a:ext cx="6484472" cy="5194491"/>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a:bodyPr>
          <a:lstStyle/>
          <a:p>
            <a:r>
              <a:rPr lang="en-US" dirty="0">
                <a:solidFill>
                  <a:srgbClr val="C00000"/>
                </a:solidFill>
              </a:rPr>
              <a:t>Working with Videos</a:t>
            </a:r>
          </a:p>
          <a:p>
            <a:pPr marL="457200" indent="-457200">
              <a:buFont typeface="Arial" panose="020B0604020202020204" pitchFamily="34" charset="0"/>
              <a:buChar char="•"/>
            </a:pPr>
            <a:r>
              <a:rPr lang="en-US" dirty="0"/>
              <a:t>Now find a </a:t>
            </a:r>
            <a:r>
              <a:rPr lang="en-US" dirty="0">
                <a:hlinkClick r:id="rId2"/>
              </a:rPr>
              <a:t>short </a:t>
            </a:r>
            <a:r>
              <a:rPr lang="en-US" dirty="0" err="1">
                <a:hlinkClick r:id="rId2"/>
              </a:rPr>
              <a:t>youtube</a:t>
            </a:r>
            <a:r>
              <a:rPr lang="en-US" dirty="0">
                <a:hlinkClick r:id="rId2"/>
              </a:rPr>
              <a:t> video </a:t>
            </a:r>
            <a:r>
              <a:rPr lang="en-US" dirty="0"/>
              <a:t>for your topic.</a:t>
            </a:r>
          </a:p>
          <a:p>
            <a:pPr marL="457200" indent="-457200">
              <a:buFont typeface="Arial" panose="020B0604020202020204" pitchFamily="34" charset="0"/>
              <a:buChar char="•"/>
            </a:pPr>
            <a:r>
              <a:rPr lang="en-US" dirty="0"/>
              <a:t>Ask </a:t>
            </a:r>
            <a:r>
              <a:rPr lang="en-US" dirty="0" err="1">
                <a:solidFill>
                  <a:srgbClr val="C00000"/>
                </a:solidFill>
              </a:rPr>
              <a:t>Diffit</a:t>
            </a:r>
            <a:r>
              <a:rPr lang="en-US" dirty="0"/>
              <a:t> and produce all kinds of materials for your video. Download them as a pdf and save them.</a:t>
            </a:r>
          </a:p>
          <a:p>
            <a:pPr marL="457200" indent="-457200">
              <a:buFont typeface="Arial" panose="020B0604020202020204" pitchFamily="34" charset="0"/>
              <a:buChar char="•"/>
            </a:pPr>
            <a:endParaRPr lang="de-DE" dirty="0"/>
          </a:p>
          <a:p>
            <a:pPr marL="457200" indent="-457200">
              <a:buFont typeface="Arial" panose="020B0604020202020204" pitchFamily="34" charset="0"/>
              <a:buChar char="•"/>
            </a:pPr>
            <a:r>
              <a:rPr lang="en-US" dirty="0"/>
              <a:t>Let’s discuss your experiences in the plenary.</a:t>
            </a:r>
          </a:p>
          <a:p>
            <a:endParaRPr lang="en-AT" dirty="0"/>
          </a:p>
        </p:txBody>
      </p:sp>
      <p:pic>
        <p:nvPicPr>
          <p:cNvPr id="15" name="Picture 14">
            <a:extLst>
              <a:ext uri="{FF2B5EF4-FFF2-40B4-BE49-F238E27FC236}">
                <a16:creationId xmlns:a16="http://schemas.microsoft.com/office/drawing/2014/main" id="{01911EF4-63AA-1C4D-618E-0E52BD621D98}"/>
              </a:ext>
            </a:extLst>
          </p:cNvPr>
          <p:cNvPicPr>
            <a:picLocks noChangeAspect="1"/>
          </p:cNvPicPr>
          <p:nvPr/>
        </p:nvPicPr>
        <p:blipFill>
          <a:blip r:embed="rId3"/>
          <a:stretch>
            <a:fillRect/>
          </a:stretch>
        </p:blipFill>
        <p:spPr>
          <a:xfrm>
            <a:off x="10928323" y="433022"/>
            <a:ext cx="732196" cy="905518"/>
          </a:xfrm>
          <a:prstGeom prst="rect">
            <a:avLst/>
          </a:prstGeom>
        </p:spPr>
      </p:pic>
      <p:sp>
        <p:nvSpPr>
          <p:cNvPr id="16" name="Arrow: Right 15">
            <a:extLst>
              <a:ext uri="{FF2B5EF4-FFF2-40B4-BE49-F238E27FC236}">
                <a16:creationId xmlns:a16="http://schemas.microsoft.com/office/drawing/2014/main" id="{60339C28-B8C2-9C16-29A9-0ED4740A4BDA}"/>
              </a:ext>
            </a:extLst>
          </p:cNvPr>
          <p:cNvSpPr/>
          <p:nvPr/>
        </p:nvSpPr>
        <p:spPr>
          <a:xfrm>
            <a:off x="9802191" y="777728"/>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15 minutes</a:t>
            </a:r>
            <a:endParaRPr lang="en-AT" dirty="0"/>
          </a:p>
        </p:txBody>
      </p:sp>
      <p:pic>
        <p:nvPicPr>
          <p:cNvPr id="8" name="Picture 7">
            <a:extLst>
              <a:ext uri="{FF2B5EF4-FFF2-40B4-BE49-F238E27FC236}">
                <a16:creationId xmlns:a16="http://schemas.microsoft.com/office/drawing/2014/main" id="{81E627C4-95C1-C9AD-9B22-0FE3ACB41558}"/>
              </a:ext>
            </a:extLst>
          </p:cNvPr>
          <p:cNvPicPr>
            <a:picLocks noChangeAspect="1"/>
          </p:cNvPicPr>
          <p:nvPr/>
        </p:nvPicPr>
        <p:blipFill>
          <a:blip r:embed="rId4"/>
          <a:stretch>
            <a:fillRect/>
          </a:stretch>
        </p:blipFill>
        <p:spPr>
          <a:xfrm>
            <a:off x="1263677" y="2323283"/>
            <a:ext cx="3342343" cy="196457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BE41664-1C33-085A-BD50-03F3BDA83765}"/>
              </a:ext>
            </a:extLst>
          </p:cNvPr>
          <p:cNvPicPr>
            <a:picLocks noChangeAspect="1"/>
          </p:cNvPicPr>
          <p:nvPr/>
        </p:nvPicPr>
        <p:blipFill>
          <a:blip r:embed="rId5"/>
          <a:stretch>
            <a:fillRect/>
          </a:stretch>
        </p:blipFill>
        <p:spPr>
          <a:xfrm>
            <a:off x="7367874" y="928555"/>
            <a:ext cx="1302457" cy="588681"/>
          </a:xfrm>
          <a:prstGeom prst="rect">
            <a:avLst/>
          </a:prstGeom>
        </p:spPr>
      </p:pic>
      <p:pic>
        <p:nvPicPr>
          <p:cNvPr id="6" name="Picture 5" descr="A yellow post it note with blue writing on it&#10;&#10;Description automatically generated">
            <a:extLst>
              <a:ext uri="{FF2B5EF4-FFF2-40B4-BE49-F238E27FC236}">
                <a16:creationId xmlns:a16="http://schemas.microsoft.com/office/drawing/2014/main" id="{E0E14362-1A05-9D07-61FB-A6D6384D8A9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1762" y="503228"/>
            <a:ext cx="1067349" cy="1067349"/>
          </a:xfrm>
          <a:prstGeom prst="rect">
            <a:avLst/>
          </a:prstGeom>
        </p:spPr>
      </p:pic>
      <p:sp>
        <p:nvSpPr>
          <p:cNvPr id="7" name="TextBox 6">
            <a:extLst>
              <a:ext uri="{FF2B5EF4-FFF2-40B4-BE49-F238E27FC236}">
                <a16:creationId xmlns:a16="http://schemas.microsoft.com/office/drawing/2014/main" id="{D299937E-1C05-0E3A-6053-57A766041461}"/>
              </a:ext>
            </a:extLst>
          </p:cNvPr>
          <p:cNvSpPr txBox="1"/>
          <p:nvPr/>
        </p:nvSpPr>
        <p:spPr>
          <a:xfrm>
            <a:off x="1423251" y="5057895"/>
            <a:ext cx="2942149" cy="523220"/>
          </a:xfrm>
          <a:prstGeom prst="rect">
            <a:avLst/>
          </a:prstGeom>
          <a:noFill/>
        </p:spPr>
        <p:txBody>
          <a:bodyPr wrap="square" rtlCol="0">
            <a:spAutoFit/>
          </a:bodyPr>
          <a:lstStyle/>
          <a:p>
            <a:r>
              <a:rPr lang="en-US" sz="2800" b="1" dirty="0">
                <a:hlinkClick r:id="rId8"/>
              </a:rPr>
              <a:t>https://app.diffit.me/</a:t>
            </a:r>
            <a:endParaRPr lang="en-AT" sz="2800" b="1" dirty="0"/>
          </a:p>
        </p:txBody>
      </p:sp>
    </p:spTree>
    <p:extLst>
      <p:ext uri="{BB962C8B-B14F-4D97-AF65-F5344CB8AC3E}">
        <p14:creationId xmlns:p14="http://schemas.microsoft.com/office/powerpoint/2010/main" val="1748521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008083-2E5E-E627-23D2-2849AF4DE811}"/>
              </a:ext>
            </a:extLst>
          </p:cNvPr>
          <p:cNvPicPr>
            <a:picLocks noChangeAspect="1"/>
          </p:cNvPicPr>
          <p:nvPr/>
        </p:nvPicPr>
        <p:blipFill>
          <a:blip r:embed="rId2"/>
          <a:stretch>
            <a:fillRect/>
          </a:stretch>
        </p:blipFill>
        <p:spPr>
          <a:xfrm>
            <a:off x="1582070" y="1979657"/>
            <a:ext cx="4477788" cy="2994475"/>
          </a:xfrm>
          <a:prstGeom prst="rect">
            <a:avLst/>
          </a:prstGeom>
          <a:ln>
            <a:noFill/>
          </a:ln>
          <a:effectLst>
            <a:softEdge rad="112500"/>
          </a:effectLst>
        </p:spPr>
      </p:pic>
      <p:sp>
        <p:nvSpPr>
          <p:cNvPr id="3" name="Subtitle 2">
            <a:extLst>
              <a:ext uri="{FF2B5EF4-FFF2-40B4-BE49-F238E27FC236}">
                <a16:creationId xmlns:a16="http://schemas.microsoft.com/office/drawing/2014/main" id="{E156C038-8564-EDC2-DE17-824BB3233791}"/>
              </a:ext>
            </a:extLst>
          </p:cNvPr>
          <p:cNvSpPr>
            <a:spLocks noGrp="1"/>
          </p:cNvSpPr>
          <p:nvPr>
            <p:ph type="subTitle" idx="1"/>
          </p:nvPr>
        </p:nvSpPr>
        <p:spPr/>
        <p:txBody>
          <a:bodyPr>
            <a:normAutofit/>
          </a:bodyPr>
          <a:lstStyle/>
          <a:p>
            <a:r>
              <a:rPr lang="en-US" dirty="0"/>
              <a:t>Try some of the useful tools yourself</a:t>
            </a:r>
            <a:endParaRPr lang="en-AT" dirty="0"/>
          </a:p>
        </p:txBody>
      </p:sp>
      <p:sp>
        <p:nvSpPr>
          <p:cNvPr id="12" name="TextBox 11">
            <a:extLst>
              <a:ext uri="{FF2B5EF4-FFF2-40B4-BE49-F238E27FC236}">
                <a16:creationId xmlns:a16="http://schemas.microsoft.com/office/drawing/2014/main" id="{A5082018-F653-8EA7-5747-F7557E7DE43A}"/>
              </a:ext>
            </a:extLst>
          </p:cNvPr>
          <p:cNvSpPr txBox="1"/>
          <p:nvPr/>
        </p:nvSpPr>
        <p:spPr>
          <a:xfrm>
            <a:off x="6270835" y="1180326"/>
            <a:ext cx="4064402" cy="2985433"/>
          </a:xfrm>
          <a:prstGeom prst="rect">
            <a:avLst/>
          </a:prstGeom>
          <a:noFill/>
        </p:spPr>
        <p:txBody>
          <a:bodyPr wrap="square" rtlCol="0">
            <a:spAutoFit/>
          </a:bodyPr>
          <a:lstStyle/>
          <a:p>
            <a:r>
              <a:rPr lang="en-US" sz="4800" b="1" dirty="0"/>
              <a:t>…more useful activities</a:t>
            </a:r>
          </a:p>
          <a:p>
            <a:pPr marL="685800" indent="-685800">
              <a:buFont typeface="Arial" panose="020B0604020202020204" pitchFamily="34" charset="0"/>
              <a:buChar char="•"/>
            </a:pPr>
            <a:r>
              <a:rPr lang="en-US" sz="2000" b="1" dirty="0"/>
              <a:t>CEFR Level Checker</a:t>
            </a:r>
          </a:p>
          <a:p>
            <a:pPr marL="685800" indent="-685800">
              <a:buFont typeface="Arial" panose="020B0604020202020204" pitchFamily="34" charset="0"/>
              <a:buChar char="•"/>
            </a:pPr>
            <a:r>
              <a:rPr lang="en-US" sz="2000" b="1" dirty="0"/>
              <a:t>Fill in the Gap</a:t>
            </a:r>
          </a:p>
          <a:p>
            <a:pPr marL="685800" indent="-685800">
              <a:buFont typeface="Arial" panose="020B0604020202020204" pitchFamily="34" charset="0"/>
              <a:buChar char="•"/>
            </a:pPr>
            <a:r>
              <a:rPr lang="en-US" sz="2000" b="1" dirty="0"/>
              <a:t>Create a dialog on any topic</a:t>
            </a:r>
          </a:p>
          <a:p>
            <a:pPr marL="685800" indent="-685800">
              <a:buFont typeface="Arial" panose="020B0604020202020204" pitchFamily="34" charset="0"/>
              <a:buChar char="•"/>
            </a:pPr>
            <a:r>
              <a:rPr lang="en-US" sz="2000" b="1" dirty="0"/>
              <a:t>Essential vocabulary on a topic</a:t>
            </a:r>
          </a:p>
          <a:p>
            <a:pPr marL="685800" indent="-685800">
              <a:buFont typeface="Arial" panose="020B0604020202020204" pitchFamily="34" charset="0"/>
              <a:buChar char="•"/>
            </a:pPr>
            <a:r>
              <a:rPr lang="en-US" sz="2000" b="1" dirty="0"/>
              <a:t>Lead-in activities for a text</a:t>
            </a:r>
          </a:p>
          <a:p>
            <a:pPr marL="685800" indent="-685800">
              <a:buFont typeface="Arial" panose="020B0604020202020204" pitchFamily="34" charset="0"/>
              <a:buChar char="•"/>
            </a:pPr>
            <a:r>
              <a:rPr lang="en-US" sz="2000" b="1" dirty="0"/>
              <a:t>List of pros and cons…</a:t>
            </a:r>
          </a:p>
          <a:p>
            <a:pPr marL="685800" indent="-685800">
              <a:buFont typeface="Arial" panose="020B0604020202020204" pitchFamily="34" charset="0"/>
              <a:buChar char="•"/>
            </a:pPr>
            <a:r>
              <a:rPr lang="en-US" sz="2000" b="1" dirty="0"/>
              <a:t>And many more</a:t>
            </a:r>
            <a:endParaRPr lang="en-AT" sz="2000" b="1" dirty="0"/>
          </a:p>
        </p:txBody>
      </p:sp>
      <p:sp>
        <p:nvSpPr>
          <p:cNvPr id="4" name="Speech Bubble: Oval 3">
            <a:extLst>
              <a:ext uri="{FF2B5EF4-FFF2-40B4-BE49-F238E27FC236}">
                <a16:creationId xmlns:a16="http://schemas.microsoft.com/office/drawing/2014/main" id="{07E87527-9550-367B-E41C-1F0604FAD23B}"/>
              </a:ext>
            </a:extLst>
          </p:cNvPr>
          <p:cNvSpPr/>
          <p:nvPr/>
        </p:nvSpPr>
        <p:spPr>
          <a:xfrm>
            <a:off x="1694576" y="280887"/>
            <a:ext cx="2424418" cy="1304487"/>
          </a:xfrm>
          <a:prstGeom prst="wedgeEllipseCallout">
            <a:avLst>
              <a:gd name="adj1" fmla="val 37583"/>
              <a:gd name="adj2" fmla="val 90517"/>
            </a:avLst>
          </a:prstGeom>
          <a:solidFill>
            <a:schemeClr val="tx2">
              <a:lumMod val="50000"/>
              <a:lumOff val="50000"/>
            </a:schemeClr>
          </a:soli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400" b="1" dirty="0"/>
              <a:t>TWEE.com</a:t>
            </a:r>
            <a:endParaRPr lang="en-AT" sz="4400" b="1" dirty="0"/>
          </a:p>
        </p:txBody>
      </p:sp>
      <p:pic>
        <p:nvPicPr>
          <p:cNvPr id="5" name="Picture 4" descr="A yellow post it note with blue writing on it&#10;&#10;Description automatically generated">
            <a:extLst>
              <a:ext uri="{FF2B5EF4-FFF2-40B4-BE49-F238E27FC236}">
                <a16:creationId xmlns:a16="http://schemas.microsoft.com/office/drawing/2014/main" id="{359A8A67-030A-01DC-CBE9-BAB9C6862E7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03414" y="280887"/>
            <a:ext cx="1067349" cy="1067349"/>
          </a:xfrm>
          <a:prstGeom prst="rect">
            <a:avLst/>
          </a:prstGeom>
        </p:spPr>
      </p:pic>
    </p:spTree>
    <p:extLst>
      <p:ext uri="{BB962C8B-B14F-4D97-AF65-F5344CB8AC3E}">
        <p14:creationId xmlns:p14="http://schemas.microsoft.com/office/powerpoint/2010/main" val="321715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DCFA-57C4-2AA0-5DF9-7271F6C943C1}"/>
              </a:ext>
            </a:extLst>
          </p:cNvPr>
          <p:cNvSpPr>
            <a:spLocks noGrp="1"/>
          </p:cNvSpPr>
          <p:nvPr>
            <p:ph type="title"/>
          </p:nvPr>
        </p:nvSpPr>
        <p:spPr>
          <a:xfrm>
            <a:off x="486585" y="554702"/>
            <a:ext cx="5875956" cy="2446938"/>
          </a:xfrm>
        </p:spPr>
        <p:txBody>
          <a:bodyPr vert="horz" lIns="91440" tIns="45720" rIns="91440" bIns="45720" rtlCol="0" anchor="ctr">
            <a:normAutofit/>
          </a:bodyPr>
          <a:lstStyle/>
          <a:p>
            <a:pPr algn="ctr"/>
            <a:r>
              <a:rPr lang="en-US" dirty="0"/>
              <a:t>A bit of Magic with </a:t>
            </a:r>
            <a:r>
              <a:rPr lang="en-US" dirty="0" err="1"/>
              <a:t>padlet</a:t>
            </a:r>
            <a:endParaRPr lang="en-US" dirty="0"/>
          </a:p>
        </p:txBody>
      </p:sp>
      <p:sp>
        <p:nvSpPr>
          <p:cNvPr id="3" name="TextBox 2">
            <a:extLst>
              <a:ext uri="{FF2B5EF4-FFF2-40B4-BE49-F238E27FC236}">
                <a16:creationId xmlns:a16="http://schemas.microsoft.com/office/drawing/2014/main" id="{3DC2D6DB-6257-5A6E-E544-4C8944AE284C}"/>
              </a:ext>
            </a:extLst>
          </p:cNvPr>
          <p:cNvSpPr txBox="1"/>
          <p:nvPr/>
        </p:nvSpPr>
        <p:spPr>
          <a:xfrm>
            <a:off x="7558926" y="1355054"/>
            <a:ext cx="3225959" cy="461665"/>
          </a:xfrm>
          <a:prstGeom prst="rect">
            <a:avLst/>
          </a:prstGeom>
          <a:noFill/>
        </p:spPr>
        <p:txBody>
          <a:bodyPr wrap="square" rtlCol="0">
            <a:spAutoFit/>
          </a:bodyPr>
          <a:lstStyle/>
          <a:p>
            <a:r>
              <a:rPr lang="en-US" sz="2400" b="1" dirty="0">
                <a:hlinkClick r:id="rId2"/>
              </a:rPr>
              <a:t>https://padlet.com/referrals/lispolzleitner</a:t>
            </a:r>
            <a:endParaRPr lang="en-AT" sz="2400" b="1" dirty="0"/>
          </a:p>
        </p:txBody>
      </p:sp>
      <p:pic>
        <p:nvPicPr>
          <p:cNvPr id="4" name="Picture 6" descr="Png, Zauberstab, Zauberstab Dorada">
            <a:extLst>
              <a:ext uri="{FF2B5EF4-FFF2-40B4-BE49-F238E27FC236}">
                <a16:creationId xmlns:a16="http://schemas.microsoft.com/office/drawing/2014/main" id="{E9866F22-56CB-2568-F8CC-601D07BD0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408475">
            <a:off x="5787973" y="1122968"/>
            <a:ext cx="1766123" cy="11741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AF8F689-EC97-A79D-5A25-ED73D384A303}"/>
              </a:ext>
            </a:extLst>
          </p:cNvPr>
          <p:cNvPicPr>
            <a:picLocks noChangeAspect="1"/>
          </p:cNvPicPr>
          <p:nvPr/>
        </p:nvPicPr>
        <p:blipFill>
          <a:blip r:embed="rId4"/>
          <a:stretch>
            <a:fillRect/>
          </a:stretch>
        </p:blipFill>
        <p:spPr>
          <a:xfrm>
            <a:off x="1434728" y="2281060"/>
            <a:ext cx="9716616" cy="3813243"/>
          </a:xfrm>
          <a:prstGeom prst="rect">
            <a:avLst/>
          </a:prstGeom>
        </p:spPr>
      </p:pic>
    </p:spTree>
    <p:extLst>
      <p:ext uri="{BB962C8B-B14F-4D97-AF65-F5344CB8AC3E}">
        <p14:creationId xmlns:p14="http://schemas.microsoft.com/office/powerpoint/2010/main" val="218356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87DE-A377-1E6A-B63D-7B1F628F6E53}"/>
              </a:ext>
            </a:extLst>
          </p:cNvPr>
          <p:cNvSpPr>
            <a:spLocks noGrp="1"/>
          </p:cNvSpPr>
          <p:nvPr>
            <p:ph type="ctrTitle"/>
          </p:nvPr>
        </p:nvSpPr>
        <p:spPr/>
        <p:txBody>
          <a:bodyPr/>
          <a:lstStyle/>
          <a:p>
            <a:endParaRPr lang="en-AT" dirty="0"/>
          </a:p>
        </p:txBody>
      </p:sp>
      <p:sp>
        <p:nvSpPr>
          <p:cNvPr id="3" name="Subtitle 2">
            <a:extLst>
              <a:ext uri="{FF2B5EF4-FFF2-40B4-BE49-F238E27FC236}">
                <a16:creationId xmlns:a16="http://schemas.microsoft.com/office/drawing/2014/main" id="{63B4FDBF-431D-D646-A3C3-15353FB7027D}"/>
              </a:ext>
            </a:extLst>
          </p:cNvPr>
          <p:cNvSpPr>
            <a:spLocks noGrp="1"/>
          </p:cNvSpPr>
          <p:nvPr>
            <p:ph type="subTitle" idx="1"/>
          </p:nvPr>
        </p:nvSpPr>
        <p:spPr>
          <a:xfrm>
            <a:off x="6270835" y="5135527"/>
            <a:ext cx="5981286" cy="1057938"/>
          </a:xfrm>
        </p:spPr>
        <p:txBody>
          <a:bodyPr>
            <a:normAutofit/>
          </a:bodyPr>
          <a:lstStyle/>
          <a:p>
            <a:r>
              <a:rPr lang="en-US" dirty="0"/>
              <a:t>Let’s create a study guide, a briefing doc and a podcast</a:t>
            </a:r>
          </a:p>
          <a:p>
            <a:endParaRPr lang="en-AT" dirty="0"/>
          </a:p>
        </p:txBody>
      </p:sp>
      <p:pic>
        <p:nvPicPr>
          <p:cNvPr id="5" name="Picture 4">
            <a:extLst>
              <a:ext uri="{FF2B5EF4-FFF2-40B4-BE49-F238E27FC236}">
                <a16:creationId xmlns:a16="http://schemas.microsoft.com/office/drawing/2014/main" id="{DD1C5D80-C526-7815-7AB8-EB2E26D9E563}"/>
              </a:ext>
            </a:extLst>
          </p:cNvPr>
          <p:cNvPicPr>
            <a:picLocks noChangeAspect="1"/>
          </p:cNvPicPr>
          <p:nvPr/>
        </p:nvPicPr>
        <p:blipFill>
          <a:blip r:embed="rId2"/>
          <a:srcRect l="7945" t="7221" r="7833" b="8947"/>
          <a:stretch/>
        </p:blipFill>
        <p:spPr>
          <a:xfrm>
            <a:off x="2822895" y="1077985"/>
            <a:ext cx="5015118" cy="3238151"/>
          </a:xfrm>
          <a:prstGeom prst="rect">
            <a:avLst/>
          </a:prstGeom>
        </p:spPr>
      </p:pic>
      <p:pic>
        <p:nvPicPr>
          <p:cNvPr id="4" name="Picture 3" descr="A yellow post it note with blue writing on it&#10;&#10;Description automatically generated">
            <a:extLst>
              <a:ext uri="{FF2B5EF4-FFF2-40B4-BE49-F238E27FC236}">
                <a16:creationId xmlns:a16="http://schemas.microsoft.com/office/drawing/2014/main" id="{D43C66E6-7146-40B7-51A4-C2D7F8DD67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61467" y="423532"/>
            <a:ext cx="1067349" cy="1067349"/>
          </a:xfrm>
          <a:prstGeom prst="rect">
            <a:avLst/>
          </a:prstGeom>
        </p:spPr>
      </p:pic>
      <p:pic>
        <p:nvPicPr>
          <p:cNvPr id="7" name="Picture 6">
            <a:extLst>
              <a:ext uri="{FF2B5EF4-FFF2-40B4-BE49-F238E27FC236}">
                <a16:creationId xmlns:a16="http://schemas.microsoft.com/office/drawing/2014/main" id="{6207B2FF-A910-E468-8425-5C067BCCD361}"/>
              </a:ext>
            </a:extLst>
          </p:cNvPr>
          <p:cNvPicPr>
            <a:picLocks noChangeAspect="1"/>
          </p:cNvPicPr>
          <p:nvPr/>
        </p:nvPicPr>
        <p:blipFill>
          <a:blip r:embed="rId5"/>
          <a:stretch>
            <a:fillRect/>
          </a:stretch>
        </p:blipFill>
        <p:spPr>
          <a:xfrm>
            <a:off x="6210650" y="6066920"/>
            <a:ext cx="4826464" cy="651242"/>
          </a:xfrm>
          <a:prstGeom prst="rect">
            <a:avLst/>
          </a:prstGeom>
        </p:spPr>
      </p:pic>
      <p:sp>
        <p:nvSpPr>
          <p:cNvPr id="8" name="Arrow: Pentagon 7">
            <a:extLst>
              <a:ext uri="{FF2B5EF4-FFF2-40B4-BE49-F238E27FC236}">
                <a16:creationId xmlns:a16="http://schemas.microsoft.com/office/drawing/2014/main" id="{BB309279-6DD4-1863-A449-2ECB2E75481C}"/>
              </a:ext>
            </a:extLst>
          </p:cNvPr>
          <p:cNvSpPr/>
          <p:nvPr/>
        </p:nvSpPr>
        <p:spPr>
          <a:xfrm>
            <a:off x="419450" y="6098926"/>
            <a:ext cx="5645791" cy="587229"/>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Tip: install the Chrome </a:t>
            </a:r>
            <a:r>
              <a:rPr lang="en-US" sz="2400" b="1" dirty="0" err="1">
                <a:solidFill>
                  <a:schemeClr val="tx1"/>
                </a:solidFill>
              </a:rPr>
              <a:t>FireShot</a:t>
            </a:r>
            <a:r>
              <a:rPr lang="en-US" sz="2400" b="1" dirty="0">
                <a:solidFill>
                  <a:schemeClr val="tx1"/>
                </a:solidFill>
              </a:rPr>
              <a:t> extension to download webpages as pdfs</a:t>
            </a:r>
            <a:r>
              <a:rPr lang="en-US" dirty="0"/>
              <a:t>.</a:t>
            </a:r>
            <a:endParaRPr lang="en-AT" dirty="0"/>
          </a:p>
        </p:txBody>
      </p:sp>
    </p:spTree>
    <p:extLst>
      <p:ext uri="{BB962C8B-B14F-4D97-AF65-F5344CB8AC3E}">
        <p14:creationId xmlns:p14="http://schemas.microsoft.com/office/powerpoint/2010/main" val="375188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55DACADF-A923-27A3-374E-5A4A1250DD77}"/>
            </a:ext>
          </a:extLst>
        </p:cNvPr>
        <p:cNvGrpSpPr/>
        <p:nvPr/>
      </p:nvGrpSpPr>
      <p:grpSpPr>
        <a:xfrm>
          <a:off x="0" y="0"/>
          <a:ext cx="0" cy="0"/>
          <a:chOff x="0" y="0"/>
          <a:chExt cx="0" cy="0"/>
        </a:xfrm>
      </p:grpSpPr>
      <p:sp>
        <p:nvSpPr>
          <p:cNvPr id="4109" name="Freeform: Shape 4108">
            <a:extLst>
              <a:ext uri="{FF2B5EF4-FFF2-40B4-BE49-F238E27FC236}">
                <a16:creationId xmlns:a16="http://schemas.microsoft.com/office/drawing/2014/main" id="{FAAE2DA9-9BAF-4D46-BC97-20425C53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4111" name="Freeform: Shape 4110">
            <a:extLst>
              <a:ext uri="{FF2B5EF4-FFF2-40B4-BE49-F238E27FC236}">
                <a16:creationId xmlns:a16="http://schemas.microsoft.com/office/drawing/2014/main" id="{42D2C6CA-56BB-4A08-A1E2-342F83955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useBgFill="1">
        <p:nvSpPr>
          <p:cNvPr id="4113" name="Rectangle 4112">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4115" name="Freeform: Shape 4114">
            <a:extLst>
              <a:ext uri="{FF2B5EF4-FFF2-40B4-BE49-F238E27FC236}">
                <a16:creationId xmlns:a16="http://schemas.microsoft.com/office/drawing/2014/main" id="{6F7FF329-CA33-4304-B33D-1E52A8B67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521311" y="500515"/>
            <a:ext cx="7414380" cy="5844178"/>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 name="connsiteX0" fmla="*/ 0 w 822918"/>
              <a:gd name="connsiteY0" fmla="*/ 732965 h 778427"/>
              <a:gd name="connsiteX1" fmla="*/ 166906 w 822918"/>
              <a:gd name="connsiteY1" fmla="*/ 738136 h 778427"/>
              <a:gd name="connsiteX2" fmla="*/ 391312 w 822918"/>
              <a:gd name="connsiteY2" fmla="*/ 778241 h 778427"/>
              <a:gd name="connsiteX3" fmla="*/ 683508 w 822918"/>
              <a:gd name="connsiteY3" fmla="*/ 718916 h 778427"/>
              <a:gd name="connsiteX4" fmla="*/ 820887 w 822918"/>
              <a:gd name="connsiteY4" fmla="*/ 469955 h 778427"/>
              <a:gd name="connsiteX5" fmla="*/ 588282 w 822918"/>
              <a:gd name="connsiteY5" fmla="*/ 4600 h 778427"/>
              <a:gd name="connsiteX6" fmla="*/ 31572 w 822918"/>
              <a:gd name="connsiteY6" fmla="*/ 311368 h 778427"/>
              <a:gd name="connsiteX7" fmla="*/ 51617 w 822918"/>
              <a:gd name="connsiteY7" fmla="*/ 628415 h 778427"/>
              <a:gd name="connsiteX8" fmla="*/ 0 w 822918"/>
              <a:gd name="connsiteY8" fmla="*/ 732965 h 778427"/>
              <a:gd name="connsiteX0" fmla="*/ 0 w 816045"/>
              <a:gd name="connsiteY0" fmla="*/ 732965 h 778427"/>
              <a:gd name="connsiteX1" fmla="*/ 166906 w 816045"/>
              <a:gd name="connsiteY1" fmla="*/ 738136 h 778427"/>
              <a:gd name="connsiteX2" fmla="*/ 391312 w 816045"/>
              <a:gd name="connsiteY2" fmla="*/ 778241 h 778427"/>
              <a:gd name="connsiteX3" fmla="*/ 683508 w 816045"/>
              <a:gd name="connsiteY3" fmla="*/ 718916 h 778427"/>
              <a:gd name="connsiteX4" fmla="*/ 813918 w 816045"/>
              <a:gd name="connsiteY4" fmla="*/ 433548 h 778427"/>
              <a:gd name="connsiteX5" fmla="*/ 588282 w 816045"/>
              <a:gd name="connsiteY5" fmla="*/ 4600 h 778427"/>
              <a:gd name="connsiteX6" fmla="*/ 31572 w 816045"/>
              <a:gd name="connsiteY6" fmla="*/ 311368 h 778427"/>
              <a:gd name="connsiteX7" fmla="*/ 51617 w 816045"/>
              <a:gd name="connsiteY7" fmla="*/ 628415 h 778427"/>
              <a:gd name="connsiteX8" fmla="*/ 0 w 816045"/>
              <a:gd name="connsiteY8" fmla="*/ 732965 h 778427"/>
              <a:gd name="connsiteX0" fmla="*/ 0 w 816045"/>
              <a:gd name="connsiteY0" fmla="*/ 732965 h 778315"/>
              <a:gd name="connsiteX1" fmla="*/ 166906 w 816045"/>
              <a:gd name="connsiteY1" fmla="*/ 738136 h 778315"/>
              <a:gd name="connsiteX2" fmla="*/ 391312 w 816045"/>
              <a:gd name="connsiteY2" fmla="*/ 778241 h 778315"/>
              <a:gd name="connsiteX3" fmla="*/ 683508 w 816045"/>
              <a:gd name="connsiteY3" fmla="*/ 718916 h 778315"/>
              <a:gd name="connsiteX4" fmla="*/ 813918 w 816045"/>
              <a:gd name="connsiteY4" fmla="*/ 433548 h 778315"/>
              <a:gd name="connsiteX5" fmla="*/ 588282 w 816045"/>
              <a:gd name="connsiteY5" fmla="*/ 4600 h 778315"/>
              <a:gd name="connsiteX6" fmla="*/ 31572 w 816045"/>
              <a:gd name="connsiteY6" fmla="*/ 311368 h 778315"/>
              <a:gd name="connsiteX7" fmla="*/ 51617 w 816045"/>
              <a:gd name="connsiteY7" fmla="*/ 628415 h 778315"/>
              <a:gd name="connsiteX8" fmla="*/ 0 w 816045"/>
              <a:gd name="connsiteY8" fmla="*/ 732965 h 778315"/>
              <a:gd name="connsiteX0" fmla="*/ 0 w 815960"/>
              <a:gd name="connsiteY0" fmla="*/ 732965 h 778637"/>
              <a:gd name="connsiteX1" fmla="*/ 166906 w 815960"/>
              <a:gd name="connsiteY1" fmla="*/ 738136 h 778637"/>
              <a:gd name="connsiteX2" fmla="*/ 391312 w 815960"/>
              <a:gd name="connsiteY2" fmla="*/ 778241 h 778637"/>
              <a:gd name="connsiteX3" fmla="*/ 682095 w 815960"/>
              <a:gd name="connsiteY3" fmla="*/ 709245 h 778637"/>
              <a:gd name="connsiteX4" fmla="*/ 813918 w 815960"/>
              <a:gd name="connsiteY4" fmla="*/ 433548 h 778637"/>
              <a:gd name="connsiteX5" fmla="*/ 588282 w 815960"/>
              <a:gd name="connsiteY5" fmla="*/ 4600 h 778637"/>
              <a:gd name="connsiteX6" fmla="*/ 31572 w 815960"/>
              <a:gd name="connsiteY6" fmla="*/ 311368 h 778637"/>
              <a:gd name="connsiteX7" fmla="*/ 51617 w 815960"/>
              <a:gd name="connsiteY7" fmla="*/ 628415 h 778637"/>
              <a:gd name="connsiteX8" fmla="*/ 0 w 815960"/>
              <a:gd name="connsiteY8" fmla="*/ 732965 h 778637"/>
              <a:gd name="connsiteX0" fmla="*/ 0 w 815960"/>
              <a:gd name="connsiteY0" fmla="*/ 732965 h 778331"/>
              <a:gd name="connsiteX1" fmla="*/ 166906 w 815960"/>
              <a:gd name="connsiteY1" fmla="*/ 738136 h 778331"/>
              <a:gd name="connsiteX2" fmla="*/ 391312 w 815960"/>
              <a:gd name="connsiteY2" fmla="*/ 778241 h 778331"/>
              <a:gd name="connsiteX3" fmla="*/ 682095 w 815960"/>
              <a:gd name="connsiteY3" fmla="*/ 709245 h 778331"/>
              <a:gd name="connsiteX4" fmla="*/ 813918 w 815960"/>
              <a:gd name="connsiteY4" fmla="*/ 433548 h 778331"/>
              <a:gd name="connsiteX5" fmla="*/ 588282 w 815960"/>
              <a:gd name="connsiteY5" fmla="*/ 4600 h 778331"/>
              <a:gd name="connsiteX6" fmla="*/ 31572 w 815960"/>
              <a:gd name="connsiteY6" fmla="*/ 311368 h 778331"/>
              <a:gd name="connsiteX7" fmla="*/ 51617 w 815960"/>
              <a:gd name="connsiteY7" fmla="*/ 628415 h 778331"/>
              <a:gd name="connsiteX8" fmla="*/ 0 w 815960"/>
              <a:gd name="connsiteY8" fmla="*/ 732965 h 77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960" h="778331">
                <a:moveTo>
                  <a:pt x="0" y="732965"/>
                </a:moveTo>
                <a:cubicBezTo>
                  <a:pt x="17853" y="736493"/>
                  <a:pt x="104616" y="733812"/>
                  <a:pt x="166906" y="738136"/>
                </a:cubicBezTo>
                <a:cubicBezTo>
                  <a:pt x="229196" y="742460"/>
                  <a:pt x="306197" y="776911"/>
                  <a:pt x="391312" y="778241"/>
                </a:cubicBezTo>
                <a:cubicBezTo>
                  <a:pt x="476427" y="779571"/>
                  <a:pt x="611661" y="766694"/>
                  <a:pt x="682095" y="709245"/>
                </a:cubicBezTo>
                <a:cubicBezTo>
                  <a:pt x="752529" y="651796"/>
                  <a:pt x="829553" y="550989"/>
                  <a:pt x="813918" y="433548"/>
                </a:cubicBezTo>
                <a:cubicBezTo>
                  <a:pt x="798283" y="316107"/>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solidFill>
            <a:schemeClr val="bg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he Hand"/>
              <a:ea typeface="+mn-ea"/>
              <a:cs typeface="+mn-cs"/>
            </a:endParaRPr>
          </a:p>
        </p:txBody>
      </p:sp>
      <p:sp>
        <p:nvSpPr>
          <p:cNvPr id="2" name="Title 1">
            <a:extLst>
              <a:ext uri="{FF2B5EF4-FFF2-40B4-BE49-F238E27FC236}">
                <a16:creationId xmlns:a16="http://schemas.microsoft.com/office/drawing/2014/main" id="{66AE4D2B-6104-26B4-5452-A3B16868531C}"/>
              </a:ext>
            </a:extLst>
          </p:cNvPr>
          <p:cNvSpPr>
            <a:spLocks noGrp="1"/>
          </p:cNvSpPr>
          <p:nvPr>
            <p:ph type="title"/>
          </p:nvPr>
        </p:nvSpPr>
        <p:spPr>
          <a:xfrm>
            <a:off x="1409949" y="1376627"/>
            <a:ext cx="5467001" cy="1606536"/>
          </a:xfrm>
        </p:spPr>
        <p:txBody>
          <a:bodyPr vert="horz" lIns="91440" tIns="45720" rIns="91440" bIns="45720" rtlCol="0" anchor="ctr">
            <a:normAutofit/>
          </a:bodyPr>
          <a:lstStyle/>
          <a:p>
            <a:pPr algn="ctr"/>
            <a:r>
              <a:rPr lang="en-US" dirty="0"/>
              <a:t>It’s your turn</a:t>
            </a:r>
            <a:endParaRPr lang="en-US" b="1" kern="1200" spc="100" baseline="0" dirty="0">
              <a:solidFill>
                <a:schemeClr val="tx1"/>
              </a:solidFill>
              <a:latin typeface="+mj-lt"/>
              <a:ea typeface="+mj-ea"/>
              <a:cs typeface="+mj-cs"/>
            </a:endParaRPr>
          </a:p>
        </p:txBody>
      </p:sp>
      <p:sp>
        <p:nvSpPr>
          <p:cNvPr id="4106" name="Content Placeholder 4105">
            <a:extLst>
              <a:ext uri="{FF2B5EF4-FFF2-40B4-BE49-F238E27FC236}">
                <a16:creationId xmlns:a16="http://schemas.microsoft.com/office/drawing/2014/main" id="{03E1A064-3775-BB5B-6EBC-45AA90DD7D80}"/>
              </a:ext>
            </a:extLst>
          </p:cNvPr>
          <p:cNvSpPr>
            <a:spLocks noGrp="1"/>
          </p:cNvSpPr>
          <p:nvPr>
            <p:ph sz="half" idx="2"/>
          </p:nvPr>
        </p:nvSpPr>
        <p:spPr>
          <a:xfrm>
            <a:off x="1515808" y="3005226"/>
            <a:ext cx="5361142" cy="2768768"/>
          </a:xfrm>
        </p:spPr>
        <p:txBody>
          <a:bodyPr vert="horz" lIns="91440" tIns="45720" rIns="91440" bIns="45720" rtlCol="0">
            <a:normAutofit/>
          </a:bodyPr>
          <a:lstStyle/>
          <a:p>
            <a:pPr marL="457200" indent="-457200">
              <a:buFont typeface="Arial" panose="020B0604020202020204" pitchFamily="34" charset="0"/>
              <a:buChar char="•"/>
            </a:pPr>
            <a:r>
              <a:rPr lang="en-US" sz="2400" dirty="0"/>
              <a:t>Follow the link and create an account on Padlet.</a:t>
            </a:r>
          </a:p>
          <a:p>
            <a:pPr marL="457200" indent="-457200">
              <a:buFont typeface="Arial" panose="020B0604020202020204" pitchFamily="34" charset="0"/>
              <a:buChar char="•"/>
            </a:pPr>
            <a:r>
              <a:rPr lang="en-US" sz="2400" dirty="0"/>
              <a:t>Find fitting lesson plan ideas for one of your classes.</a:t>
            </a:r>
          </a:p>
          <a:p>
            <a:pPr marL="457200" indent="-457200">
              <a:buFont typeface="Arial" panose="020B0604020202020204" pitchFamily="34" charset="0"/>
              <a:buChar char="•"/>
            </a:pPr>
            <a:r>
              <a:rPr lang="en-US" sz="2400" dirty="0"/>
              <a:t>Plenary discussion: How helpful are the suggested materials and ideas?</a:t>
            </a:r>
          </a:p>
          <a:p>
            <a:pPr marL="457200" indent="-457200">
              <a:buFont typeface="Arial" panose="020B0604020202020204" pitchFamily="34" charset="0"/>
              <a:buChar char="•"/>
            </a:pPr>
            <a:endParaRPr lang="en-US" sz="2400" dirty="0"/>
          </a:p>
          <a:p>
            <a:pPr marL="457200" indent="-457200" algn="ctr">
              <a:buFont typeface="Arial" panose="020B0604020202020204" pitchFamily="34" charset="0"/>
              <a:buChar char="•"/>
            </a:pPr>
            <a:endParaRPr lang="en-US" sz="2400" dirty="0"/>
          </a:p>
          <a:p>
            <a:pPr algn="ctr"/>
            <a:endParaRPr lang="en-US" dirty="0"/>
          </a:p>
        </p:txBody>
      </p:sp>
      <p:pic>
        <p:nvPicPr>
          <p:cNvPr id="4102" name="Picture 6" descr="Png, Zauberstab, Zauberstab Dorada">
            <a:extLst>
              <a:ext uri="{FF2B5EF4-FFF2-40B4-BE49-F238E27FC236}">
                <a16:creationId xmlns:a16="http://schemas.microsoft.com/office/drawing/2014/main" id="{7437B611-755B-2D89-19EB-AB0BB6F1F3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4880633">
            <a:off x="4997938" y="1004897"/>
            <a:ext cx="2575527" cy="171272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colorful logo with a bird&#10;&#10;Description automatically generated">
            <a:extLst>
              <a:ext uri="{FF2B5EF4-FFF2-40B4-BE49-F238E27FC236}">
                <a16:creationId xmlns:a16="http://schemas.microsoft.com/office/drawing/2014/main" id="{99683A67-01E2-1D34-3A2D-29A8B85C42D5}"/>
              </a:ext>
            </a:extLst>
          </p:cNvPr>
          <p:cNvPicPr>
            <a:picLocks noChangeAspect="1"/>
          </p:cNvPicPr>
          <p:nvPr/>
        </p:nvPicPr>
        <p:blipFill>
          <a:blip r:embed="rId3"/>
          <a:stretch>
            <a:fillRect/>
          </a:stretch>
        </p:blipFill>
        <p:spPr>
          <a:xfrm>
            <a:off x="8699293" y="3651193"/>
            <a:ext cx="2696886" cy="2575527"/>
          </a:xfrm>
          <a:prstGeom prst="rect">
            <a:avLst/>
          </a:prstGeom>
        </p:spPr>
      </p:pic>
      <p:sp>
        <p:nvSpPr>
          <p:cNvPr id="4117" name="Freeform: Shape 4116">
            <a:extLst>
              <a:ext uri="{FF2B5EF4-FFF2-40B4-BE49-F238E27FC236}">
                <a16:creationId xmlns:a16="http://schemas.microsoft.com/office/drawing/2014/main" id="{51C5BA47-AC72-466B-8AB1-0D0991EC70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436258" y="412804"/>
            <a:ext cx="7414380" cy="5844178"/>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 name="connsiteX0" fmla="*/ 0 w 822918"/>
              <a:gd name="connsiteY0" fmla="*/ 732965 h 778427"/>
              <a:gd name="connsiteX1" fmla="*/ 166906 w 822918"/>
              <a:gd name="connsiteY1" fmla="*/ 738136 h 778427"/>
              <a:gd name="connsiteX2" fmla="*/ 391312 w 822918"/>
              <a:gd name="connsiteY2" fmla="*/ 778241 h 778427"/>
              <a:gd name="connsiteX3" fmla="*/ 683508 w 822918"/>
              <a:gd name="connsiteY3" fmla="*/ 718916 h 778427"/>
              <a:gd name="connsiteX4" fmla="*/ 820887 w 822918"/>
              <a:gd name="connsiteY4" fmla="*/ 469955 h 778427"/>
              <a:gd name="connsiteX5" fmla="*/ 588282 w 822918"/>
              <a:gd name="connsiteY5" fmla="*/ 4600 h 778427"/>
              <a:gd name="connsiteX6" fmla="*/ 31572 w 822918"/>
              <a:gd name="connsiteY6" fmla="*/ 311368 h 778427"/>
              <a:gd name="connsiteX7" fmla="*/ 51617 w 822918"/>
              <a:gd name="connsiteY7" fmla="*/ 628415 h 778427"/>
              <a:gd name="connsiteX8" fmla="*/ 0 w 822918"/>
              <a:gd name="connsiteY8" fmla="*/ 732965 h 778427"/>
              <a:gd name="connsiteX0" fmla="*/ 0 w 816045"/>
              <a:gd name="connsiteY0" fmla="*/ 732965 h 778427"/>
              <a:gd name="connsiteX1" fmla="*/ 166906 w 816045"/>
              <a:gd name="connsiteY1" fmla="*/ 738136 h 778427"/>
              <a:gd name="connsiteX2" fmla="*/ 391312 w 816045"/>
              <a:gd name="connsiteY2" fmla="*/ 778241 h 778427"/>
              <a:gd name="connsiteX3" fmla="*/ 683508 w 816045"/>
              <a:gd name="connsiteY3" fmla="*/ 718916 h 778427"/>
              <a:gd name="connsiteX4" fmla="*/ 813918 w 816045"/>
              <a:gd name="connsiteY4" fmla="*/ 433548 h 778427"/>
              <a:gd name="connsiteX5" fmla="*/ 588282 w 816045"/>
              <a:gd name="connsiteY5" fmla="*/ 4600 h 778427"/>
              <a:gd name="connsiteX6" fmla="*/ 31572 w 816045"/>
              <a:gd name="connsiteY6" fmla="*/ 311368 h 778427"/>
              <a:gd name="connsiteX7" fmla="*/ 51617 w 816045"/>
              <a:gd name="connsiteY7" fmla="*/ 628415 h 778427"/>
              <a:gd name="connsiteX8" fmla="*/ 0 w 816045"/>
              <a:gd name="connsiteY8" fmla="*/ 732965 h 778427"/>
              <a:gd name="connsiteX0" fmla="*/ 0 w 816045"/>
              <a:gd name="connsiteY0" fmla="*/ 732965 h 778315"/>
              <a:gd name="connsiteX1" fmla="*/ 166906 w 816045"/>
              <a:gd name="connsiteY1" fmla="*/ 738136 h 778315"/>
              <a:gd name="connsiteX2" fmla="*/ 391312 w 816045"/>
              <a:gd name="connsiteY2" fmla="*/ 778241 h 778315"/>
              <a:gd name="connsiteX3" fmla="*/ 683508 w 816045"/>
              <a:gd name="connsiteY3" fmla="*/ 718916 h 778315"/>
              <a:gd name="connsiteX4" fmla="*/ 813918 w 816045"/>
              <a:gd name="connsiteY4" fmla="*/ 433548 h 778315"/>
              <a:gd name="connsiteX5" fmla="*/ 588282 w 816045"/>
              <a:gd name="connsiteY5" fmla="*/ 4600 h 778315"/>
              <a:gd name="connsiteX6" fmla="*/ 31572 w 816045"/>
              <a:gd name="connsiteY6" fmla="*/ 311368 h 778315"/>
              <a:gd name="connsiteX7" fmla="*/ 51617 w 816045"/>
              <a:gd name="connsiteY7" fmla="*/ 628415 h 778315"/>
              <a:gd name="connsiteX8" fmla="*/ 0 w 816045"/>
              <a:gd name="connsiteY8" fmla="*/ 732965 h 778315"/>
              <a:gd name="connsiteX0" fmla="*/ 0 w 815960"/>
              <a:gd name="connsiteY0" fmla="*/ 732965 h 778637"/>
              <a:gd name="connsiteX1" fmla="*/ 166906 w 815960"/>
              <a:gd name="connsiteY1" fmla="*/ 738136 h 778637"/>
              <a:gd name="connsiteX2" fmla="*/ 391312 w 815960"/>
              <a:gd name="connsiteY2" fmla="*/ 778241 h 778637"/>
              <a:gd name="connsiteX3" fmla="*/ 682095 w 815960"/>
              <a:gd name="connsiteY3" fmla="*/ 709245 h 778637"/>
              <a:gd name="connsiteX4" fmla="*/ 813918 w 815960"/>
              <a:gd name="connsiteY4" fmla="*/ 433548 h 778637"/>
              <a:gd name="connsiteX5" fmla="*/ 588282 w 815960"/>
              <a:gd name="connsiteY5" fmla="*/ 4600 h 778637"/>
              <a:gd name="connsiteX6" fmla="*/ 31572 w 815960"/>
              <a:gd name="connsiteY6" fmla="*/ 311368 h 778637"/>
              <a:gd name="connsiteX7" fmla="*/ 51617 w 815960"/>
              <a:gd name="connsiteY7" fmla="*/ 628415 h 778637"/>
              <a:gd name="connsiteX8" fmla="*/ 0 w 815960"/>
              <a:gd name="connsiteY8" fmla="*/ 732965 h 778637"/>
              <a:gd name="connsiteX0" fmla="*/ 0 w 815960"/>
              <a:gd name="connsiteY0" fmla="*/ 732965 h 778331"/>
              <a:gd name="connsiteX1" fmla="*/ 166906 w 815960"/>
              <a:gd name="connsiteY1" fmla="*/ 738136 h 778331"/>
              <a:gd name="connsiteX2" fmla="*/ 391312 w 815960"/>
              <a:gd name="connsiteY2" fmla="*/ 778241 h 778331"/>
              <a:gd name="connsiteX3" fmla="*/ 682095 w 815960"/>
              <a:gd name="connsiteY3" fmla="*/ 709245 h 778331"/>
              <a:gd name="connsiteX4" fmla="*/ 813918 w 815960"/>
              <a:gd name="connsiteY4" fmla="*/ 433548 h 778331"/>
              <a:gd name="connsiteX5" fmla="*/ 588282 w 815960"/>
              <a:gd name="connsiteY5" fmla="*/ 4600 h 778331"/>
              <a:gd name="connsiteX6" fmla="*/ 31572 w 815960"/>
              <a:gd name="connsiteY6" fmla="*/ 311368 h 778331"/>
              <a:gd name="connsiteX7" fmla="*/ 51617 w 815960"/>
              <a:gd name="connsiteY7" fmla="*/ 628415 h 778331"/>
              <a:gd name="connsiteX8" fmla="*/ 0 w 815960"/>
              <a:gd name="connsiteY8" fmla="*/ 732965 h 77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960" h="778331">
                <a:moveTo>
                  <a:pt x="0" y="732965"/>
                </a:moveTo>
                <a:cubicBezTo>
                  <a:pt x="17853" y="736493"/>
                  <a:pt x="104616" y="733812"/>
                  <a:pt x="166906" y="738136"/>
                </a:cubicBezTo>
                <a:cubicBezTo>
                  <a:pt x="229196" y="742460"/>
                  <a:pt x="306197" y="776911"/>
                  <a:pt x="391312" y="778241"/>
                </a:cubicBezTo>
                <a:cubicBezTo>
                  <a:pt x="476427" y="779571"/>
                  <a:pt x="611661" y="766694"/>
                  <a:pt x="682095" y="709245"/>
                </a:cubicBezTo>
                <a:cubicBezTo>
                  <a:pt x="752529" y="651796"/>
                  <a:pt x="829553" y="550989"/>
                  <a:pt x="813918" y="433548"/>
                </a:cubicBezTo>
                <a:cubicBezTo>
                  <a:pt x="798283" y="316107"/>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he Hand"/>
              <a:ea typeface="+mn-ea"/>
              <a:cs typeface="+mn-cs"/>
            </a:endParaRPr>
          </a:p>
        </p:txBody>
      </p:sp>
      <p:sp>
        <p:nvSpPr>
          <p:cNvPr id="7" name="TextBox 6">
            <a:extLst>
              <a:ext uri="{FF2B5EF4-FFF2-40B4-BE49-F238E27FC236}">
                <a16:creationId xmlns:a16="http://schemas.microsoft.com/office/drawing/2014/main" id="{455C59D3-2926-C22C-C420-FB49A5A19DA1}"/>
              </a:ext>
            </a:extLst>
          </p:cNvPr>
          <p:cNvSpPr txBox="1"/>
          <p:nvPr/>
        </p:nvSpPr>
        <p:spPr>
          <a:xfrm>
            <a:off x="8447394" y="3179224"/>
            <a:ext cx="32259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he Hand"/>
                <a:ea typeface="+mn-ea"/>
                <a:cs typeface="+mn-cs"/>
                <a:hlinkClick r:id="rId4"/>
              </a:rPr>
              <a:t>https://padlet.com/referrals/lispolzleitner</a:t>
            </a:r>
            <a:endParaRPr kumimoji="0" lang="en-AT" sz="2400" b="1" i="0" u="none" strike="noStrike" kern="1200" cap="none" spc="0" normalizeH="0" baseline="0" noProof="0" dirty="0">
              <a:ln>
                <a:noFill/>
              </a:ln>
              <a:solidFill>
                <a:srgbClr val="000000"/>
              </a:solidFill>
              <a:effectLst/>
              <a:uLnTx/>
              <a:uFillTx/>
              <a:latin typeface="The Hand"/>
              <a:ea typeface="+mn-ea"/>
              <a:cs typeface="+mn-cs"/>
            </a:endParaRPr>
          </a:p>
        </p:txBody>
      </p:sp>
      <p:pic>
        <p:nvPicPr>
          <p:cNvPr id="8" name="Picture 7">
            <a:extLst>
              <a:ext uri="{FF2B5EF4-FFF2-40B4-BE49-F238E27FC236}">
                <a16:creationId xmlns:a16="http://schemas.microsoft.com/office/drawing/2014/main" id="{533597CC-69C8-7035-B4C6-64DDC0C5BD13}"/>
              </a:ext>
            </a:extLst>
          </p:cNvPr>
          <p:cNvPicPr>
            <a:picLocks noChangeAspect="1"/>
          </p:cNvPicPr>
          <p:nvPr/>
        </p:nvPicPr>
        <p:blipFill>
          <a:blip r:embed="rId5"/>
          <a:stretch>
            <a:fillRect/>
          </a:stretch>
        </p:blipFill>
        <p:spPr>
          <a:xfrm>
            <a:off x="10676890" y="507762"/>
            <a:ext cx="732196" cy="905518"/>
          </a:xfrm>
          <a:prstGeom prst="rect">
            <a:avLst/>
          </a:prstGeom>
        </p:spPr>
      </p:pic>
      <p:sp>
        <p:nvSpPr>
          <p:cNvPr id="11" name="Arrow: Right 10">
            <a:extLst>
              <a:ext uri="{FF2B5EF4-FFF2-40B4-BE49-F238E27FC236}">
                <a16:creationId xmlns:a16="http://schemas.microsoft.com/office/drawing/2014/main" id="{44F93FE6-C47C-9098-BE1B-3B1DF9CDE79E}"/>
              </a:ext>
            </a:extLst>
          </p:cNvPr>
          <p:cNvSpPr/>
          <p:nvPr/>
        </p:nvSpPr>
        <p:spPr>
          <a:xfrm>
            <a:off x="9458539" y="806116"/>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he Hand"/>
                <a:ea typeface="+mn-ea"/>
                <a:cs typeface="+mn-cs"/>
              </a:rPr>
              <a:t>10 minutes</a:t>
            </a:r>
            <a:endParaRPr kumimoji="0" lang="en-AT" sz="1800" b="0" i="0" u="none" strike="noStrike" kern="1200" cap="none" spc="0" normalizeH="0" baseline="0" noProof="0" dirty="0">
              <a:ln>
                <a:noFill/>
              </a:ln>
              <a:solidFill>
                <a:srgbClr val="FFFFFF"/>
              </a:solidFill>
              <a:effectLst/>
              <a:uLnTx/>
              <a:uFillTx/>
              <a:latin typeface="The Hand"/>
              <a:ea typeface="+mn-ea"/>
              <a:cs typeface="+mn-cs"/>
            </a:endParaRPr>
          </a:p>
        </p:txBody>
      </p:sp>
      <p:sp>
        <p:nvSpPr>
          <p:cNvPr id="3" name="TextBox 2">
            <a:extLst>
              <a:ext uri="{FF2B5EF4-FFF2-40B4-BE49-F238E27FC236}">
                <a16:creationId xmlns:a16="http://schemas.microsoft.com/office/drawing/2014/main" id="{65DAB480-62F4-B227-9231-9F0E753F8D37}"/>
              </a:ext>
            </a:extLst>
          </p:cNvPr>
          <p:cNvSpPr txBox="1"/>
          <p:nvPr/>
        </p:nvSpPr>
        <p:spPr>
          <a:xfrm>
            <a:off x="2380512" y="5092231"/>
            <a:ext cx="32259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he Hand"/>
                <a:ea typeface="+mn-ea"/>
                <a:cs typeface="+mn-cs"/>
                <a:hlinkClick r:id="rId4"/>
              </a:rPr>
              <a:t>https://padlet.com/referrals/lispolzleitner</a:t>
            </a:r>
            <a:endParaRPr kumimoji="0" lang="en-AT" sz="2400" b="1" i="0" u="none" strike="noStrike" kern="1200" cap="none" spc="0" normalizeH="0" baseline="0" noProof="0" dirty="0">
              <a:ln>
                <a:noFill/>
              </a:ln>
              <a:solidFill>
                <a:srgbClr val="000000"/>
              </a:solidFill>
              <a:effectLst/>
              <a:uLnTx/>
              <a:uFillTx/>
              <a:latin typeface="The Hand"/>
              <a:ea typeface="+mn-ea"/>
              <a:cs typeface="+mn-cs"/>
            </a:endParaRPr>
          </a:p>
        </p:txBody>
      </p:sp>
      <p:pic>
        <p:nvPicPr>
          <p:cNvPr id="4" name="Picture 3" descr="A yellow post it note with blue writing on it&#10;&#10;Description automatically generated">
            <a:extLst>
              <a:ext uri="{FF2B5EF4-FFF2-40B4-BE49-F238E27FC236}">
                <a16:creationId xmlns:a16="http://schemas.microsoft.com/office/drawing/2014/main" id="{CCCB6876-E7C5-38A0-F129-C0EF9226715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06829" y="264637"/>
            <a:ext cx="1067349" cy="1067349"/>
          </a:xfrm>
          <a:prstGeom prst="rect">
            <a:avLst/>
          </a:prstGeom>
        </p:spPr>
      </p:pic>
    </p:spTree>
    <p:extLst>
      <p:ext uri="{BB962C8B-B14F-4D97-AF65-F5344CB8AC3E}">
        <p14:creationId xmlns:p14="http://schemas.microsoft.com/office/powerpoint/2010/main" val="3057110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EDB3-34DD-FBAE-ED29-E6C7ECC08EA4}"/>
              </a:ext>
            </a:extLst>
          </p:cNvPr>
          <p:cNvSpPr>
            <a:spLocks noGrp="1"/>
          </p:cNvSpPr>
          <p:nvPr>
            <p:ph type="title"/>
          </p:nvPr>
        </p:nvSpPr>
        <p:spPr/>
        <p:txBody>
          <a:bodyPr>
            <a:normAutofit fontScale="90000"/>
          </a:bodyPr>
          <a:lstStyle/>
          <a:p>
            <a:r>
              <a:rPr lang="en-US" dirty="0"/>
              <a:t>Why should I learn to do this, if AI can do it much better?</a:t>
            </a:r>
            <a:endParaRPr lang="en-AT" dirty="0"/>
          </a:p>
        </p:txBody>
      </p:sp>
      <p:sp>
        <p:nvSpPr>
          <p:cNvPr id="4" name="Speech Bubble: Rectangle with Corners Rounded 3">
            <a:extLst>
              <a:ext uri="{FF2B5EF4-FFF2-40B4-BE49-F238E27FC236}">
                <a16:creationId xmlns:a16="http://schemas.microsoft.com/office/drawing/2014/main" id="{10C44789-8B5C-CD70-EDD1-FE80F136F610}"/>
              </a:ext>
            </a:extLst>
          </p:cNvPr>
          <p:cNvSpPr/>
          <p:nvPr/>
        </p:nvSpPr>
        <p:spPr>
          <a:xfrm>
            <a:off x="1058438" y="1837876"/>
            <a:ext cx="2632579" cy="1217815"/>
          </a:xfrm>
          <a:prstGeom prst="wedgeRoundRectCallout">
            <a:avLst>
              <a:gd name="adj1" fmla="val 45591"/>
              <a:gd name="adj2" fmla="val 62844"/>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dirty="0">
                <a:solidFill>
                  <a:schemeClr val="tx1"/>
                </a:solidFill>
              </a:rPr>
              <a:t>You’ll need to do it yourself in your tests and exams. AI cannot help you there.</a:t>
            </a:r>
            <a:endParaRPr lang="en-AT" b="1" dirty="0">
              <a:solidFill>
                <a:schemeClr val="tx1"/>
              </a:solidFill>
            </a:endParaRPr>
          </a:p>
        </p:txBody>
      </p:sp>
      <p:sp>
        <p:nvSpPr>
          <p:cNvPr id="5" name="Speech Bubble: Rectangle with Corners Rounded 4">
            <a:extLst>
              <a:ext uri="{FF2B5EF4-FFF2-40B4-BE49-F238E27FC236}">
                <a16:creationId xmlns:a16="http://schemas.microsoft.com/office/drawing/2014/main" id="{6DF849A1-97EB-4878-84DC-FD775AECA1EB}"/>
              </a:ext>
            </a:extLst>
          </p:cNvPr>
          <p:cNvSpPr/>
          <p:nvPr/>
        </p:nvSpPr>
        <p:spPr>
          <a:xfrm>
            <a:off x="7225323" y="1656766"/>
            <a:ext cx="4095620" cy="1589773"/>
          </a:xfrm>
          <a:prstGeom prst="wedgeRoundRectCallout">
            <a:avLst>
              <a:gd name="adj1" fmla="val -71238"/>
              <a:gd name="adj2" fmla="val -2790"/>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glow rad="101600">
              <a:srgbClr val="C00000">
                <a:alpha val="60000"/>
              </a:srgbClr>
            </a:glow>
          </a:effectLst>
        </p:spPr>
        <p:style>
          <a:lnRef idx="0">
            <a:scrgbClr r="0" g="0" b="0"/>
          </a:lnRef>
          <a:fillRef idx="0">
            <a:scrgbClr r="0" g="0" b="0"/>
          </a:fillRef>
          <a:effectRef idx="0">
            <a:scrgbClr r="0" g="0" b="0"/>
          </a:effectRef>
          <a:fontRef idx="minor">
            <a:schemeClr val="lt1"/>
          </a:fontRef>
        </p:style>
        <p:txBody>
          <a:bodyPr rtlCol="0" anchor="ctr"/>
          <a:lstStyle/>
          <a:p>
            <a:r>
              <a:rPr lang="en-US" b="1" dirty="0">
                <a:solidFill>
                  <a:schemeClr val="tx1"/>
                </a:solidFill>
              </a:rPr>
              <a:t>Self-determination theory of </a:t>
            </a:r>
            <a:r>
              <a:rPr lang="en-US" sz="2000" b="1" dirty="0">
                <a:solidFill>
                  <a:schemeClr val="tx1"/>
                </a:solidFill>
              </a:rPr>
              <a:t>motivation </a:t>
            </a:r>
            <a:r>
              <a:rPr lang="en-US" sz="1200" b="1" dirty="0">
                <a:solidFill>
                  <a:schemeClr val="tx1"/>
                </a:solidFill>
              </a:rPr>
              <a:t> (Deci &amp; Ryan, 1993)</a:t>
            </a:r>
            <a:endParaRPr lang="en-US" b="1" dirty="0">
              <a:solidFill>
                <a:schemeClr val="tx1"/>
              </a:solidFill>
            </a:endParaRPr>
          </a:p>
          <a:p>
            <a:r>
              <a:rPr lang="en-US" b="1" u="sng" dirty="0">
                <a:solidFill>
                  <a:schemeClr val="tx1"/>
                </a:solidFill>
              </a:rPr>
              <a:t>Autonomy:</a:t>
            </a:r>
            <a:r>
              <a:rPr lang="en-US" b="1" dirty="0">
                <a:solidFill>
                  <a:schemeClr val="tx1"/>
                </a:solidFill>
              </a:rPr>
              <a:t> having control over one's own life</a:t>
            </a:r>
          </a:p>
          <a:p>
            <a:r>
              <a:rPr lang="en-US" b="1" u="sng" dirty="0">
                <a:solidFill>
                  <a:schemeClr val="tx1"/>
                </a:solidFill>
              </a:rPr>
              <a:t>Competence</a:t>
            </a:r>
            <a:r>
              <a:rPr lang="en-US" b="1" dirty="0">
                <a:solidFill>
                  <a:schemeClr val="tx1"/>
                </a:solidFill>
              </a:rPr>
              <a:t>: The desire to feel capable and effective, to expand skills.</a:t>
            </a:r>
          </a:p>
          <a:p>
            <a:r>
              <a:rPr lang="en-US" b="1" u="sng" dirty="0">
                <a:solidFill>
                  <a:schemeClr val="tx1"/>
                </a:solidFill>
              </a:rPr>
              <a:t>Connectedness:</a:t>
            </a:r>
            <a:r>
              <a:rPr lang="en-US" b="1" dirty="0">
                <a:solidFill>
                  <a:schemeClr val="tx1"/>
                </a:solidFill>
              </a:rPr>
              <a:t> with other people, in school e.g. cooperative learning.</a:t>
            </a:r>
            <a:endParaRPr lang="en-AT" b="1" dirty="0">
              <a:solidFill>
                <a:schemeClr val="tx1"/>
              </a:solidFill>
            </a:endParaRPr>
          </a:p>
        </p:txBody>
      </p:sp>
      <p:sp>
        <p:nvSpPr>
          <p:cNvPr id="6" name="Speech Bubble: Rectangle with Corners Rounded 5">
            <a:extLst>
              <a:ext uri="{FF2B5EF4-FFF2-40B4-BE49-F238E27FC236}">
                <a16:creationId xmlns:a16="http://schemas.microsoft.com/office/drawing/2014/main" id="{2E7D230C-75C2-11F9-6587-3F8D0C2223DD}"/>
              </a:ext>
            </a:extLst>
          </p:cNvPr>
          <p:cNvSpPr/>
          <p:nvPr/>
        </p:nvSpPr>
        <p:spPr>
          <a:xfrm>
            <a:off x="6663411" y="3429000"/>
            <a:ext cx="3160097" cy="1502284"/>
          </a:xfrm>
          <a:prstGeom prst="wedgeRoundRectCallout">
            <a:avLst>
              <a:gd name="adj1" fmla="val -73784"/>
              <a:gd name="adj2" fmla="val -46185"/>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dirty="0">
                <a:solidFill>
                  <a:schemeClr val="tx1"/>
                </a:solidFill>
              </a:rPr>
              <a:t>Set rules</a:t>
            </a:r>
          </a:p>
          <a:p>
            <a:r>
              <a:rPr lang="en-US" b="1" dirty="0">
                <a:solidFill>
                  <a:schemeClr val="tx1"/>
                </a:solidFill>
              </a:rPr>
              <a:t>What media and tools are permitted.</a:t>
            </a:r>
          </a:p>
          <a:p>
            <a:r>
              <a:rPr lang="en-US" b="1" dirty="0">
                <a:solidFill>
                  <a:schemeClr val="tx1"/>
                </a:solidFill>
              </a:rPr>
              <a:t>You are responsible for the way you work.</a:t>
            </a:r>
          </a:p>
          <a:p>
            <a:r>
              <a:rPr lang="en-US" b="1" dirty="0">
                <a:solidFill>
                  <a:schemeClr val="tx1"/>
                </a:solidFill>
              </a:rPr>
              <a:t>Specify the tools you have used.</a:t>
            </a:r>
          </a:p>
          <a:p>
            <a:r>
              <a:rPr lang="en-US" b="1" dirty="0">
                <a:solidFill>
                  <a:schemeClr val="tx1"/>
                </a:solidFill>
              </a:rPr>
              <a:t>No rules without exception.</a:t>
            </a:r>
            <a:endParaRPr lang="en-AT" b="1" dirty="0">
              <a:solidFill>
                <a:schemeClr val="tx1"/>
              </a:solidFill>
            </a:endParaRPr>
          </a:p>
        </p:txBody>
      </p:sp>
      <p:sp>
        <p:nvSpPr>
          <p:cNvPr id="7" name="Speech Bubble: Rectangle with Corners Rounded 6">
            <a:extLst>
              <a:ext uri="{FF2B5EF4-FFF2-40B4-BE49-F238E27FC236}">
                <a16:creationId xmlns:a16="http://schemas.microsoft.com/office/drawing/2014/main" id="{B1AE6412-4665-D052-0C81-35554FA23532}"/>
              </a:ext>
            </a:extLst>
          </p:cNvPr>
          <p:cNvSpPr/>
          <p:nvPr/>
        </p:nvSpPr>
        <p:spPr>
          <a:xfrm>
            <a:off x="1145097" y="3815161"/>
            <a:ext cx="2632580" cy="1516043"/>
          </a:xfrm>
          <a:prstGeom prst="wedgeRoundRectCallout">
            <a:avLst>
              <a:gd name="adj1" fmla="val 45474"/>
              <a:gd name="adj2" fmla="val -72364"/>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dirty="0">
                <a:solidFill>
                  <a:schemeClr val="tx1"/>
                </a:solidFill>
              </a:rPr>
              <a:t>AI leads to a new exam culture:</a:t>
            </a:r>
          </a:p>
          <a:p>
            <a:r>
              <a:rPr lang="en-US" b="1" dirty="0">
                <a:solidFill>
                  <a:schemeClr val="tx1"/>
                </a:solidFill>
              </a:rPr>
              <a:t>More complex tasks but with some help.</a:t>
            </a:r>
          </a:p>
          <a:p>
            <a:r>
              <a:rPr lang="en-US" b="1" dirty="0">
                <a:solidFill>
                  <a:schemeClr val="tx1"/>
                </a:solidFill>
              </a:rPr>
              <a:t>Paper and pencil when appropriate</a:t>
            </a:r>
          </a:p>
          <a:p>
            <a:r>
              <a:rPr lang="en-US" b="1" dirty="0">
                <a:solidFill>
                  <a:schemeClr val="tx1"/>
                </a:solidFill>
              </a:rPr>
              <a:t>Semi-automated feedback and evaluations</a:t>
            </a:r>
          </a:p>
          <a:p>
            <a:pPr algn="ctr"/>
            <a:endParaRPr lang="en-AT" dirty="0"/>
          </a:p>
        </p:txBody>
      </p:sp>
      <p:sp>
        <p:nvSpPr>
          <p:cNvPr id="8" name="Speech Bubble: Rectangle with Corners Rounded 7">
            <a:extLst>
              <a:ext uri="{FF2B5EF4-FFF2-40B4-BE49-F238E27FC236}">
                <a16:creationId xmlns:a16="http://schemas.microsoft.com/office/drawing/2014/main" id="{9459D87F-DBEA-1134-32C3-B75BF53D993E}"/>
              </a:ext>
            </a:extLst>
          </p:cNvPr>
          <p:cNvSpPr/>
          <p:nvPr/>
        </p:nvSpPr>
        <p:spPr>
          <a:xfrm>
            <a:off x="5779236" y="5167618"/>
            <a:ext cx="2572789" cy="743577"/>
          </a:xfrm>
          <a:prstGeom prst="wedgeRoundRectCallout">
            <a:avLst>
              <a:gd name="adj1" fmla="val -55233"/>
              <a:gd name="adj2" fmla="val -73987"/>
              <a:gd name="adj3"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chemeClr val="tx1"/>
                </a:solidFill>
              </a:rPr>
              <a:t>Improve your media competency.</a:t>
            </a:r>
          </a:p>
          <a:p>
            <a:pPr algn="ctr"/>
            <a:r>
              <a:rPr lang="en-US" b="1" dirty="0">
                <a:solidFill>
                  <a:schemeClr val="tx1"/>
                </a:solidFill>
              </a:rPr>
              <a:t>Learn to spot fake news, framing and bias.</a:t>
            </a:r>
            <a:endParaRPr lang="en-AT" dirty="0"/>
          </a:p>
        </p:txBody>
      </p:sp>
      <p:pic>
        <p:nvPicPr>
          <p:cNvPr id="1026" name="Picture 2" descr="Free student confused question vector">
            <a:extLst>
              <a:ext uri="{FF2B5EF4-FFF2-40B4-BE49-F238E27FC236}">
                <a16:creationId xmlns:a16="http://schemas.microsoft.com/office/drawing/2014/main" id="{201FBFE2-7864-F563-37B8-74CC9A8CD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959" y="1837876"/>
            <a:ext cx="232013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C8EC6-27EF-BE75-0792-00EF91852D1D}"/>
              </a:ext>
            </a:extLst>
          </p:cNvPr>
          <p:cNvSpPr>
            <a:spLocks noGrp="1"/>
          </p:cNvSpPr>
          <p:nvPr>
            <p:ph type="title"/>
          </p:nvPr>
        </p:nvSpPr>
        <p:spPr/>
        <p:txBody>
          <a:bodyPr/>
          <a:lstStyle/>
          <a:p>
            <a:r>
              <a:rPr lang="en-US" dirty="0"/>
              <a:t>How do students use AI?</a:t>
            </a:r>
            <a:endParaRPr lang="en-AT" dirty="0"/>
          </a:p>
        </p:txBody>
      </p:sp>
      <p:sp>
        <p:nvSpPr>
          <p:cNvPr id="4" name="Text Placeholder 3">
            <a:extLst>
              <a:ext uri="{FF2B5EF4-FFF2-40B4-BE49-F238E27FC236}">
                <a16:creationId xmlns:a16="http://schemas.microsoft.com/office/drawing/2014/main" id="{13E3527A-7B0D-3485-A703-30EB73BC65ED}"/>
              </a:ext>
            </a:extLst>
          </p:cNvPr>
          <p:cNvSpPr>
            <a:spLocks noGrp="1"/>
          </p:cNvSpPr>
          <p:nvPr>
            <p:ph type="body" sz="half" idx="2"/>
          </p:nvPr>
        </p:nvSpPr>
        <p:spPr>
          <a:xfrm>
            <a:off x="909061" y="2360612"/>
            <a:ext cx="3932237" cy="3500438"/>
          </a:xfrm>
        </p:spPr>
        <p:txBody>
          <a:bodyPr>
            <a:normAutofit lnSpcReduction="10000"/>
          </a:bodyPr>
          <a:lstStyle/>
          <a:p>
            <a:r>
              <a:rPr lang="en-US" sz="2800" dirty="0"/>
              <a:t>Ghostwriter: AI does the work for them</a:t>
            </a:r>
          </a:p>
          <a:p>
            <a:endParaRPr lang="en-US" sz="2800" dirty="0"/>
          </a:p>
          <a:p>
            <a:r>
              <a:rPr lang="en-US" sz="2800" dirty="0"/>
              <a:t>Writing Tutor: AI assists them, gives tips and feedback</a:t>
            </a:r>
          </a:p>
          <a:p>
            <a:endParaRPr lang="en-US" sz="2800" dirty="0"/>
          </a:p>
          <a:p>
            <a:r>
              <a:rPr lang="en-US" sz="2800" dirty="0"/>
              <a:t>Writing Partner: Human and AI cooperate and interact</a:t>
            </a:r>
          </a:p>
          <a:p>
            <a:pPr marL="342900" indent="-342900">
              <a:buAutoNum type="arabicPeriod"/>
            </a:pPr>
            <a:endParaRPr lang="en-AT" dirty="0"/>
          </a:p>
        </p:txBody>
      </p:sp>
      <p:pic>
        <p:nvPicPr>
          <p:cNvPr id="12" name="Content Placeholder 11" descr="Sad face outline outline">
            <a:extLst>
              <a:ext uri="{FF2B5EF4-FFF2-40B4-BE49-F238E27FC236}">
                <a16:creationId xmlns:a16="http://schemas.microsoft.com/office/drawing/2014/main" id="{D6EB8AF0-8658-944A-497B-4C0110AEC8E4}"/>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677698" y="2102514"/>
            <a:ext cx="914400" cy="914400"/>
          </a:xfrm>
        </p:spPr>
      </p:pic>
      <p:pic>
        <p:nvPicPr>
          <p:cNvPr id="16" name="Graphic 15" descr="Smiling face outline outline">
            <a:extLst>
              <a:ext uri="{FF2B5EF4-FFF2-40B4-BE49-F238E27FC236}">
                <a16:creationId xmlns:a16="http://schemas.microsoft.com/office/drawing/2014/main" id="{9EA32CAC-43C2-78DC-D426-D3DA3CF95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2505" y="3275012"/>
            <a:ext cx="914400" cy="914400"/>
          </a:xfrm>
          <a:prstGeom prst="rect">
            <a:avLst/>
          </a:prstGeom>
        </p:spPr>
      </p:pic>
      <p:sp>
        <p:nvSpPr>
          <p:cNvPr id="17" name="Rectangle 16">
            <a:extLst>
              <a:ext uri="{FF2B5EF4-FFF2-40B4-BE49-F238E27FC236}">
                <a16:creationId xmlns:a16="http://schemas.microsoft.com/office/drawing/2014/main" id="{D91D9271-8F41-B2A2-2BB0-A5EA669F7D64}"/>
              </a:ext>
            </a:extLst>
          </p:cNvPr>
          <p:cNvSpPr/>
          <p:nvPr/>
        </p:nvSpPr>
        <p:spPr>
          <a:xfrm>
            <a:off x="6230389" y="1213658"/>
            <a:ext cx="5087389" cy="453043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Good Prompting:</a:t>
            </a:r>
          </a:p>
          <a:p>
            <a:r>
              <a:rPr lang="en-US" b="1" dirty="0"/>
              <a:t>Take on the role of an English teacher and help me write a blog entry about the use of social media. </a:t>
            </a:r>
          </a:p>
          <a:p>
            <a:r>
              <a:rPr lang="en-US" b="1" dirty="0"/>
              <a:t>The text should be about 200 words long and should be written for </a:t>
            </a:r>
            <a:r>
              <a:rPr lang="en-US" b="1" dirty="0">
                <a:solidFill>
                  <a:srgbClr val="C00000"/>
                </a:solidFill>
              </a:rPr>
              <a:t>12–13</a:t>
            </a:r>
            <a:r>
              <a:rPr lang="en-US" b="1" dirty="0"/>
              <a:t>-year-old ESL learners at </a:t>
            </a:r>
            <a:r>
              <a:rPr lang="en-US" b="1" dirty="0">
                <a:solidFill>
                  <a:srgbClr val="C00000"/>
                </a:solidFill>
              </a:rPr>
              <a:t>A2</a:t>
            </a:r>
            <a:r>
              <a:rPr lang="en-US" b="1" dirty="0"/>
              <a:t> level on the CEFR.</a:t>
            </a:r>
          </a:p>
          <a:p>
            <a:r>
              <a:rPr lang="en-US" b="1" dirty="0"/>
              <a:t>This is the assignment I got from my teacher</a:t>
            </a:r>
            <a:r>
              <a:rPr lang="en-US" b="1" dirty="0">
                <a:solidFill>
                  <a:srgbClr val="C00000"/>
                </a:solidFill>
              </a:rPr>
              <a:t>: Write a short blog entry about the use of social media in your class. Tell us how  you and your classmates use social media and share your opinion about different social media platforms and the effects on young people.</a:t>
            </a:r>
          </a:p>
          <a:p>
            <a:endParaRPr lang="en-US" b="1" dirty="0"/>
          </a:p>
          <a:p>
            <a:r>
              <a:rPr lang="en-US" b="1" dirty="0"/>
              <a:t>Do NOT write the text for me and do not give me any examples but give me tips for each step. Your answers should be short (not more than 2-3 sentences per interaction and in simple English (B1). End each of your answers by telling me what to do next.</a:t>
            </a:r>
          </a:p>
          <a:p>
            <a:r>
              <a:rPr lang="en-US" b="1" dirty="0"/>
              <a:t>Let’s start with collecting ideas for the blog.</a:t>
            </a:r>
            <a:endParaRPr lang="en-AT" b="1" dirty="0"/>
          </a:p>
        </p:txBody>
      </p:sp>
      <p:pic>
        <p:nvPicPr>
          <p:cNvPr id="19" name="Picture 18">
            <a:extLst>
              <a:ext uri="{FF2B5EF4-FFF2-40B4-BE49-F238E27FC236}">
                <a16:creationId xmlns:a16="http://schemas.microsoft.com/office/drawing/2014/main" id="{EC3CF041-4F3B-E006-EF7C-43C94FEEC81F}"/>
              </a:ext>
            </a:extLst>
          </p:cNvPr>
          <p:cNvPicPr>
            <a:picLocks noChangeAspect="1"/>
          </p:cNvPicPr>
          <p:nvPr/>
        </p:nvPicPr>
        <p:blipFill>
          <a:blip r:embed="rId6"/>
          <a:stretch>
            <a:fillRect/>
          </a:stretch>
        </p:blipFill>
        <p:spPr>
          <a:xfrm>
            <a:off x="4692505" y="4566156"/>
            <a:ext cx="914479" cy="914479"/>
          </a:xfrm>
          <a:prstGeom prst="rect">
            <a:avLst/>
          </a:prstGeom>
        </p:spPr>
      </p:pic>
      <p:cxnSp>
        <p:nvCxnSpPr>
          <p:cNvPr id="21" name="Connector: Curved 20">
            <a:extLst>
              <a:ext uri="{FF2B5EF4-FFF2-40B4-BE49-F238E27FC236}">
                <a16:creationId xmlns:a16="http://schemas.microsoft.com/office/drawing/2014/main" id="{7B9E9058-A2F7-59EC-F343-3F94C958DD65}"/>
              </a:ext>
            </a:extLst>
          </p:cNvPr>
          <p:cNvCxnSpPr>
            <a:cxnSpLocks/>
          </p:cNvCxnSpPr>
          <p:nvPr/>
        </p:nvCxnSpPr>
        <p:spPr>
          <a:xfrm rot="5400000" flipH="1" flipV="1">
            <a:off x="4520940" y="2675514"/>
            <a:ext cx="3271061" cy="1128746"/>
          </a:xfrm>
          <a:prstGeom prst="curvedConnector3">
            <a:avLst>
              <a:gd name="adj1" fmla="val 105527"/>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64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2694F0F-9C8F-B03C-763A-D0569D7B8AC5}"/>
              </a:ext>
            </a:extLst>
          </p:cNvPr>
          <p:cNvSpPr>
            <a:spLocks noGrp="1"/>
          </p:cNvSpPr>
          <p:nvPr>
            <p:ph type="subTitle" idx="1"/>
          </p:nvPr>
        </p:nvSpPr>
        <p:spPr/>
        <p:txBody>
          <a:bodyPr/>
          <a:lstStyle/>
          <a:p>
            <a:r>
              <a:rPr lang="en-US" dirty="0"/>
              <a:t>Today’s topics</a:t>
            </a:r>
            <a:endParaRPr lang="en-AT" dirty="0"/>
          </a:p>
        </p:txBody>
      </p:sp>
      <p:sp>
        <p:nvSpPr>
          <p:cNvPr id="4" name="Speech Bubble: Oval 3">
            <a:extLst>
              <a:ext uri="{FF2B5EF4-FFF2-40B4-BE49-F238E27FC236}">
                <a16:creationId xmlns:a16="http://schemas.microsoft.com/office/drawing/2014/main" id="{DB1D1759-0DBE-711B-4FB7-F096883BA955}"/>
              </a:ext>
            </a:extLst>
          </p:cNvPr>
          <p:cNvSpPr/>
          <p:nvPr/>
        </p:nvSpPr>
        <p:spPr>
          <a:xfrm>
            <a:off x="2727874" y="898596"/>
            <a:ext cx="1732547" cy="1143000"/>
          </a:xfrm>
          <a:custGeom>
            <a:avLst/>
            <a:gdLst>
              <a:gd name="connsiteX0" fmla="*/ -291969 w 1732547"/>
              <a:gd name="connsiteY0" fmla="*/ 1092639 h 1143000"/>
              <a:gd name="connsiteX1" fmla="*/ 70615 w 1732547"/>
              <a:gd name="connsiteY1" fmla="*/ 797504 h 1143000"/>
              <a:gd name="connsiteX2" fmla="*/ 660751 w 1732547"/>
              <a:gd name="connsiteY2" fmla="*/ 16317 h 1143000"/>
              <a:gd name="connsiteX3" fmla="*/ 1576132 w 1732547"/>
              <a:gd name="connsiteY3" fmla="*/ 243935 h 1143000"/>
              <a:gd name="connsiteX4" fmla="*/ 1166257 w 1732547"/>
              <a:gd name="connsiteY4" fmla="*/ 1107640 h 1143000"/>
              <a:gd name="connsiteX5" fmla="*/ 256883 w 1732547"/>
              <a:gd name="connsiteY5" fmla="*/ 977684 h 1143000"/>
              <a:gd name="connsiteX6" fmla="*/ -291969 w 1732547"/>
              <a:gd name="connsiteY6" fmla="*/ 1092639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547" h="1143000" fill="none" extrusionOk="0">
                <a:moveTo>
                  <a:pt x="-291969" y="1092639"/>
                </a:moveTo>
                <a:cubicBezTo>
                  <a:pt x="-137282" y="932507"/>
                  <a:pt x="-46939" y="944746"/>
                  <a:pt x="70615" y="797504"/>
                </a:cubicBezTo>
                <a:cubicBezTo>
                  <a:pt x="-141738" y="413636"/>
                  <a:pt x="47901" y="112209"/>
                  <a:pt x="660751" y="16317"/>
                </a:cubicBezTo>
                <a:cubicBezTo>
                  <a:pt x="1027867" y="-51354"/>
                  <a:pt x="1398943" y="77603"/>
                  <a:pt x="1576132" y="243935"/>
                </a:cubicBezTo>
                <a:cubicBezTo>
                  <a:pt x="1817229" y="550916"/>
                  <a:pt x="1649726" y="931123"/>
                  <a:pt x="1166257" y="1107640"/>
                </a:cubicBezTo>
                <a:cubicBezTo>
                  <a:pt x="871491" y="1183272"/>
                  <a:pt x="501635" y="1123162"/>
                  <a:pt x="256883" y="977684"/>
                </a:cubicBezTo>
                <a:cubicBezTo>
                  <a:pt x="163313" y="1044288"/>
                  <a:pt x="-55003" y="1051287"/>
                  <a:pt x="-291969" y="1092639"/>
                </a:cubicBezTo>
                <a:close/>
              </a:path>
              <a:path w="1732547" h="1143000" stroke="0" extrusionOk="0">
                <a:moveTo>
                  <a:pt x="-291969" y="1092639"/>
                </a:moveTo>
                <a:cubicBezTo>
                  <a:pt x="-216842" y="1016948"/>
                  <a:pt x="-38317" y="858897"/>
                  <a:pt x="70615" y="797504"/>
                </a:cubicBezTo>
                <a:cubicBezTo>
                  <a:pt x="-192798" y="493471"/>
                  <a:pt x="124715" y="13621"/>
                  <a:pt x="660751" y="16317"/>
                </a:cubicBezTo>
                <a:cubicBezTo>
                  <a:pt x="972012" y="-14231"/>
                  <a:pt x="1358506" y="98502"/>
                  <a:pt x="1576132" y="243935"/>
                </a:cubicBezTo>
                <a:cubicBezTo>
                  <a:pt x="1884941" y="474326"/>
                  <a:pt x="1639861" y="931139"/>
                  <a:pt x="1166257" y="1107640"/>
                </a:cubicBezTo>
                <a:cubicBezTo>
                  <a:pt x="804824" y="1182719"/>
                  <a:pt x="450188" y="1107938"/>
                  <a:pt x="256883" y="977684"/>
                </a:cubicBezTo>
                <a:cubicBezTo>
                  <a:pt x="102751" y="1018440"/>
                  <a:pt x="-47024" y="1054675"/>
                  <a:pt x="-291969" y="1092639"/>
                </a:cubicBezTo>
                <a:close/>
              </a:path>
            </a:pathLst>
          </a:custGeom>
          <a:solidFill>
            <a:schemeClr val="tx2">
              <a:lumMod val="25000"/>
              <a:lumOff val="75000"/>
            </a:schemeClr>
          </a:solidFill>
          <a:ln w="12700">
            <a:extLst>
              <a:ext uri="{C807C97D-BFC1-408E-A445-0C87EB9F89A2}">
                <ask:lineSketchStyleProps xmlns:ask="http://schemas.microsoft.com/office/drawing/2018/sketchyshapes" sd="1063161498">
                  <a:prstGeom prst="wedgeEllipseCallout">
                    <a:avLst>
                      <a:gd name="adj1" fmla="val -66852"/>
                      <a:gd name="adj2" fmla="val 45594"/>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AI – What can it do for language teachers?</a:t>
            </a:r>
            <a:endParaRPr lang="en-AT" b="1" dirty="0"/>
          </a:p>
        </p:txBody>
      </p:sp>
      <p:sp>
        <p:nvSpPr>
          <p:cNvPr id="5" name="Title 4">
            <a:extLst>
              <a:ext uri="{FF2B5EF4-FFF2-40B4-BE49-F238E27FC236}">
                <a16:creationId xmlns:a16="http://schemas.microsoft.com/office/drawing/2014/main" id="{B8AEA15C-E991-D610-18E9-C744E9F5CE63}"/>
              </a:ext>
            </a:extLst>
          </p:cNvPr>
          <p:cNvSpPr>
            <a:spLocks noGrp="1"/>
          </p:cNvSpPr>
          <p:nvPr>
            <p:ph type="ctrTitle"/>
          </p:nvPr>
        </p:nvSpPr>
        <p:spPr>
          <a:xfrm>
            <a:off x="4790121" y="688329"/>
            <a:ext cx="4250908" cy="858253"/>
          </a:xfrm>
          <a:custGeom>
            <a:avLst/>
            <a:gdLst>
              <a:gd name="connsiteX0" fmla="*/ 890948 w 4250908"/>
              <a:gd name="connsiteY0" fmla="*/ 1069804 h 858253"/>
              <a:gd name="connsiteX1" fmla="*/ 991038 w 4250908"/>
              <a:gd name="connsiteY1" fmla="*/ 792020 h 858253"/>
              <a:gd name="connsiteX2" fmla="*/ 1923194 w 4250908"/>
              <a:gd name="connsiteY2" fmla="*/ 1947 h 858253"/>
              <a:gd name="connsiteX3" fmla="*/ 2757911 w 4250908"/>
              <a:gd name="connsiteY3" fmla="*/ 19438 h 858253"/>
              <a:gd name="connsiteX4" fmla="*/ 2487025 w 4250908"/>
              <a:gd name="connsiteY4" fmla="*/ 851999 h 858253"/>
              <a:gd name="connsiteX5" fmla="*/ 1746961 w 4250908"/>
              <a:gd name="connsiteY5" fmla="*/ 851395 h 858253"/>
              <a:gd name="connsiteX6" fmla="*/ 890948 w 4250908"/>
              <a:gd name="connsiteY6" fmla="*/ 1069804 h 85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0908" h="858253" fill="none" extrusionOk="0">
                <a:moveTo>
                  <a:pt x="890948" y="1069804"/>
                </a:moveTo>
                <a:cubicBezTo>
                  <a:pt x="932845" y="1020948"/>
                  <a:pt x="963101" y="817948"/>
                  <a:pt x="991038" y="792020"/>
                </a:cubicBezTo>
                <a:cubicBezTo>
                  <a:pt x="-815976" y="482106"/>
                  <a:pt x="-47960" y="94413"/>
                  <a:pt x="1923194" y="1947"/>
                </a:cubicBezTo>
                <a:cubicBezTo>
                  <a:pt x="2222789" y="-26326"/>
                  <a:pt x="2460716" y="405"/>
                  <a:pt x="2757911" y="19438"/>
                </a:cubicBezTo>
                <a:cubicBezTo>
                  <a:pt x="4888210" y="120434"/>
                  <a:pt x="4662928" y="767955"/>
                  <a:pt x="2487025" y="851999"/>
                </a:cubicBezTo>
                <a:cubicBezTo>
                  <a:pt x="2207447" y="842028"/>
                  <a:pt x="2029735" y="838855"/>
                  <a:pt x="1746961" y="851395"/>
                </a:cubicBezTo>
                <a:cubicBezTo>
                  <a:pt x="1628309" y="906001"/>
                  <a:pt x="1094689" y="968460"/>
                  <a:pt x="890948" y="1069804"/>
                </a:cubicBezTo>
                <a:close/>
              </a:path>
              <a:path w="4250908" h="858253" stroke="0" extrusionOk="0">
                <a:moveTo>
                  <a:pt x="890948" y="1069804"/>
                </a:moveTo>
                <a:cubicBezTo>
                  <a:pt x="887497" y="1036957"/>
                  <a:pt x="942024" y="916522"/>
                  <a:pt x="991038" y="792020"/>
                </a:cubicBezTo>
                <a:cubicBezTo>
                  <a:pt x="-812857" y="583094"/>
                  <a:pt x="-128996" y="170779"/>
                  <a:pt x="1923194" y="1947"/>
                </a:cubicBezTo>
                <a:cubicBezTo>
                  <a:pt x="2188282" y="43312"/>
                  <a:pt x="2506233" y="14717"/>
                  <a:pt x="2757911" y="19438"/>
                </a:cubicBezTo>
                <a:cubicBezTo>
                  <a:pt x="4863076" y="268550"/>
                  <a:pt x="4611838" y="787781"/>
                  <a:pt x="2487025" y="851999"/>
                </a:cubicBezTo>
                <a:cubicBezTo>
                  <a:pt x="2215965" y="850034"/>
                  <a:pt x="2021078" y="867074"/>
                  <a:pt x="1746961" y="851395"/>
                </a:cubicBezTo>
                <a:cubicBezTo>
                  <a:pt x="1536892" y="833779"/>
                  <a:pt x="1055492" y="994970"/>
                  <a:pt x="890948" y="1069804"/>
                </a:cubicBezTo>
                <a:close/>
              </a:path>
            </a:pathLst>
          </a:custGeom>
          <a:ln w="12700">
            <a:extLst>
              <a:ext uri="{C807C97D-BFC1-408E-A445-0C87EB9F89A2}">
                <ask:lineSketchStyleProps xmlns:ask="http://schemas.microsoft.com/office/drawing/2018/sketchyshapes" sd="2214188587">
                  <a:prstGeom prst="wedgeEllipseCallout">
                    <a:avLst>
                      <a:gd name="adj1" fmla="val -29041"/>
                      <a:gd name="adj2" fmla="val 74649"/>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noAutofit/>
          </a:bodyPr>
          <a:lstStyle/>
          <a:p>
            <a:pPr algn="ctr"/>
            <a:r>
              <a:rPr lang="en-US" sz="2000" dirty="0"/>
              <a:t>AI – What can it do for language learners?</a:t>
            </a:r>
            <a:endParaRPr lang="en-AT" sz="2000" dirty="0"/>
          </a:p>
        </p:txBody>
      </p:sp>
      <p:sp>
        <p:nvSpPr>
          <p:cNvPr id="6" name="Speech Bubble: Oval 5">
            <a:extLst>
              <a:ext uri="{FF2B5EF4-FFF2-40B4-BE49-F238E27FC236}">
                <a16:creationId xmlns:a16="http://schemas.microsoft.com/office/drawing/2014/main" id="{2445258E-EB4D-6D1A-A598-D4508EC6CB76}"/>
              </a:ext>
            </a:extLst>
          </p:cNvPr>
          <p:cNvSpPr/>
          <p:nvPr/>
        </p:nvSpPr>
        <p:spPr>
          <a:xfrm>
            <a:off x="7555422" y="2928754"/>
            <a:ext cx="1732547" cy="1255295"/>
          </a:xfrm>
          <a:custGeom>
            <a:avLst/>
            <a:gdLst>
              <a:gd name="connsiteX0" fmla="*/ -168542 w 1732547"/>
              <a:gd name="connsiteY0" fmla="*/ 157238 h 1255295"/>
              <a:gd name="connsiteX1" fmla="*/ 233801 w 1732547"/>
              <a:gd name="connsiteY1" fmla="*/ 198756 h 1255295"/>
              <a:gd name="connsiteX2" fmla="*/ 1194986 w 1732547"/>
              <a:gd name="connsiteY2" fmla="*/ 46942 h 1255295"/>
              <a:gd name="connsiteX3" fmla="*/ 1595861 w 1732547"/>
              <a:gd name="connsiteY3" fmla="*/ 966042 h 1255295"/>
              <a:gd name="connsiteX4" fmla="*/ 642543 w 1732547"/>
              <a:gd name="connsiteY4" fmla="*/ 1234002 h 1255295"/>
              <a:gd name="connsiteX5" fmla="*/ 58106 w 1732547"/>
              <a:gd name="connsiteY5" fmla="*/ 401650 h 1255295"/>
              <a:gd name="connsiteX6" fmla="*/ -168542 w 1732547"/>
              <a:gd name="connsiteY6" fmla="*/ 157238 h 12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547" h="1255295" fill="none" extrusionOk="0">
                <a:moveTo>
                  <a:pt x="-168542" y="157238"/>
                </a:moveTo>
                <a:cubicBezTo>
                  <a:pt x="-33927" y="145355"/>
                  <a:pt x="111275" y="176237"/>
                  <a:pt x="233801" y="198756"/>
                </a:cubicBezTo>
                <a:cubicBezTo>
                  <a:pt x="447827" y="-48887"/>
                  <a:pt x="862199" y="-6593"/>
                  <a:pt x="1194986" y="46942"/>
                </a:cubicBezTo>
                <a:cubicBezTo>
                  <a:pt x="1697171" y="171369"/>
                  <a:pt x="1901601" y="598061"/>
                  <a:pt x="1595861" y="966042"/>
                </a:cubicBezTo>
                <a:cubicBezTo>
                  <a:pt x="1395709" y="1193097"/>
                  <a:pt x="1039080" y="1362638"/>
                  <a:pt x="642543" y="1234002"/>
                </a:cubicBezTo>
                <a:cubicBezTo>
                  <a:pt x="163296" y="1151409"/>
                  <a:pt x="-115302" y="723340"/>
                  <a:pt x="58106" y="401650"/>
                </a:cubicBezTo>
                <a:cubicBezTo>
                  <a:pt x="-39424" y="316886"/>
                  <a:pt x="-93361" y="253267"/>
                  <a:pt x="-168542" y="157238"/>
                </a:cubicBezTo>
                <a:close/>
              </a:path>
              <a:path w="1732547" h="1255295" stroke="0" extrusionOk="0">
                <a:moveTo>
                  <a:pt x="-168542" y="157238"/>
                </a:moveTo>
                <a:cubicBezTo>
                  <a:pt x="-84054" y="169051"/>
                  <a:pt x="164019" y="188413"/>
                  <a:pt x="233801" y="198756"/>
                </a:cubicBezTo>
                <a:cubicBezTo>
                  <a:pt x="447843" y="-20198"/>
                  <a:pt x="857089" y="-41829"/>
                  <a:pt x="1194986" y="46942"/>
                </a:cubicBezTo>
                <a:cubicBezTo>
                  <a:pt x="1746247" y="243686"/>
                  <a:pt x="1937144" y="694429"/>
                  <a:pt x="1595861" y="966042"/>
                </a:cubicBezTo>
                <a:cubicBezTo>
                  <a:pt x="1368263" y="1179121"/>
                  <a:pt x="995567" y="1339277"/>
                  <a:pt x="642543" y="1234002"/>
                </a:cubicBezTo>
                <a:cubicBezTo>
                  <a:pt x="134314" y="1131800"/>
                  <a:pt x="-158252" y="762699"/>
                  <a:pt x="58106" y="401650"/>
                </a:cubicBezTo>
                <a:cubicBezTo>
                  <a:pt x="13120" y="384007"/>
                  <a:pt x="-107471" y="191242"/>
                  <a:pt x="-168542" y="157238"/>
                </a:cubicBezTo>
                <a:close/>
              </a:path>
            </a:pathLst>
          </a:custGeom>
          <a:ln w="12700">
            <a:extLst>
              <a:ext uri="{C807C97D-BFC1-408E-A445-0C87EB9F89A2}">
                <ask:lineSketchStyleProps xmlns:ask="http://schemas.microsoft.com/office/drawing/2018/sketchyshapes" sd="315904609">
                  <a:prstGeom prst="wedgeEllipseCallout">
                    <a:avLst>
                      <a:gd name="adj1" fmla="val -59728"/>
                      <a:gd name="adj2" fmla="val -37474"/>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Using AI meaningfully and ethically</a:t>
            </a:r>
            <a:endParaRPr lang="en-AT" b="1" dirty="0"/>
          </a:p>
        </p:txBody>
      </p:sp>
      <p:sp>
        <p:nvSpPr>
          <p:cNvPr id="7" name="Speech Bubble: Oval 6">
            <a:extLst>
              <a:ext uri="{FF2B5EF4-FFF2-40B4-BE49-F238E27FC236}">
                <a16:creationId xmlns:a16="http://schemas.microsoft.com/office/drawing/2014/main" id="{D27B4A9F-98C8-6D06-9A49-0327DF50720E}"/>
              </a:ext>
            </a:extLst>
          </p:cNvPr>
          <p:cNvSpPr/>
          <p:nvPr/>
        </p:nvSpPr>
        <p:spPr>
          <a:xfrm>
            <a:off x="3239685" y="3676718"/>
            <a:ext cx="1788695" cy="1014663"/>
          </a:xfrm>
          <a:custGeom>
            <a:avLst/>
            <a:gdLst>
              <a:gd name="connsiteX0" fmla="*/ 510744 w 1788695"/>
              <a:gd name="connsiteY0" fmla="*/ 1359029 h 1014663"/>
              <a:gd name="connsiteX1" fmla="*/ 511687 w 1788695"/>
              <a:gd name="connsiteY1" fmla="*/ 965879 h 1014663"/>
              <a:gd name="connsiteX2" fmla="*/ 284867 w 1788695"/>
              <a:gd name="connsiteY2" fmla="*/ 136047 h 1014663"/>
              <a:gd name="connsiteX3" fmla="*/ 1102300 w 1788695"/>
              <a:gd name="connsiteY3" fmla="*/ 13904 h 1014663"/>
              <a:gd name="connsiteX4" fmla="*/ 1709558 w 1788695"/>
              <a:gd name="connsiteY4" fmla="*/ 715982 h 1014663"/>
              <a:gd name="connsiteX5" fmla="*/ 842364 w 1788695"/>
              <a:gd name="connsiteY5" fmla="*/ 1013806 h 1014663"/>
              <a:gd name="connsiteX6" fmla="*/ 510744 w 1788695"/>
              <a:gd name="connsiteY6" fmla="*/ 1359029 h 101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695" h="1014663" fill="none" extrusionOk="0">
                <a:moveTo>
                  <a:pt x="510744" y="1359029"/>
                </a:moveTo>
                <a:cubicBezTo>
                  <a:pt x="519340" y="1226297"/>
                  <a:pt x="517627" y="1093099"/>
                  <a:pt x="511687" y="965879"/>
                </a:cubicBezTo>
                <a:cubicBezTo>
                  <a:pt x="-74976" y="869454"/>
                  <a:pt x="-212721" y="387872"/>
                  <a:pt x="284867" y="136047"/>
                </a:cubicBezTo>
                <a:cubicBezTo>
                  <a:pt x="511363" y="13766"/>
                  <a:pt x="809616" y="-14270"/>
                  <a:pt x="1102300" y="13904"/>
                </a:cubicBezTo>
                <a:cubicBezTo>
                  <a:pt x="1603518" y="104165"/>
                  <a:pt x="1900287" y="438532"/>
                  <a:pt x="1709558" y="715982"/>
                </a:cubicBezTo>
                <a:cubicBezTo>
                  <a:pt x="1521439" y="905592"/>
                  <a:pt x="1157196" y="1048717"/>
                  <a:pt x="842364" y="1013806"/>
                </a:cubicBezTo>
                <a:cubicBezTo>
                  <a:pt x="710332" y="1167976"/>
                  <a:pt x="594763" y="1326275"/>
                  <a:pt x="510744" y="1359029"/>
                </a:cubicBezTo>
                <a:close/>
              </a:path>
              <a:path w="1788695" h="1014663" stroke="0" extrusionOk="0">
                <a:moveTo>
                  <a:pt x="510744" y="1359029"/>
                </a:moveTo>
                <a:cubicBezTo>
                  <a:pt x="521539" y="1220955"/>
                  <a:pt x="505361" y="1111428"/>
                  <a:pt x="511687" y="965879"/>
                </a:cubicBezTo>
                <a:cubicBezTo>
                  <a:pt x="-64773" y="804963"/>
                  <a:pt x="-115300" y="387812"/>
                  <a:pt x="284867" y="136047"/>
                </a:cubicBezTo>
                <a:cubicBezTo>
                  <a:pt x="504924" y="27936"/>
                  <a:pt x="815947" y="-26588"/>
                  <a:pt x="1102300" y="13904"/>
                </a:cubicBezTo>
                <a:cubicBezTo>
                  <a:pt x="1669665" y="46311"/>
                  <a:pt x="1962678" y="483061"/>
                  <a:pt x="1709558" y="715982"/>
                </a:cubicBezTo>
                <a:cubicBezTo>
                  <a:pt x="1545482" y="904114"/>
                  <a:pt x="1215036" y="1020810"/>
                  <a:pt x="842364" y="1013806"/>
                </a:cubicBezTo>
                <a:cubicBezTo>
                  <a:pt x="666469" y="1143337"/>
                  <a:pt x="686596" y="1203797"/>
                  <a:pt x="510744" y="1359029"/>
                </a:cubicBezTo>
                <a:close/>
              </a:path>
            </a:pathLst>
          </a:custGeom>
          <a:solidFill>
            <a:schemeClr val="tx2">
              <a:lumMod val="25000"/>
              <a:lumOff val="75000"/>
            </a:schemeClr>
          </a:solidFill>
          <a:ln w="12700">
            <a:extLst>
              <a:ext uri="{C807C97D-BFC1-408E-A445-0C87EB9F89A2}">
                <ask:lineSketchStyleProps xmlns:ask="http://schemas.microsoft.com/office/drawing/2018/sketchyshapes" sd="2536362885">
                  <a:prstGeom prst="wedgeEllipseCallout">
                    <a:avLst>
                      <a:gd name="adj1" fmla="val -21446"/>
                      <a:gd name="adj2" fmla="val 83939"/>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Trying out some tools</a:t>
            </a:r>
            <a:endParaRPr lang="en-AT" b="1" dirty="0"/>
          </a:p>
        </p:txBody>
      </p:sp>
      <p:sp>
        <p:nvSpPr>
          <p:cNvPr id="8" name="Speech Bubble: Oval 7">
            <a:extLst>
              <a:ext uri="{FF2B5EF4-FFF2-40B4-BE49-F238E27FC236}">
                <a16:creationId xmlns:a16="http://schemas.microsoft.com/office/drawing/2014/main" id="{2E616537-4AC5-8334-82AC-F9550A802193}"/>
              </a:ext>
            </a:extLst>
          </p:cNvPr>
          <p:cNvSpPr/>
          <p:nvPr/>
        </p:nvSpPr>
        <p:spPr>
          <a:xfrm>
            <a:off x="543427" y="5275241"/>
            <a:ext cx="1961147" cy="1143000"/>
          </a:xfrm>
          <a:custGeom>
            <a:avLst/>
            <a:gdLst>
              <a:gd name="connsiteX0" fmla="*/ 2255947 w 1961147"/>
              <a:gd name="connsiteY0" fmla="*/ -249185 h 1143000"/>
              <a:gd name="connsiteX1" fmla="*/ 1765421 w 1961147"/>
              <a:gd name="connsiteY1" fmla="*/ 228902 h 1143000"/>
              <a:gd name="connsiteX2" fmla="*/ 1278326 w 1961147"/>
              <a:gd name="connsiteY2" fmla="*/ 1116016 h 1143000"/>
              <a:gd name="connsiteX3" fmla="*/ 336143 w 1961147"/>
              <a:gd name="connsiteY3" fmla="*/ 1002251 h 1143000"/>
              <a:gd name="connsiteX4" fmla="*/ 563904 w 1961147"/>
              <a:gd name="connsiteY4" fmla="*/ 54162 h 1143000"/>
              <a:gd name="connsiteX5" fmla="*/ 1488068 w 1961147"/>
              <a:gd name="connsiteY5" fmla="*/ 82494 h 1143000"/>
              <a:gd name="connsiteX6" fmla="*/ 1856650 w 1961147"/>
              <a:gd name="connsiteY6" fmla="*/ -76712 h 1143000"/>
              <a:gd name="connsiteX7" fmla="*/ 2255947 w 1961147"/>
              <a:gd name="connsiteY7" fmla="*/ -24918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1147" h="1143000" extrusionOk="0">
                <a:moveTo>
                  <a:pt x="2255947" y="-249185"/>
                </a:moveTo>
                <a:cubicBezTo>
                  <a:pt x="2008321" y="-27331"/>
                  <a:pt x="1970361" y="59560"/>
                  <a:pt x="1765421" y="228902"/>
                </a:cubicBezTo>
                <a:cubicBezTo>
                  <a:pt x="2162784" y="446435"/>
                  <a:pt x="1969258" y="1073933"/>
                  <a:pt x="1278326" y="1116016"/>
                </a:cubicBezTo>
                <a:cubicBezTo>
                  <a:pt x="971195" y="1193669"/>
                  <a:pt x="615756" y="1066400"/>
                  <a:pt x="336143" y="1002251"/>
                </a:cubicBezTo>
                <a:cubicBezTo>
                  <a:pt x="-139172" y="639112"/>
                  <a:pt x="-3214" y="204044"/>
                  <a:pt x="563904" y="54162"/>
                </a:cubicBezTo>
                <a:cubicBezTo>
                  <a:pt x="812013" y="-36388"/>
                  <a:pt x="1226375" y="-15008"/>
                  <a:pt x="1488068" y="82494"/>
                </a:cubicBezTo>
                <a:cubicBezTo>
                  <a:pt x="1563894" y="37585"/>
                  <a:pt x="1675874" y="-13576"/>
                  <a:pt x="1856650" y="-76712"/>
                </a:cubicBezTo>
                <a:cubicBezTo>
                  <a:pt x="2037426" y="-139848"/>
                  <a:pt x="2129535" y="-173713"/>
                  <a:pt x="2255947" y="-249185"/>
                </a:cubicBezTo>
                <a:close/>
              </a:path>
            </a:pathLst>
          </a:custGeom>
          <a:noFill/>
          <a:ln w="12700"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717877807">
                  <a:prstGeom prst="wedgeEllipseCallout">
                    <a:avLst>
                      <a:gd name="adj1" fmla="val 65032"/>
                      <a:gd name="adj2" fmla="val -71801"/>
                    </a:avLst>
                  </a:prstGeom>
                  <ask:type>
                    <ask:lineSketchFreehand/>
                  </ask:type>
                </ask:lineSketchStyleProps>
              </a:ext>
            </a:extLst>
          </a:ln>
        </p:spPr>
        <p:style>
          <a:lnRef idx="0">
            <a:scrgbClr r="0" g="0" b="0"/>
          </a:lnRef>
          <a:fillRef idx="0">
            <a:scrgbClr r="0" g="0" b="0"/>
          </a:fillRef>
          <a:effectRef idx="0">
            <a:scrgbClr r="0" g="0" b="0"/>
          </a:effectRef>
          <a:fontRef idx="minor">
            <a:schemeClr val="accent6"/>
          </a:fontRef>
        </p:style>
        <p:txBody>
          <a:bodyPr rtlCol="0" anchor="ctr"/>
          <a:lstStyle/>
          <a:p>
            <a:pPr algn="ctr"/>
            <a:r>
              <a:rPr lang="en-US" b="1" dirty="0">
                <a:solidFill>
                  <a:schemeClr val="tx1"/>
                </a:solidFill>
              </a:rPr>
              <a:t>What can AI </a:t>
            </a:r>
            <a:r>
              <a:rPr lang="en-US" b="1" dirty="0">
                <a:solidFill>
                  <a:srgbClr val="C00000"/>
                </a:solidFill>
              </a:rPr>
              <a:t>NOT</a:t>
            </a:r>
            <a:r>
              <a:rPr lang="en-US" b="1" dirty="0">
                <a:solidFill>
                  <a:schemeClr val="tx1"/>
                </a:solidFill>
              </a:rPr>
              <a:t> do well?</a:t>
            </a:r>
            <a:endParaRPr lang="en-AT" b="1" dirty="0">
              <a:solidFill>
                <a:schemeClr val="tx1"/>
              </a:solidFill>
            </a:endParaRPr>
          </a:p>
        </p:txBody>
      </p:sp>
      <p:sp>
        <p:nvSpPr>
          <p:cNvPr id="9" name="Speech Bubble: Oval 8">
            <a:extLst>
              <a:ext uri="{FF2B5EF4-FFF2-40B4-BE49-F238E27FC236}">
                <a16:creationId xmlns:a16="http://schemas.microsoft.com/office/drawing/2014/main" id="{1E1B5FF3-9D6F-E22A-FA4D-0E189CEE6E07}"/>
              </a:ext>
            </a:extLst>
          </p:cNvPr>
          <p:cNvSpPr/>
          <p:nvPr/>
        </p:nvSpPr>
        <p:spPr>
          <a:xfrm>
            <a:off x="1672152" y="3780747"/>
            <a:ext cx="1961147" cy="1153075"/>
          </a:xfrm>
          <a:custGeom>
            <a:avLst/>
            <a:gdLst>
              <a:gd name="connsiteX0" fmla="*/ 1917963 w 1961147"/>
              <a:gd name="connsiteY0" fmla="*/ 1226722 h 1153075"/>
              <a:gd name="connsiteX1" fmla="*/ 1460258 w 1961147"/>
              <a:gd name="connsiteY1" fmla="*/ 1079381 h 1153075"/>
              <a:gd name="connsiteX2" fmla="*/ 533423 w 1961147"/>
              <a:gd name="connsiteY2" fmla="*/ 1089642 h 1153075"/>
              <a:gd name="connsiteX3" fmla="*/ 360866 w 1961147"/>
              <a:gd name="connsiteY3" fmla="*/ 129731 h 1153075"/>
              <a:gd name="connsiteX4" fmla="*/ 1301616 w 1961147"/>
              <a:gd name="connsiteY4" fmla="*/ 31775 h 1153075"/>
              <a:gd name="connsiteX5" fmla="*/ 1745706 w 1961147"/>
              <a:gd name="connsiteY5" fmla="*/ 937113 h 1153075"/>
              <a:gd name="connsiteX6" fmla="*/ 1917963 w 1961147"/>
              <a:gd name="connsiteY6" fmla="*/ 1226722 h 11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147" h="1153075" fill="none" extrusionOk="0">
                <a:moveTo>
                  <a:pt x="1917963" y="1226722"/>
                </a:moveTo>
                <a:cubicBezTo>
                  <a:pt x="1684109" y="1177353"/>
                  <a:pt x="1524425" y="1079544"/>
                  <a:pt x="1460258" y="1079381"/>
                </a:cubicBezTo>
                <a:cubicBezTo>
                  <a:pt x="1146523" y="1198517"/>
                  <a:pt x="789187" y="1205515"/>
                  <a:pt x="533423" y="1089642"/>
                </a:cubicBezTo>
                <a:cubicBezTo>
                  <a:pt x="-10385" y="884496"/>
                  <a:pt x="-201840" y="390809"/>
                  <a:pt x="360866" y="129731"/>
                </a:cubicBezTo>
                <a:cubicBezTo>
                  <a:pt x="624175" y="12059"/>
                  <a:pt x="1015491" y="-13379"/>
                  <a:pt x="1301616" y="31775"/>
                </a:cubicBezTo>
                <a:cubicBezTo>
                  <a:pt x="2015871" y="169734"/>
                  <a:pt x="2166843" y="588748"/>
                  <a:pt x="1745706" y="937113"/>
                </a:cubicBezTo>
                <a:cubicBezTo>
                  <a:pt x="1742611" y="978915"/>
                  <a:pt x="1884528" y="1187133"/>
                  <a:pt x="1917963" y="1226722"/>
                </a:cubicBezTo>
                <a:close/>
              </a:path>
              <a:path w="1961147" h="1153075" stroke="0" extrusionOk="0">
                <a:moveTo>
                  <a:pt x="1917963" y="1226722"/>
                </a:moveTo>
                <a:cubicBezTo>
                  <a:pt x="1683635" y="1172210"/>
                  <a:pt x="1667353" y="1173904"/>
                  <a:pt x="1460258" y="1079381"/>
                </a:cubicBezTo>
                <a:cubicBezTo>
                  <a:pt x="1187186" y="1217150"/>
                  <a:pt x="883165" y="1168310"/>
                  <a:pt x="533423" y="1089642"/>
                </a:cubicBezTo>
                <a:cubicBezTo>
                  <a:pt x="-87868" y="842076"/>
                  <a:pt x="-190066" y="407966"/>
                  <a:pt x="360866" y="129731"/>
                </a:cubicBezTo>
                <a:cubicBezTo>
                  <a:pt x="628350" y="37541"/>
                  <a:pt x="1015235" y="-39320"/>
                  <a:pt x="1301616" y="31775"/>
                </a:cubicBezTo>
                <a:cubicBezTo>
                  <a:pt x="1848222" y="161344"/>
                  <a:pt x="2166904" y="562815"/>
                  <a:pt x="1745706" y="937113"/>
                </a:cubicBezTo>
                <a:cubicBezTo>
                  <a:pt x="1797436" y="995340"/>
                  <a:pt x="1830872" y="1101164"/>
                  <a:pt x="1917963" y="1226722"/>
                </a:cubicBezTo>
                <a:close/>
              </a:path>
            </a:pathLst>
          </a:custGeom>
          <a:solidFill>
            <a:schemeClr val="tx2">
              <a:lumMod val="25000"/>
              <a:lumOff val="75000"/>
            </a:schemeClr>
          </a:solidFill>
          <a:ln w="12700">
            <a:extLst>
              <a:ext uri="{C807C97D-BFC1-408E-A445-0C87EB9F89A2}">
                <ask:lineSketchStyleProps xmlns:ask="http://schemas.microsoft.com/office/drawing/2018/sketchyshapes" sd="2814523799">
                  <a:prstGeom prst="wedgeEllipseCallout">
                    <a:avLst>
                      <a:gd name="adj1" fmla="val 47798"/>
                      <a:gd name="adj2" fmla="val 56387"/>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AI needs good prompts</a:t>
            </a:r>
            <a:endParaRPr lang="en-AT" b="1" dirty="0"/>
          </a:p>
        </p:txBody>
      </p:sp>
      <p:sp>
        <p:nvSpPr>
          <p:cNvPr id="10" name="Speech Bubble: Oval 9">
            <a:extLst>
              <a:ext uri="{FF2B5EF4-FFF2-40B4-BE49-F238E27FC236}">
                <a16:creationId xmlns:a16="http://schemas.microsoft.com/office/drawing/2014/main" id="{0C076558-CAFF-9146-938A-AA4B961FCF44}"/>
              </a:ext>
            </a:extLst>
          </p:cNvPr>
          <p:cNvSpPr/>
          <p:nvPr/>
        </p:nvSpPr>
        <p:spPr>
          <a:xfrm>
            <a:off x="6014817" y="3334879"/>
            <a:ext cx="1732548" cy="1255295"/>
          </a:xfrm>
          <a:custGeom>
            <a:avLst/>
            <a:gdLst>
              <a:gd name="connsiteX0" fmla="*/ 1236658 w 1732548"/>
              <a:gd name="connsiteY0" fmla="*/ -250657 h 1255295"/>
              <a:gd name="connsiteX1" fmla="*/ 1272831 w 1732548"/>
              <a:gd name="connsiteY1" fmla="*/ 73416 h 1255295"/>
              <a:gd name="connsiteX2" fmla="*/ 1551602 w 1732548"/>
              <a:gd name="connsiteY2" fmla="*/ 1011553 h 1255295"/>
              <a:gd name="connsiteX3" fmla="*/ 620070 w 1732548"/>
              <a:gd name="connsiteY3" fmla="*/ 1229413 h 1255295"/>
              <a:gd name="connsiteX4" fmla="*/ 55468 w 1732548"/>
              <a:gd name="connsiteY4" fmla="*/ 406662 h 1255295"/>
              <a:gd name="connsiteX5" fmla="*/ 956673 w 1732548"/>
              <a:gd name="connsiteY5" fmla="*/ 3426 h 1255295"/>
              <a:gd name="connsiteX6" fmla="*/ 1236658 w 1732548"/>
              <a:gd name="connsiteY6" fmla="*/ -250657 h 12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548" h="1255295" fill="none" extrusionOk="0">
                <a:moveTo>
                  <a:pt x="1236658" y="-250657"/>
                </a:moveTo>
                <a:cubicBezTo>
                  <a:pt x="1230890" y="-170683"/>
                  <a:pt x="1279412" y="-69868"/>
                  <a:pt x="1272831" y="73416"/>
                </a:cubicBezTo>
                <a:cubicBezTo>
                  <a:pt x="1660409" y="278109"/>
                  <a:pt x="1895603" y="721963"/>
                  <a:pt x="1551602" y="1011553"/>
                </a:cubicBezTo>
                <a:cubicBezTo>
                  <a:pt x="1311987" y="1164289"/>
                  <a:pt x="1002087" y="1257425"/>
                  <a:pt x="620070" y="1229413"/>
                </a:cubicBezTo>
                <a:cubicBezTo>
                  <a:pt x="135808" y="1173046"/>
                  <a:pt x="-138302" y="794740"/>
                  <a:pt x="55468" y="406662"/>
                </a:cubicBezTo>
                <a:cubicBezTo>
                  <a:pt x="152963" y="131596"/>
                  <a:pt x="621914" y="-55771"/>
                  <a:pt x="956673" y="3426"/>
                </a:cubicBezTo>
                <a:cubicBezTo>
                  <a:pt x="1075948" y="-91598"/>
                  <a:pt x="1144667" y="-142327"/>
                  <a:pt x="1236658" y="-250657"/>
                </a:cubicBezTo>
                <a:close/>
              </a:path>
              <a:path w="1732548" h="1255295" stroke="0" extrusionOk="0">
                <a:moveTo>
                  <a:pt x="1236658" y="-250657"/>
                </a:moveTo>
                <a:cubicBezTo>
                  <a:pt x="1229941" y="-158254"/>
                  <a:pt x="1279476" y="-65941"/>
                  <a:pt x="1272831" y="73416"/>
                </a:cubicBezTo>
                <a:cubicBezTo>
                  <a:pt x="1707190" y="241940"/>
                  <a:pt x="1938306" y="638771"/>
                  <a:pt x="1551602" y="1011553"/>
                </a:cubicBezTo>
                <a:cubicBezTo>
                  <a:pt x="1333208" y="1220938"/>
                  <a:pt x="992367" y="1297485"/>
                  <a:pt x="620070" y="1229413"/>
                </a:cubicBezTo>
                <a:cubicBezTo>
                  <a:pt x="126492" y="1115922"/>
                  <a:pt x="-106121" y="787113"/>
                  <a:pt x="55468" y="406662"/>
                </a:cubicBezTo>
                <a:cubicBezTo>
                  <a:pt x="244763" y="143519"/>
                  <a:pt x="619733" y="-46999"/>
                  <a:pt x="956673" y="3426"/>
                </a:cubicBezTo>
                <a:cubicBezTo>
                  <a:pt x="1010609" y="-40151"/>
                  <a:pt x="1176615" y="-231001"/>
                  <a:pt x="1236658" y="-250657"/>
                </a:cubicBezTo>
                <a:close/>
              </a:path>
            </a:pathLst>
          </a:custGeom>
          <a:ln>
            <a:extLst>
              <a:ext uri="{C807C97D-BFC1-408E-A445-0C87EB9F89A2}">
                <ask:lineSketchStyleProps xmlns:ask="http://schemas.microsoft.com/office/drawing/2018/sketchyshapes" sd="3673947820">
                  <a:prstGeom prst="wedgeEllipseCallout">
                    <a:avLst>
                      <a:gd name="adj1" fmla="val 21378"/>
                      <a:gd name="adj2" fmla="val -69968"/>
                    </a:avLst>
                  </a:prstGeom>
                  <ask:type>
                    <ask:lineSketchCurved/>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a:solidFill>
                  <a:schemeClr val="tx1"/>
                </a:solidFill>
              </a:rPr>
              <a:t>Classroom examples</a:t>
            </a:r>
            <a:endParaRPr lang="en-AT" b="1" dirty="0">
              <a:solidFill>
                <a:schemeClr val="tx1"/>
              </a:solidFill>
            </a:endParaRPr>
          </a:p>
        </p:txBody>
      </p:sp>
      <p:sp>
        <p:nvSpPr>
          <p:cNvPr id="11" name="Speech Bubble: Oval 10">
            <a:extLst>
              <a:ext uri="{FF2B5EF4-FFF2-40B4-BE49-F238E27FC236}">
                <a16:creationId xmlns:a16="http://schemas.microsoft.com/office/drawing/2014/main" id="{84357E0B-4605-7DEE-7C38-D9EBFC5C58E9}"/>
              </a:ext>
            </a:extLst>
          </p:cNvPr>
          <p:cNvSpPr/>
          <p:nvPr/>
        </p:nvSpPr>
        <p:spPr>
          <a:xfrm>
            <a:off x="4370654" y="4357285"/>
            <a:ext cx="1315452" cy="994610"/>
          </a:xfrm>
          <a:custGeom>
            <a:avLst/>
            <a:gdLst>
              <a:gd name="connsiteX0" fmla="*/ -318510 w 1315452"/>
              <a:gd name="connsiteY0" fmla="*/ 759196 h 994610"/>
              <a:gd name="connsiteX1" fmla="*/ 7284 w 1315452"/>
              <a:gd name="connsiteY1" fmla="*/ 571110 h 994610"/>
              <a:gd name="connsiteX2" fmla="*/ 563270 w 1315452"/>
              <a:gd name="connsiteY2" fmla="*/ 5154 h 994610"/>
              <a:gd name="connsiteX3" fmla="*/ 1276433 w 1315452"/>
              <a:gd name="connsiteY3" fmla="*/ 328565 h 994610"/>
              <a:gd name="connsiteX4" fmla="*/ 829123 w 1315452"/>
              <a:gd name="connsiteY4" fmla="*/ 977426 h 994610"/>
              <a:gd name="connsiteX5" fmla="*/ 91213 w 1315452"/>
              <a:gd name="connsiteY5" fmla="*/ 749965 h 994610"/>
              <a:gd name="connsiteX6" fmla="*/ -318510 w 1315452"/>
              <a:gd name="connsiteY6" fmla="*/ 759196 h 9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452" h="994610" fill="none" extrusionOk="0">
                <a:moveTo>
                  <a:pt x="-318510" y="759196"/>
                </a:moveTo>
                <a:cubicBezTo>
                  <a:pt x="-248194" y="687174"/>
                  <a:pt x="-90783" y="606077"/>
                  <a:pt x="7284" y="571110"/>
                </a:cubicBezTo>
                <a:cubicBezTo>
                  <a:pt x="-45870" y="291865"/>
                  <a:pt x="205350" y="39148"/>
                  <a:pt x="563270" y="5154"/>
                </a:cubicBezTo>
                <a:cubicBezTo>
                  <a:pt x="891492" y="-28782"/>
                  <a:pt x="1125278" y="95389"/>
                  <a:pt x="1276433" y="328565"/>
                </a:cubicBezTo>
                <a:cubicBezTo>
                  <a:pt x="1379563" y="589566"/>
                  <a:pt x="1212186" y="935637"/>
                  <a:pt x="829123" y="977426"/>
                </a:cubicBezTo>
                <a:cubicBezTo>
                  <a:pt x="584708" y="1026661"/>
                  <a:pt x="255875" y="959779"/>
                  <a:pt x="91213" y="749965"/>
                </a:cubicBezTo>
                <a:cubicBezTo>
                  <a:pt x="11367" y="766422"/>
                  <a:pt x="-252506" y="755246"/>
                  <a:pt x="-318510" y="759196"/>
                </a:cubicBezTo>
                <a:close/>
              </a:path>
              <a:path w="1315452" h="994610" stroke="0" extrusionOk="0">
                <a:moveTo>
                  <a:pt x="-318510" y="759196"/>
                </a:moveTo>
                <a:cubicBezTo>
                  <a:pt x="-190362" y="690017"/>
                  <a:pt x="-115107" y="675324"/>
                  <a:pt x="7284" y="571110"/>
                </a:cubicBezTo>
                <a:cubicBezTo>
                  <a:pt x="-46742" y="348554"/>
                  <a:pt x="201695" y="54340"/>
                  <a:pt x="563270" y="5154"/>
                </a:cubicBezTo>
                <a:cubicBezTo>
                  <a:pt x="898628" y="-69993"/>
                  <a:pt x="1127224" y="101539"/>
                  <a:pt x="1276433" y="328565"/>
                </a:cubicBezTo>
                <a:cubicBezTo>
                  <a:pt x="1406649" y="649300"/>
                  <a:pt x="1218627" y="943921"/>
                  <a:pt x="829123" y="977426"/>
                </a:cubicBezTo>
                <a:cubicBezTo>
                  <a:pt x="548295" y="1025540"/>
                  <a:pt x="217070" y="974796"/>
                  <a:pt x="91213" y="749965"/>
                </a:cubicBezTo>
                <a:cubicBezTo>
                  <a:pt x="-63378" y="718310"/>
                  <a:pt x="-242359" y="775330"/>
                  <a:pt x="-318510" y="759196"/>
                </a:cubicBezTo>
                <a:close/>
              </a:path>
            </a:pathLst>
          </a:custGeom>
          <a:ln>
            <a:extLst>
              <a:ext uri="{C807C97D-BFC1-408E-A445-0C87EB9F89A2}">
                <ask:lineSketchStyleProps xmlns:ask="http://schemas.microsoft.com/office/drawing/2018/sketchyshapes" sd="2251293697">
                  <a:prstGeom prst="wedgeEllipseCallout">
                    <a:avLst>
                      <a:gd name="adj1" fmla="val -74213"/>
                      <a:gd name="adj2" fmla="val 26331"/>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Data security, legal and ethical issues</a:t>
            </a:r>
            <a:endParaRPr lang="en-AT" b="1" dirty="0"/>
          </a:p>
        </p:txBody>
      </p:sp>
      <p:sp>
        <p:nvSpPr>
          <p:cNvPr id="12" name="TextBox 11">
            <a:extLst>
              <a:ext uri="{FF2B5EF4-FFF2-40B4-BE49-F238E27FC236}">
                <a16:creationId xmlns:a16="http://schemas.microsoft.com/office/drawing/2014/main" id="{9F6C1CEA-76FC-A536-A4CA-673D304FD233}"/>
              </a:ext>
            </a:extLst>
          </p:cNvPr>
          <p:cNvSpPr txBox="1"/>
          <p:nvPr/>
        </p:nvSpPr>
        <p:spPr>
          <a:xfrm>
            <a:off x="1471281" y="1916380"/>
            <a:ext cx="3369424" cy="1815882"/>
          </a:xfrm>
          <a:prstGeom prst="rect">
            <a:avLst/>
          </a:prstGeom>
          <a:noFill/>
        </p:spPr>
        <p:txBody>
          <a:bodyPr wrap="square" rtlCol="0">
            <a:spAutoFit/>
          </a:bodyPr>
          <a:lstStyle/>
          <a:p>
            <a:pPr marL="285750" indent="-285750">
              <a:buFont typeface="Arial" panose="020B0604020202020204" pitchFamily="34" charset="0"/>
              <a:buChar char="•"/>
            </a:pPr>
            <a:r>
              <a:rPr lang="en-US" sz="1400" b="1" dirty="0">
                <a:solidFill>
                  <a:schemeClr val="tx2">
                    <a:lumMod val="90000"/>
                    <a:lumOff val="10000"/>
                  </a:schemeClr>
                </a:solidFill>
              </a:rPr>
              <a:t>Create texts on a topic</a:t>
            </a:r>
          </a:p>
          <a:p>
            <a:pPr marL="285750" indent="-285750">
              <a:buFont typeface="Arial" panose="020B0604020202020204" pitchFamily="34" charset="0"/>
              <a:buChar char="•"/>
            </a:pPr>
            <a:r>
              <a:rPr lang="en-US" sz="1400" b="1" dirty="0">
                <a:solidFill>
                  <a:schemeClr val="tx2">
                    <a:lumMod val="90000"/>
                    <a:lumOff val="10000"/>
                  </a:schemeClr>
                </a:solidFill>
              </a:rPr>
              <a:t>Create differentiated versions of a text (different levels)</a:t>
            </a:r>
          </a:p>
          <a:p>
            <a:pPr marL="285750" indent="-285750">
              <a:buFont typeface="Arial" panose="020B0604020202020204" pitchFamily="34" charset="0"/>
              <a:buChar char="•"/>
            </a:pPr>
            <a:r>
              <a:rPr lang="en-US" sz="1400" b="1" dirty="0">
                <a:solidFill>
                  <a:schemeClr val="tx2">
                    <a:lumMod val="90000"/>
                    <a:lumOff val="10000"/>
                  </a:schemeClr>
                </a:solidFill>
              </a:rPr>
              <a:t>Create tasks (questions, discussion topics etc. for a text or topic)</a:t>
            </a:r>
          </a:p>
          <a:p>
            <a:pPr marL="285750" indent="-285750">
              <a:buFont typeface="Arial" panose="020B0604020202020204" pitchFamily="34" charset="0"/>
              <a:buChar char="•"/>
            </a:pPr>
            <a:r>
              <a:rPr lang="en-US" sz="1400" b="1" dirty="0">
                <a:solidFill>
                  <a:schemeClr val="tx2">
                    <a:lumMod val="90000"/>
                    <a:lumOff val="10000"/>
                  </a:schemeClr>
                </a:solidFill>
              </a:rPr>
              <a:t>Create transcripts of videos</a:t>
            </a:r>
          </a:p>
          <a:p>
            <a:pPr marL="285750" indent="-285750">
              <a:buFont typeface="Arial" panose="020B0604020202020204" pitchFamily="34" charset="0"/>
              <a:buChar char="•"/>
            </a:pPr>
            <a:r>
              <a:rPr lang="en-US" sz="1400" b="1" dirty="0">
                <a:solidFill>
                  <a:schemeClr val="tx2">
                    <a:lumMod val="90000"/>
                    <a:lumOff val="10000"/>
                  </a:schemeClr>
                </a:solidFill>
              </a:rPr>
              <a:t>Create tasks (questions, discussion topics etc. for a video</a:t>
            </a:r>
          </a:p>
          <a:p>
            <a:pPr marL="285750" indent="-285750">
              <a:buFont typeface="Arial" panose="020B0604020202020204" pitchFamily="34" charset="0"/>
              <a:buChar char="•"/>
            </a:pPr>
            <a:r>
              <a:rPr lang="en-US" sz="1400" b="1" dirty="0">
                <a:solidFill>
                  <a:schemeClr val="tx2">
                    <a:lumMod val="90000"/>
                    <a:lumOff val="10000"/>
                  </a:schemeClr>
                </a:solidFill>
              </a:rPr>
              <a:t>Create lesson plans</a:t>
            </a:r>
          </a:p>
          <a:p>
            <a:pPr marL="285750" indent="-285750">
              <a:buFont typeface="Arial" panose="020B0604020202020204" pitchFamily="34" charset="0"/>
              <a:buChar char="•"/>
            </a:pPr>
            <a:r>
              <a:rPr lang="en-US" sz="1400" b="1" dirty="0">
                <a:solidFill>
                  <a:schemeClr val="tx2">
                    <a:lumMod val="90000"/>
                    <a:lumOff val="10000"/>
                  </a:schemeClr>
                </a:solidFill>
              </a:rPr>
              <a:t>Give feedback, correct mistakes</a:t>
            </a:r>
          </a:p>
          <a:p>
            <a:pPr marL="285750" indent="-285750">
              <a:buFont typeface="Arial" panose="020B0604020202020204" pitchFamily="34" charset="0"/>
              <a:buChar char="•"/>
            </a:pPr>
            <a:r>
              <a:rPr lang="en-US" sz="1400" b="1" dirty="0">
                <a:solidFill>
                  <a:schemeClr val="tx2">
                    <a:lumMod val="90000"/>
                    <a:lumOff val="10000"/>
                  </a:schemeClr>
                </a:solidFill>
              </a:rPr>
              <a:t>Help with assessment</a:t>
            </a:r>
            <a:endParaRPr lang="en-AT" dirty="0">
              <a:solidFill>
                <a:schemeClr val="tx2">
                  <a:lumMod val="90000"/>
                  <a:lumOff val="10000"/>
                </a:schemeClr>
              </a:solidFill>
            </a:endParaRPr>
          </a:p>
        </p:txBody>
      </p:sp>
      <p:sp>
        <p:nvSpPr>
          <p:cNvPr id="13" name="TextBox 12">
            <a:extLst>
              <a:ext uri="{FF2B5EF4-FFF2-40B4-BE49-F238E27FC236}">
                <a16:creationId xmlns:a16="http://schemas.microsoft.com/office/drawing/2014/main" id="{1FFDBE7B-3F3D-A0C7-B191-16122A4D3421}"/>
              </a:ext>
            </a:extLst>
          </p:cNvPr>
          <p:cNvSpPr txBox="1"/>
          <p:nvPr/>
        </p:nvSpPr>
        <p:spPr>
          <a:xfrm>
            <a:off x="4996125" y="1658070"/>
            <a:ext cx="4824919" cy="1449628"/>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1400" b="1" dirty="0">
                <a:solidFill>
                  <a:schemeClr val="accent6">
                    <a:lumMod val="50000"/>
                  </a:schemeClr>
                </a:solidFill>
              </a:rPr>
              <a:t>Correct and improve a text, list the mistakes and explain them</a:t>
            </a:r>
          </a:p>
          <a:p>
            <a:pPr marL="285750" indent="-285750">
              <a:lnSpc>
                <a:spcPct val="90000"/>
              </a:lnSpc>
              <a:buFont typeface="Arial" panose="020B0604020202020204" pitchFamily="34" charset="0"/>
              <a:buChar char="•"/>
            </a:pPr>
            <a:r>
              <a:rPr lang="en-US" sz="1400" b="1" dirty="0">
                <a:solidFill>
                  <a:schemeClr val="accent6">
                    <a:lumMod val="50000"/>
                  </a:schemeClr>
                </a:solidFill>
              </a:rPr>
              <a:t>Give examples of usage (vocabulary or grammar)</a:t>
            </a:r>
          </a:p>
          <a:p>
            <a:pPr marL="285750" indent="-285750">
              <a:lnSpc>
                <a:spcPct val="90000"/>
              </a:lnSpc>
              <a:buFont typeface="Arial" panose="020B0604020202020204" pitchFamily="34" charset="0"/>
              <a:buChar char="•"/>
            </a:pPr>
            <a:r>
              <a:rPr lang="en-US" sz="1400" b="1" dirty="0">
                <a:solidFill>
                  <a:schemeClr val="accent6">
                    <a:lumMod val="50000"/>
                  </a:schemeClr>
                </a:solidFill>
              </a:rPr>
              <a:t>Practice speaking (role play, talking to AI-tutors)</a:t>
            </a:r>
          </a:p>
          <a:p>
            <a:pPr marL="285750" indent="-285750">
              <a:lnSpc>
                <a:spcPct val="90000"/>
              </a:lnSpc>
              <a:buFont typeface="Arial" panose="020B0604020202020204" pitchFamily="34" charset="0"/>
              <a:buChar char="•"/>
            </a:pPr>
            <a:r>
              <a:rPr lang="en-US" sz="1400" b="1" dirty="0">
                <a:solidFill>
                  <a:schemeClr val="accent6">
                    <a:lumMod val="50000"/>
                  </a:schemeClr>
                </a:solidFill>
              </a:rPr>
              <a:t>Translate words or phrases (from audio or writing)</a:t>
            </a:r>
          </a:p>
          <a:p>
            <a:pPr marL="285750" indent="-285750">
              <a:lnSpc>
                <a:spcPct val="90000"/>
              </a:lnSpc>
              <a:buFont typeface="Arial" panose="020B0604020202020204" pitchFamily="34" charset="0"/>
              <a:buChar char="•"/>
            </a:pPr>
            <a:r>
              <a:rPr lang="en-US" sz="1400" b="1" dirty="0">
                <a:solidFill>
                  <a:schemeClr val="accent6">
                    <a:lumMod val="50000"/>
                  </a:schemeClr>
                </a:solidFill>
              </a:rPr>
              <a:t>Practice reading and listening comprehension (produce questions + answers for a text or video)</a:t>
            </a:r>
          </a:p>
          <a:p>
            <a:pPr marL="285750" indent="-285750">
              <a:lnSpc>
                <a:spcPct val="90000"/>
              </a:lnSpc>
              <a:buFont typeface="Arial" panose="020B0604020202020204" pitchFamily="34" charset="0"/>
              <a:buChar char="•"/>
            </a:pPr>
            <a:r>
              <a:rPr lang="en-US" sz="1400" b="1" dirty="0">
                <a:solidFill>
                  <a:schemeClr val="accent6">
                    <a:lumMod val="50000"/>
                  </a:schemeClr>
                </a:solidFill>
              </a:rPr>
              <a:t>Summarize and/or transcribe videos, create captions</a:t>
            </a:r>
          </a:p>
          <a:p>
            <a:pPr marL="285750" indent="-285750">
              <a:lnSpc>
                <a:spcPct val="90000"/>
              </a:lnSpc>
              <a:buFont typeface="Arial" panose="020B0604020202020204" pitchFamily="34" charset="0"/>
              <a:buChar char="•"/>
            </a:pPr>
            <a:r>
              <a:rPr lang="en-US" sz="1400" b="1" dirty="0">
                <a:solidFill>
                  <a:schemeClr val="accent6">
                    <a:lumMod val="50000"/>
                  </a:schemeClr>
                </a:solidFill>
              </a:rPr>
              <a:t>Text to audio (for pronunciation and listening practice)</a:t>
            </a:r>
            <a:endParaRPr lang="en-AT" sz="1400" b="1" dirty="0">
              <a:solidFill>
                <a:schemeClr val="accent6">
                  <a:lumMod val="50000"/>
                </a:schemeClr>
              </a:solidFill>
            </a:endParaRPr>
          </a:p>
        </p:txBody>
      </p:sp>
    </p:spTree>
    <p:extLst>
      <p:ext uri="{BB962C8B-B14F-4D97-AF65-F5344CB8AC3E}">
        <p14:creationId xmlns:p14="http://schemas.microsoft.com/office/powerpoint/2010/main" val="3327890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2098" name="Rectangle 2097">
            <a:extLst>
              <a:ext uri="{FF2B5EF4-FFF2-40B4-BE49-F238E27FC236}">
                <a16:creationId xmlns:a16="http://schemas.microsoft.com/office/drawing/2014/main" id="{6544EF42-87F9-4466-8124-7328D49A2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Künstliche Intelligenz, Gehirn">
            <a:extLst>
              <a:ext uri="{FF2B5EF4-FFF2-40B4-BE49-F238E27FC236}">
                <a16:creationId xmlns:a16="http://schemas.microsoft.com/office/drawing/2014/main" id="{0BD89C70-75AD-2323-D9D2-6E9FFCB36F4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300" r="14160" b="4"/>
          <a:stretch/>
        </p:blipFill>
        <p:spPr bwMode="auto">
          <a:xfrm>
            <a:off x="1038962" y="3179229"/>
            <a:ext cx="4715673" cy="2921680"/>
          </a:xfrm>
          <a:custGeom>
            <a:avLst/>
            <a:gdLst/>
            <a:ahLst/>
            <a:cxnLst/>
            <a:rect l="l" t="t" r="r" b="b"/>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a:noFill/>
          <a:extLst>
            <a:ext uri="{909E8E84-426E-40DD-AFC4-6F175D3DCCD1}">
              <a14:hiddenFill xmlns:a14="http://schemas.microsoft.com/office/drawing/2010/main">
                <a:solidFill>
                  <a:srgbClr val="FFFFFF"/>
                </a:solidFill>
              </a14:hiddenFill>
            </a:ext>
          </a:extLst>
        </p:spPr>
      </p:pic>
      <p:sp>
        <p:nvSpPr>
          <p:cNvPr id="2100" name="Freeform: Shape 2099">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23594" y="3163432"/>
            <a:ext cx="4715671" cy="292167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02" name="Freeform: Shape 2101">
            <a:extLst>
              <a:ext uri="{FF2B5EF4-FFF2-40B4-BE49-F238E27FC236}">
                <a16:creationId xmlns:a16="http://schemas.microsoft.com/office/drawing/2014/main" id="{D86169C0-6882-4BA0-92B1-590870CAE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485910" y="732830"/>
            <a:ext cx="5552381" cy="252495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86DBEB1-3586-654D-F568-A63265A7FAB1}"/>
              </a:ext>
            </a:extLst>
          </p:cNvPr>
          <p:cNvSpPr>
            <a:spLocks noGrp="1"/>
          </p:cNvSpPr>
          <p:nvPr>
            <p:ph type="title"/>
          </p:nvPr>
        </p:nvSpPr>
        <p:spPr>
          <a:xfrm>
            <a:off x="819187" y="1242272"/>
            <a:ext cx="4861382" cy="1375929"/>
          </a:xfrm>
        </p:spPr>
        <p:txBody>
          <a:bodyPr>
            <a:normAutofit/>
          </a:bodyPr>
          <a:lstStyle/>
          <a:p>
            <a:pPr algn="ctr">
              <a:lnSpc>
                <a:spcPct val="90000"/>
              </a:lnSpc>
            </a:pPr>
            <a:r>
              <a:rPr lang="en-US" sz="4400" dirty="0"/>
              <a:t>Safe and ethical Use cases for Language Learners</a:t>
            </a:r>
            <a:endParaRPr lang="en-AT" sz="4400" dirty="0"/>
          </a:p>
        </p:txBody>
      </p:sp>
      <p:sp>
        <p:nvSpPr>
          <p:cNvPr id="2104" name="Freeform: Shape 2103">
            <a:extLst>
              <a:ext uri="{FF2B5EF4-FFF2-40B4-BE49-F238E27FC236}">
                <a16:creationId xmlns:a16="http://schemas.microsoft.com/office/drawing/2014/main" id="{DCECB35C-FCFB-4B31-B3CF-A20982BE6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39764" y="771494"/>
            <a:ext cx="5552381" cy="252495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9BAE490-104E-C35B-31F5-CE3F1FCD0853}"/>
              </a:ext>
            </a:extLst>
          </p:cNvPr>
          <p:cNvSpPr>
            <a:spLocks noGrp="1"/>
          </p:cNvSpPr>
          <p:nvPr>
            <p:ph idx="1"/>
          </p:nvPr>
        </p:nvSpPr>
        <p:spPr>
          <a:xfrm>
            <a:off x="6280803" y="638948"/>
            <a:ext cx="5588642" cy="5538892"/>
          </a:xfrm>
        </p:spPr>
        <p:txBody>
          <a:bodyPr anchor="ctr">
            <a:normAutofit/>
          </a:bodyPr>
          <a:lstStyle/>
          <a:p>
            <a:pPr marL="457200" indent="-457200">
              <a:lnSpc>
                <a:spcPct val="90000"/>
              </a:lnSpc>
              <a:buFont typeface="Arial" panose="020B0604020202020204" pitchFamily="34" charset="0"/>
              <a:buChar char="•"/>
            </a:pPr>
            <a:r>
              <a:rPr lang="en-US" sz="2400" dirty="0"/>
              <a:t>Correct and improve a text, list the mistakes and explain them</a:t>
            </a:r>
          </a:p>
          <a:p>
            <a:pPr marL="457200" indent="-457200">
              <a:lnSpc>
                <a:spcPct val="90000"/>
              </a:lnSpc>
              <a:buFont typeface="Arial" panose="020B0604020202020204" pitchFamily="34" charset="0"/>
              <a:buChar char="•"/>
            </a:pPr>
            <a:r>
              <a:rPr lang="en-US" sz="2400" dirty="0"/>
              <a:t>Give examples of usage (vocabulary or grammar)</a:t>
            </a:r>
          </a:p>
          <a:p>
            <a:pPr marL="457200" indent="-457200">
              <a:lnSpc>
                <a:spcPct val="90000"/>
              </a:lnSpc>
              <a:buFont typeface="Arial" panose="020B0604020202020204" pitchFamily="34" charset="0"/>
              <a:buChar char="•"/>
            </a:pPr>
            <a:r>
              <a:rPr lang="en-US" sz="2400" dirty="0"/>
              <a:t>Practice speaking (role play, talking to AI-tutors)</a:t>
            </a:r>
          </a:p>
          <a:p>
            <a:pPr marL="457200" indent="-457200">
              <a:lnSpc>
                <a:spcPct val="90000"/>
              </a:lnSpc>
              <a:buFont typeface="Arial" panose="020B0604020202020204" pitchFamily="34" charset="0"/>
              <a:buChar char="•"/>
            </a:pPr>
            <a:r>
              <a:rPr lang="en-US" sz="2400" dirty="0"/>
              <a:t>Translate words or phrases (from audio or writing)</a:t>
            </a:r>
          </a:p>
          <a:p>
            <a:pPr marL="457200" indent="-457200">
              <a:lnSpc>
                <a:spcPct val="90000"/>
              </a:lnSpc>
              <a:buFont typeface="Arial" panose="020B0604020202020204" pitchFamily="34" charset="0"/>
              <a:buChar char="•"/>
            </a:pPr>
            <a:r>
              <a:rPr lang="en-US" sz="2400" dirty="0"/>
              <a:t>Practice reading and listening comprehension (produce questions + answers for a text or video)</a:t>
            </a:r>
          </a:p>
          <a:p>
            <a:pPr marL="457200" indent="-457200">
              <a:lnSpc>
                <a:spcPct val="90000"/>
              </a:lnSpc>
              <a:buFont typeface="Arial" panose="020B0604020202020204" pitchFamily="34" charset="0"/>
              <a:buChar char="•"/>
            </a:pPr>
            <a:r>
              <a:rPr lang="en-US" sz="2400" dirty="0"/>
              <a:t>Summarize and/or transcribe videos, create captions</a:t>
            </a:r>
          </a:p>
          <a:p>
            <a:pPr marL="457200" indent="-457200">
              <a:lnSpc>
                <a:spcPct val="90000"/>
              </a:lnSpc>
              <a:buFont typeface="Arial" panose="020B0604020202020204" pitchFamily="34" charset="0"/>
              <a:buChar char="•"/>
            </a:pPr>
            <a:r>
              <a:rPr lang="en-US" sz="2400" dirty="0"/>
              <a:t>Text to audio (for pronunciation and listening practice)</a:t>
            </a:r>
            <a:endParaRPr lang="en-AT" sz="2400" dirty="0"/>
          </a:p>
        </p:txBody>
      </p:sp>
    </p:spTree>
    <p:extLst>
      <p:ext uri="{BB962C8B-B14F-4D97-AF65-F5344CB8AC3E}">
        <p14:creationId xmlns:p14="http://schemas.microsoft.com/office/powerpoint/2010/main" val="14796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8844-AD40-7520-C7F2-62835CACF38F}"/>
              </a:ext>
            </a:extLst>
          </p:cNvPr>
          <p:cNvSpPr>
            <a:spLocks noGrp="1"/>
          </p:cNvSpPr>
          <p:nvPr>
            <p:ph type="ctrTitle"/>
          </p:nvPr>
        </p:nvSpPr>
        <p:spPr>
          <a:xfrm>
            <a:off x="1956392" y="1398182"/>
            <a:ext cx="7985630" cy="1184116"/>
          </a:xfrm>
        </p:spPr>
        <p:txBody>
          <a:bodyPr>
            <a:normAutofit fontScale="90000"/>
          </a:bodyPr>
          <a:lstStyle/>
          <a:p>
            <a:r>
              <a:rPr lang="en-US" dirty="0" err="1"/>
              <a:t>Fobizz</a:t>
            </a:r>
            <a:r>
              <a:rPr lang="en-US" dirty="0"/>
              <a:t>  </a:t>
            </a:r>
            <a:br>
              <a:rPr lang="en-US" dirty="0"/>
            </a:br>
            <a:r>
              <a:rPr lang="en-US" sz="4400" dirty="0"/>
              <a:t>a </a:t>
            </a:r>
            <a:r>
              <a:rPr lang="en-US" sz="4400" dirty="0">
                <a:solidFill>
                  <a:srgbClr val="C00000"/>
                </a:solidFill>
              </a:rPr>
              <a:t>Safe</a:t>
            </a:r>
            <a:r>
              <a:rPr lang="en-US" sz="4400" dirty="0"/>
              <a:t> Toolbox for teachers and learners</a:t>
            </a:r>
            <a:endParaRPr lang="en-AT" dirty="0"/>
          </a:p>
        </p:txBody>
      </p:sp>
      <p:sp>
        <p:nvSpPr>
          <p:cNvPr id="3" name="Subtitle 2">
            <a:extLst>
              <a:ext uri="{FF2B5EF4-FFF2-40B4-BE49-F238E27FC236}">
                <a16:creationId xmlns:a16="http://schemas.microsoft.com/office/drawing/2014/main" id="{98D47D97-E3E6-5F66-52FD-0947D28FC42D}"/>
              </a:ext>
            </a:extLst>
          </p:cNvPr>
          <p:cNvSpPr>
            <a:spLocks noGrp="1"/>
          </p:cNvSpPr>
          <p:nvPr>
            <p:ph type="subTitle" idx="1"/>
          </p:nvPr>
        </p:nvSpPr>
        <p:spPr/>
        <p:txBody>
          <a:bodyPr/>
          <a:lstStyle/>
          <a:p>
            <a:r>
              <a:rPr lang="en-US" dirty="0" err="1"/>
              <a:t>Fobizz</a:t>
            </a:r>
            <a:r>
              <a:rPr lang="en-US" dirty="0"/>
              <a:t> is SAFE!</a:t>
            </a:r>
            <a:endParaRPr lang="en-AT" dirty="0"/>
          </a:p>
        </p:txBody>
      </p:sp>
      <p:pic>
        <p:nvPicPr>
          <p:cNvPr id="5" name="Picture 4">
            <a:extLst>
              <a:ext uri="{FF2B5EF4-FFF2-40B4-BE49-F238E27FC236}">
                <a16:creationId xmlns:a16="http://schemas.microsoft.com/office/drawing/2014/main" id="{646AD73A-A03C-1C9B-2A1F-A30C889315B2}"/>
              </a:ext>
            </a:extLst>
          </p:cNvPr>
          <p:cNvPicPr>
            <a:picLocks noChangeAspect="1"/>
          </p:cNvPicPr>
          <p:nvPr/>
        </p:nvPicPr>
        <p:blipFill>
          <a:blip r:embed="rId2"/>
          <a:stretch>
            <a:fillRect/>
          </a:stretch>
        </p:blipFill>
        <p:spPr>
          <a:xfrm>
            <a:off x="1310771" y="2745348"/>
            <a:ext cx="8577484" cy="895320"/>
          </a:xfrm>
          <a:prstGeom prst="rect">
            <a:avLst/>
          </a:prstGeom>
        </p:spPr>
      </p:pic>
    </p:spTree>
    <p:extLst>
      <p:ext uri="{BB962C8B-B14F-4D97-AF65-F5344CB8AC3E}">
        <p14:creationId xmlns:p14="http://schemas.microsoft.com/office/powerpoint/2010/main" val="3568221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C76E6EB-7DA3-6B06-421C-ED79C3C6B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36F005-C33A-4320-A1BD-8D07904F6AB6}"/>
              </a:ext>
            </a:extLst>
          </p:cNvPr>
          <p:cNvSpPr>
            <a:spLocks noGrp="1"/>
          </p:cNvSpPr>
          <p:nvPr>
            <p:ph type="title"/>
          </p:nvPr>
        </p:nvSpPr>
        <p:spPr>
          <a:xfrm>
            <a:off x="944524" y="857393"/>
            <a:ext cx="4074866" cy="693695"/>
          </a:xfrm>
        </p:spPr>
        <p:txBody>
          <a:bodyPr>
            <a:noAutofit/>
          </a:bodyPr>
          <a:lstStyle/>
          <a:p>
            <a:r>
              <a:rPr lang="en-US" sz="4000" dirty="0" err="1">
                <a:solidFill>
                  <a:srgbClr val="C00000"/>
                </a:solidFill>
              </a:rPr>
              <a:t>Fobizz</a:t>
            </a:r>
            <a:r>
              <a:rPr lang="en-US" sz="4000" dirty="0"/>
              <a:t>: Safe platform for teachers and students</a:t>
            </a:r>
            <a:endParaRPr lang="en-AT" sz="4000" dirty="0"/>
          </a:p>
        </p:txBody>
      </p:sp>
      <p:sp>
        <p:nvSpPr>
          <p:cNvPr id="3" name="Content Placeholder 2">
            <a:extLst>
              <a:ext uri="{FF2B5EF4-FFF2-40B4-BE49-F238E27FC236}">
                <a16:creationId xmlns:a16="http://schemas.microsoft.com/office/drawing/2014/main" id="{D0CF2E04-E360-534E-0B2F-90436924EF95}"/>
              </a:ext>
            </a:extLst>
          </p:cNvPr>
          <p:cNvSpPr>
            <a:spLocks noGrp="1"/>
          </p:cNvSpPr>
          <p:nvPr>
            <p:ph sz="half" idx="1"/>
          </p:nvPr>
        </p:nvSpPr>
        <p:spPr>
          <a:xfrm>
            <a:off x="944523" y="2027321"/>
            <a:ext cx="3645406" cy="3973286"/>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a:bodyPr>
          <a:lstStyle/>
          <a:p>
            <a:r>
              <a:rPr lang="en-US" dirty="0"/>
              <a:t>Choose one of these options:</a:t>
            </a:r>
          </a:p>
          <a:p>
            <a:r>
              <a:rPr lang="en-US" dirty="0" err="1">
                <a:solidFill>
                  <a:srgbClr val="C00000"/>
                </a:solidFill>
              </a:rPr>
              <a:t>Fobizz</a:t>
            </a:r>
            <a:r>
              <a:rPr lang="en-US" dirty="0">
                <a:solidFill>
                  <a:srgbClr val="C00000"/>
                </a:solidFill>
              </a:rPr>
              <a:t> (anonymous)</a:t>
            </a:r>
          </a:p>
          <a:p>
            <a:pPr marL="365760" lvl="4"/>
            <a:r>
              <a:rPr lang="en-US" dirty="0"/>
              <a:t>If you do not want to use your e-mail address, use this shared space and chat with AI:</a:t>
            </a:r>
          </a:p>
          <a:p>
            <a:pPr marL="365760" lvl="4"/>
            <a:endParaRPr lang="en-US" dirty="0"/>
          </a:p>
          <a:p>
            <a:pPr marL="365760" lvl="4"/>
            <a:r>
              <a:rPr lang="en-US" dirty="0">
                <a:highlight>
                  <a:srgbClr val="FFFF00"/>
                </a:highlight>
              </a:rPr>
              <a:t>Let’s create a </a:t>
            </a:r>
            <a:r>
              <a:rPr lang="en-US" dirty="0" err="1">
                <a:highlight>
                  <a:srgbClr val="FFFF00"/>
                </a:highlight>
              </a:rPr>
              <a:t>Fobizz</a:t>
            </a:r>
            <a:r>
              <a:rPr lang="en-US" dirty="0">
                <a:highlight>
                  <a:srgbClr val="FFFF00"/>
                </a:highlight>
              </a:rPr>
              <a:t> Safe Space</a:t>
            </a:r>
          </a:p>
          <a:p>
            <a:pPr marL="365760" lvl="4"/>
            <a:endParaRPr lang="en-US" dirty="0">
              <a:solidFill>
                <a:srgbClr val="C00000"/>
              </a:solidFill>
            </a:endParaRPr>
          </a:p>
          <a:p>
            <a:pPr marL="365760" lvl="4"/>
            <a:endParaRPr lang="en-US" dirty="0">
              <a:solidFill>
                <a:srgbClr val="C00000"/>
              </a:solidFill>
            </a:endParaRPr>
          </a:p>
          <a:p>
            <a:pPr marL="365760" lvl="4"/>
            <a:endParaRPr lang="en-US" dirty="0"/>
          </a:p>
          <a:p>
            <a:endParaRPr lang="en-US" dirty="0"/>
          </a:p>
          <a:p>
            <a:endParaRPr lang="en-US" dirty="0"/>
          </a:p>
        </p:txBody>
      </p:sp>
      <p:pic>
        <p:nvPicPr>
          <p:cNvPr id="7" name="Picture 6">
            <a:extLst>
              <a:ext uri="{FF2B5EF4-FFF2-40B4-BE49-F238E27FC236}">
                <a16:creationId xmlns:a16="http://schemas.microsoft.com/office/drawing/2014/main" id="{118AE981-716F-2B55-591C-3CE512BC46D9}"/>
              </a:ext>
            </a:extLst>
          </p:cNvPr>
          <p:cNvPicPr>
            <a:picLocks noChangeAspect="1"/>
          </p:cNvPicPr>
          <p:nvPr/>
        </p:nvPicPr>
        <p:blipFill>
          <a:blip r:embed="rId2"/>
          <a:stretch>
            <a:fillRect/>
          </a:stretch>
        </p:blipFill>
        <p:spPr>
          <a:xfrm>
            <a:off x="5372175" y="474860"/>
            <a:ext cx="5404402" cy="5804105"/>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357A5D37-93E2-FDC0-73D2-F628EE1EE6DD}"/>
                  </a:ext>
                </a:extLst>
              </p14:cNvPr>
              <p14:cNvContentPartPr/>
              <p14:nvPr/>
            </p14:nvContentPartPr>
            <p14:xfrm>
              <a:off x="5526335" y="659784"/>
              <a:ext cx="1492200" cy="478440"/>
            </p14:xfrm>
          </p:contentPart>
        </mc:Choice>
        <mc:Fallback xmlns="">
          <p:pic>
            <p:nvPicPr>
              <p:cNvPr id="11" name="Ink 10">
                <a:extLst>
                  <a:ext uri="{FF2B5EF4-FFF2-40B4-BE49-F238E27FC236}">
                    <a16:creationId xmlns:a16="http://schemas.microsoft.com/office/drawing/2014/main" id="{357A5D37-93E2-FDC0-73D2-F628EE1EE6DD}"/>
                  </a:ext>
                </a:extLst>
              </p:cNvPr>
              <p:cNvPicPr/>
              <p:nvPr/>
            </p:nvPicPr>
            <p:blipFill>
              <a:blip r:embed="rId4"/>
              <a:stretch>
                <a:fillRect/>
              </a:stretch>
            </p:blipFill>
            <p:spPr>
              <a:xfrm>
                <a:off x="5517335" y="650784"/>
                <a:ext cx="1509840" cy="496080"/>
              </a:xfrm>
              <a:prstGeom prst="rect">
                <a:avLst/>
              </a:prstGeom>
            </p:spPr>
          </p:pic>
        </mc:Fallback>
      </mc:AlternateContent>
      <p:grpSp>
        <p:nvGrpSpPr>
          <p:cNvPr id="14" name="Group 13">
            <a:extLst>
              <a:ext uri="{FF2B5EF4-FFF2-40B4-BE49-F238E27FC236}">
                <a16:creationId xmlns:a16="http://schemas.microsoft.com/office/drawing/2014/main" id="{5FEA3E52-8AFC-3D1D-922E-12A9F554A2B4}"/>
              </a:ext>
            </a:extLst>
          </p:cNvPr>
          <p:cNvGrpSpPr/>
          <p:nvPr/>
        </p:nvGrpSpPr>
        <p:grpSpPr>
          <a:xfrm>
            <a:off x="7340735" y="572304"/>
            <a:ext cx="3227400" cy="588240"/>
            <a:chOff x="7340735" y="572304"/>
            <a:chExt cx="3227400" cy="588240"/>
          </a:xfrm>
        </p:grpSpPr>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0D9A2473-868B-1C90-6052-DDA1A140C6A3}"/>
                    </a:ext>
                  </a:extLst>
                </p14:cNvPr>
                <p14:cNvContentPartPr/>
                <p14:nvPr/>
              </p14:nvContentPartPr>
              <p14:xfrm>
                <a:off x="7340735" y="572304"/>
                <a:ext cx="1434240" cy="563760"/>
              </p14:xfrm>
            </p:contentPart>
          </mc:Choice>
          <mc:Fallback xmlns="">
            <p:pic>
              <p:nvPicPr>
                <p:cNvPr id="12" name="Ink 11">
                  <a:extLst>
                    <a:ext uri="{FF2B5EF4-FFF2-40B4-BE49-F238E27FC236}">
                      <a16:creationId xmlns:a16="http://schemas.microsoft.com/office/drawing/2014/main" id="{0D9A2473-868B-1C90-6052-DDA1A140C6A3}"/>
                    </a:ext>
                  </a:extLst>
                </p:cNvPr>
                <p:cNvPicPr/>
                <p:nvPr/>
              </p:nvPicPr>
              <p:blipFill>
                <a:blip r:embed="rId6"/>
                <a:stretch>
                  <a:fillRect/>
                </a:stretch>
              </p:blipFill>
              <p:spPr>
                <a:xfrm>
                  <a:off x="7331735" y="563304"/>
                  <a:ext cx="1451880" cy="581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0BF3EE33-A39C-F7B9-F0CA-9741F785FF22}"/>
                    </a:ext>
                  </a:extLst>
                </p14:cNvPr>
                <p14:cNvContentPartPr/>
                <p14:nvPr/>
              </p14:nvContentPartPr>
              <p14:xfrm>
                <a:off x="9114095" y="630984"/>
                <a:ext cx="1454040" cy="529560"/>
              </p14:xfrm>
            </p:contentPart>
          </mc:Choice>
          <mc:Fallback xmlns="">
            <p:pic>
              <p:nvPicPr>
                <p:cNvPr id="13" name="Ink 12">
                  <a:extLst>
                    <a:ext uri="{FF2B5EF4-FFF2-40B4-BE49-F238E27FC236}">
                      <a16:creationId xmlns:a16="http://schemas.microsoft.com/office/drawing/2014/main" id="{0BF3EE33-A39C-F7B9-F0CA-9741F785FF22}"/>
                    </a:ext>
                  </a:extLst>
                </p:cNvPr>
                <p:cNvPicPr/>
                <p:nvPr/>
              </p:nvPicPr>
              <p:blipFill>
                <a:blip r:embed="rId8"/>
                <a:stretch>
                  <a:fillRect/>
                </a:stretch>
              </p:blipFill>
              <p:spPr>
                <a:xfrm>
                  <a:off x="9105095" y="622344"/>
                  <a:ext cx="1471680" cy="547200"/>
                </a:xfrm>
                <a:prstGeom prst="rect">
                  <a:avLst/>
                </a:prstGeom>
              </p:spPr>
            </p:pic>
          </mc:Fallback>
        </mc:AlternateContent>
      </p:grpSp>
      <p:grpSp>
        <p:nvGrpSpPr>
          <p:cNvPr id="25" name="Group 24">
            <a:extLst>
              <a:ext uri="{FF2B5EF4-FFF2-40B4-BE49-F238E27FC236}">
                <a16:creationId xmlns:a16="http://schemas.microsoft.com/office/drawing/2014/main" id="{05CF6294-71D4-754D-89A5-EB2DC21AC151}"/>
              </a:ext>
            </a:extLst>
          </p:cNvPr>
          <p:cNvGrpSpPr/>
          <p:nvPr/>
        </p:nvGrpSpPr>
        <p:grpSpPr>
          <a:xfrm>
            <a:off x="5650175" y="1723584"/>
            <a:ext cx="3173040" cy="1742760"/>
            <a:chOff x="5650175" y="1723584"/>
            <a:chExt cx="3173040" cy="1742760"/>
          </a:xfrm>
        </p:grpSpPr>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E862CBA9-DE0F-8A8D-6547-456E1E210A3F}"/>
                    </a:ext>
                  </a:extLst>
                </p14:cNvPr>
                <p14:cNvContentPartPr/>
                <p14:nvPr/>
              </p14:nvContentPartPr>
              <p14:xfrm>
                <a:off x="7412735" y="1723584"/>
                <a:ext cx="1410480" cy="599040"/>
              </p14:xfrm>
            </p:contentPart>
          </mc:Choice>
          <mc:Fallback xmlns="">
            <p:pic>
              <p:nvPicPr>
                <p:cNvPr id="17" name="Ink 16">
                  <a:extLst>
                    <a:ext uri="{FF2B5EF4-FFF2-40B4-BE49-F238E27FC236}">
                      <a16:creationId xmlns:a16="http://schemas.microsoft.com/office/drawing/2014/main" id="{E862CBA9-DE0F-8A8D-6547-456E1E210A3F}"/>
                    </a:ext>
                  </a:extLst>
                </p:cNvPr>
                <p:cNvPicPr/>
                <p:nvPr/>
              </p:nvPicPr>
              <p:blipFill>
                <a:blip r:embed="rId10"/>
                <a:stretch>
                  <a:fillRect/>
                </a:stretch>
              </p:blipFill>
              <p:spPr>
                <a:xfrm>
                  <a:off x="7403735" y="1714944"/>
                  <a:ext cx="1428120"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A5A291A8-2FF5-839E-D5F6-97BFB55E789F}"/>
                    </a:ext>
                  </a:extLst>
                </p14:cNvPr>
                <p14:cNvContentPartPr/>
                <p14:nvPr/>
              </p14:nvContentPartPr>
              <p14:xfrm>
                <a:off x="5650175" y="2472384"/>
                <a:ext cx="1371960" cy="460440"/>
              </p14:xfrm>
            </p:contentPart>
          </mc:Choice>
          <mc:Fallback xmlns="">
            <p:pic>
              <p:nvPicPr>
                <p:cNvPr id="18" name="Ink 17">
                  <a:extLst>
                    <a:ext uri="{FF2B5EF4-FFF2-40B4-BE49-F238E27FC236}">
                      <a16:creationId xmlns:a16="http://schemas.microsoft.com/office/drawing/2014/main" id="{A5A291A8-2FF5-839E-D5F6-97BFB55E789F}"/>
                    </a:ext>
                  </a:extLst>
                </p:cNvPr>
                <p:cNvPicPr/>
                <p:nvPr/>
              </p:nvPicPr>
              <p:blipFill>
                <a:blip r:embed="rId12"/>
                <a:stretch>
                  <a:fillRect/>
                </a:stretch>
              </p:blipFill>
              <p:spPr>
                <a:xfrm>
                  <a:off x="5641175" y="2463744"/>
                  <a:ext cx="1389600" cy="478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D9E42279-DAE2-2840-75CC-B3610E8B03EE}"/>
                    </a:ext>
                  </a:extLst>
                </p14:cNvPr>
                <p14:cNvContentPartPr/>
                <p14:nvPr/>
              </p14:nvContentPartPr>
              <p14:xfrm>
                <a:off x="7378895" y="2511264"/>
                <a:ext cx="1310760" cy="479880"/>
              </p14:xfrm>
            </p:contentPart>
          </mc:Choice>
          <mc:Fallback xmlns="">
            <p:pic>
              <p:nvPicPr>
                <p:cNvPr id="20" name="Ink 19">
                  <a:extLst>
                    <a:ext uri="{FF2B5EF4-FFF2-40B4-BE49-F238E27FC236}">
                      <a16:creationId xmlns:a16="http://schemas.microsoft.com/office/drawing/2014/main" id="{D9E42279-DAE2-2840-75CC-B3610E8B03EE}"/>
                    </a:ext>
                  </a:extLst>
                </p:cNvPr>
                <p:cNvPicPr/>
                <p:nvPr/>
              </p:nvPicPr>
              <p:blipFill>
                <a:blip r:embed="rId14"/>
                <a:stretch>
                  <a:fillRect/>
                </a:stretch>
              </p:blipFill>
              <p:spPr>
                <a:xfrm>
                  <a:off x="7369895" y="2502264"/>
                  <a:ext cx="1328400" cy="497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92D1953F-FAC8-4F40-E885-2CD4B79FCC50}"/>
                    </a:ext>
                  </a:extLst>
                </p14:cNvPr>
                <p14:cNvContentPartPr/>
                <p14:nvPr/>
              </p14:nvContentPartPr>
              <p14:xfrm>
                <a:off x="7335695" y="2979264"/>
                <a:ext cx="1364400" cy="487080"/>
              </p14:xfrm>
            </p:contentPart>
          </mc:Choice>
          <mc:Fallback xmlns="">
            <p:pic>
              <p:nvPicPr>
                <p:cNvPr id="24" name="Ink 23">
                  <a:extLst>
                    <a:ext uri="{FF2B5EF4-FFF2-40B4-BE49-F238E27FC236}">
                      <a16:creationId xmlns:a16="http://schemas.microsoft.com/office/drawing/2014/main" id="{92D1953F-FAC8-4F40-E885-2CD4B79FCC50}"/>
                    </a:ext>
                  </a:extLst>
                </p:cNvPr>
                <p:cNvPicPr/>
                <p:nvPr/>
              </p:nvPicPr>
              <p:blipFill>
                <a:blip r:embed="rId16"/>
                <a:stretch>
                  <a:fillRect/>
                </a:stretch>
              </p:blipFill>
              <p:spPr>
                <a:xfrm>
                  <a:off x="7327055" y="2970624"/>
                  <a:ext cx="1382040" cy="504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538C0C0F-7BA6-4569-BFA0-0A4A228A077F}"/>
                  </a:ext>
                </a:extLst>
              </p14:cNvPr>
              <p14:cNvContentPartPr/>
              <p14:nvPr/>
            </p14:nvContentPartPr>
            <p14:xfrm>
              <a:off x="9025535" y="2952264"/>
              <a:ext cx="1539720" cy="527400"/>
            </p14:xfrm>
          </p:contentPart>
        </mc:Choice>
        <mc:Fallback xmlns="">
          <p:pic>
            <p:nvPicPr>
              <p:cNvPr id="26" name="Ink 25">
                <a:extLst>
                  <a:ext uri="{FF2B5EF4-FFF2-40B4-BE49-F238E27FC236}">
                    <a16:creationId xmlns:a16="http://schemas.microsoft.com/office/drawing/2014/main" id="{538C0C0F-7BA6-4569-BFA0-0A4A228A077F}"/>
                  </a:ext>
                </a:extLst>
              </p:cNvPr>
              <p:cNvPicPr/>
              <p:nvPr/>
            </p:nvPicPr>
            <p:blipFill>
              <a:blip r:embed="rId18"/>
              <a:stretch>
                <a:fillRect/>
              </a:stretch>
            </p:blipFill>
            <p:spPr>
              <a:xfrm>
                <a:off x="9016895" y="2943624"/>
                <a:ext cx="1557360" cy="545040"/>
              </a:xfrm>
              <a:prstGeom prst="rect">
                <a:avLst/>
              </a:prstGeom>
            </p:spPr>
          </p:pic>
        </mc:Fallback>
      </mc:AlternateContent>
      <p:cxnSp>
        <p:nvCxnSpPr>
          <p:cNvPr id="5" name="Connector: Curved 4">
            <a:extLst>
              <a:ext uri="{FF2B5EF4-FFF2-40B4-BE49-F238E27FC236}">
                <a16:creationId xmlns:a16="http://schemas.microsoft.com/office/drawing/2014/main" id="{B15EAC17-381F-6477-6FEC-BF0875E29B2C}"/>
              </a:ext>
            </a:extLst>
          </p:cNvPr>
          <p:cNvCxnSpPr/>
          <p:nvPr/>
        </p:nvCxnSpPr>
        <p:spPr>
          <a:xfrm rot="16200000" flipH="1">
            <a:off x="1642145" y="3995257"/>
            <a:ext cx="562062" cy="457200"/>
          </a:xfrm>
          <a:prstGeom prst="curvedConnector3">
            <a:avLst/>
          </a:prstGeom>
          <a:ln w="1905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19796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1DF78A45-CF81-D310-8BFA-135E761A2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C546E-6A5B-ED45-13DE-4C057DB2D439}"/>
              </a:ext>
            </a:extLst>
          </p:cNvPr>
          <p:cNvSpPr>
            <a:spLocks noGrp="1"/>
          </p:cNvSpPr>
          <p:nvPr>
            <p:ph type="title"/>
          </p:nvPr>
        </p:nvSpPr>
        <p:spPr>
          <a:xfrm>
            <a:off x="635517" y="936999"/>
            <a:ext cx="10007708" cy="1414131"/>
          </a:xfrm>
        </p:spPr>
        <p:txBody>
          <a:bodyPr/>
          <a:lstStyle/>
          <a:p>
            <a:r>
              <a:rPr lang="en-US" dirty="0"/>
              <a:t>Now it’s your turn</a:t>
            </a:r>
            <a:endParaRPr lang="en-AT" dirty="0"/>
          </a:p>
        </p:txBody>
      </p:sp>
      <p:sp>
        <p:nvSpPr>
          <p:cNvPr id="4" name="Content Placeholder 3">
            <a:extLst>
              <a:ext uri="{FF2B5EF4-FFF2-40B4-BE49-F238E27FC236}">
                <a16:creationId xmlns:a16="http://schemas.microsoft.com/office/drawing/2014/main" id="{94B6EA7A-B1E8-8BF8-254A-EEC7B5542F47}"/>
              </a:ext>
            </a:extLst>
          </p:cNvPr>
          <p:cNvSpPr>
            <a:spLocks noGrp="1"/>
          </p:cNvSpPr>
          <p:nvPr>
            <p:ph sz="half" idx="2"/>
          </p:nvPr>
        </p:nvSpPr>
        <p:spPr>
          <a:xfrm>
            <a:off x="5109882" y="885781"/>
            <a:ext cx="6484472" cy="5194491"/>
          </a:xfrm>
          <a:solidFill>
            <a:schemeClr val="accent5">
              <a:lumMod val="60000"/>
              <a:lumOff val="40000"/>
            </a:schemeClr>
          </a:solidFill>
        </p:spPr>
        <p:style>
          <a:lnRef idx="1">
            <a:schemeClr val="accent6"/>
          </a:lnRef>
          <a:fillRef idx="2">
            <a:schemeClr val="accent6"/>
          </a:fillRef>
          <a:effectRef idx="1">
            <a:schemeClr val="accent6"/>
          </a:effectRef>
          <a:fontRef idx="minor">
            <a:schemeClr val="dk1"/>
          </a:fontRef>
        </p:style>
        <p:txBody>
          <a:bodyPr>
            <a:normAutofit fontScale="25000" lnSpcReduction="20000"/>
          </a:bodyPr>
          <a:lstStyle/>
          <a:p>
            <a:endParaRPr lang="en-US" sz="6000" dirty="0"/>
          </a:p>
          <a:p>
            <a:r>
              <a:rPr lang="en-US" sz="9600" dirty="0"/>
              <a:t>Try out some of the </a:t>
            </a:r>
            <a:r>
              <a:rPr lang="en-US" sz="9600" dirty="0" err="1"/>
              <a:t>Fobizz</a:t>
            </a:r>
            <a:r>
              <a:rPr lang="en-US" sz="9600" dirty="0"/>
              <a:t> tools</a:t>
            </a:r>
          </a:p>
          <a:p>
            <a:endParaRPr lang="en-US" sz="9600" dirty="0"/>
          </a:p>
          <a:p>
            <a:r>
              <a:rPr lang="en-US" sz="9600" dirty="0"/>
              <a:t>How could these tools make your next teaching unit more engaging?</a:t>
            </a:r>
          </a:p>
          <a:p>
            <a:pPr marL="457200" indent="-457200">
              <a:buFont typeface="Arial" panose="020B0604020202020204" pitchFamily="34" charset="0"/>
              <a:buChar char="•"/>
            </a:pPr>
            <a:r>
              <a:rPr lang="de-DE" sz="9600" dirty="0"/>
              <a:t>Chat </a:t>
            </a:r>
            <a:r>
              <a:rPr lang="de-DE" sz="9600" dirty="0" err="1"/>
              <a:t>with</a:t>
            </a:r>
            <a:r>
              <a:rPr lang="de-DE" sz="9600" dirty="0"/>
              <a:t> AI (</a:t>
            </a:r>
            <a:r>
              <a:rPr lang="de-DE" sz="9600" dirty="0" err="1"/>
              <a:t>you</a:t>
            </a:r>
            <a:r>
              <a:rPr lang="de-DE" sz="9600" dirty="0"/>
              <a:t> </a:t>
            </a:r>
            <a:r>
              <a:rPr lang="de-DE" sz="9600" dirty="0" err="1"/>
              <a:t>can</a:t>
            </a:r>
            <a:r>
              <a:rPr lang="de-DE" sz="9600" dirty="0"/>
              <a:t> </a:t>
            </a:r>
            <a:r>
              <a:rPr lang="de-DE" sz="9600" dirty="0" err="1"/>
              <a:t>choose</a:t>
            </a:r>
            <a:r>
              <a:rPr lang="de-DE" sz="9600" dirty="0"/>
              <a:t> different AI </a:t>
            </a:r>
            <a:r>
              <a:rPr lang="de-DE" sz="9600" dirty="0" err="1"/>
              <a:t>models</a:t>
            </a:r>
            <a:r>
              <a:rPr lang="de-DE" sz="9600" dirty="0"/>
              <a:t>)</a:t>
            </a:r>
          </a:p>
          <a:p>
            <a:pPr marL="457200" indent="-457200">
              <a:buFont typeface="Arial" panose="020B0604020202020204" pitchFamily="34" charset="0"/>
              <a:buChar char="•"/>
            </a:pPr>
            <a:r>
              <a:rPr lang="de-DE" sz="9600" dirty="0"/>
              <a:t>AI Character Chat</a:t>
            </a:r>
          </a:p>
          <a:p>
            <a:pPr marL="457200" indent="-457200">
              <a:buFont typeface="Arial" panose="020B0604020202020204" pitchFamily="34" charset="0"/>
              <a:buChar char="•"/>
            </a:pPr>
            <a:r>
              <a:rPr lang="de-DE" sz="9600" dirty="0"/>
              <a:t>Image Generator (e.g.: </a:t>
            </a:r>
            <a:r>
              <a:rPr lang="de-DE" sz="9600" dirty="0" err="1"/>
              <a:t>Ss</a:t>
            </a:r>
            <a:r>
              <a:rPr lang="de-DE" sz="9600" dirty="0"/>
              <a:t> </a:t>
            </a:r>
            <a:r>
              <a:rPr lang="de-DE" sz="9600" dirty="0" err="1"/>
              <a:t>describe</a:t>
            </a:r>
            <a:r>
              <a:rPr lang="de-DE" sz="9600" dirty="0"/>
              <a:t> </a:t>
            </a:r>
            <a:r>
              <a:rPr lang="de-DE" sz="9600" dirty="0" err="1"/>
              <a:t>their</a:t>
            </a:r>
            <a:r>
              <a:rPr lang="de-DE" sz="9600" dirty="0"/>
              <a:t> </a:t>
            </a:r>
            <a:r>
              <a:rPr lang="de-DE" sz="9600" dirty="0" err="1"/>
              <a:t>dream</a:t>
            </a:r>
            <a:r>
              <a:rPr lang="de-DE" sz="9600" dirty="0"/>
              <a:t> </a:t>
            </a:r>
            <a:r>
              <a:rPr lang="de-DE" sz="9600" dirty="0" err="1"/>
              <a:t>room</a:t>
            </a:r>
            <a:r>
              <a:rPr lang="de-DE" sz="9600" dirty="0"/>
              <a:t>, AI </a:t>
            </a:r>
            <a:r>
              <a:rPr lang="de-DE" sz="9600" dirty="0" err="1"/>
              <a:t>generates</a:t>
            </a:r>
            <a:r>
              <a:rPr lang="de-DE" sz="9600" dirty="0"/>
              <a:t> </a:t>
            </a:r>
            <a:r>
              <a:rPr lang="de-DE" sz="9600" dirty="0" err="1"/>
              <a:t>the</a:t>
            </a:r>
            <a:r>
              <a:rPr lang="de-DE" sz="9600" dirty="0"/>
              <a:t> </a:t>
            </a:r>
            <a:r>
              <a:rPr lang="de-DE" sz="9600" dirty="0" err="1"/>
              <a:t>image</a:t>
            </a:r>
            <a:r>
              <a:rPr lang="de-DE" sz="9600" dirty="0"/>
              <a:t>)</a:t>
            </a:r>
          </a:p>
          <a:p>
            <a:pPr marL="457200" indent="-457200">
              <a:buFont typeface="Arial" panose="020B0604020202020204" pitchFamily="34" charset="0"/>
              <a:buChar char="•"/>
            </a:pPr>
            <a:r>
              <a:rPr lang="de-DE" sz="9600" dirty="0"/>
              <a:t>AI </a:t>
            </a:r>
            <a:r>
              <a:rPr lang="de-DE" sz="9600" dirty="0" err="1"/>
              <a:t>for</a:t>
            </a:r>
            <a:r>
              <a:rPr lang="de-DE" sz="9600" dirty="0"/>
              <a:t> Feedback</a:t>
            </a:r>
            <a:r>
              <a:rPr lang="de-DE" sz="9600" dirty="0">
                <a:solidFill>
                  <a:srgbClr val="0070C0"/>
                </a:solidFill>
                <a:hlinkClick r:id="rId3"/>
              </a:rPr>
              <a:t>: </a:t>
            </a:r>
            <a:r>
              <a:rPr lang="en-AT"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hlinkClick r:id="rId3"/>
              </a:rPr>
              <a:t> </a:t>
            </a:r>
            <a:r>
              <a:rPr lang="en-AT"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hlinkClick r:id="rId3"/>
              </a:rPr>
              <a:t>https://tools.fobizz.com/pupil_feedback/assignments/f77f4c2e-10f4-4441-aef3-991b274d0190/public_responses/new?token=c4d97b4463efcf28171037cf2888dca4</a:t>
            </a:r>
            <a:endParaRPr lang="en-AT"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457200" indent="-457200">
              <a:buFont typeface="Arial" panose="020B0604020202020204" pitchFamily="34" charset="0"/>
              <a:buChar char="•"/>
            </a:pPr>
            <a:r>
              <a:rPr lang="de-DE" sz="9600" dirty="0"/>
              <a:t>AI Image </a:t>
            </a:r>
            <a:r>
              <a:rPr lang="de-DE" sz="9600" dirty="0" err="1"/>
              <a:t>to</a:t>
            </a:r>
            <a:r>
              <a:rPr lang="de-DE" sz="9600" dirty="0"/>
              <a:t> Text (</a:t>
            </a:r>
            <a:r>
              <a:rPr lang="de-DE" sz="9600" dirty="0" err="1"/>
              <a:t>for</a:t>
            </a:r>
            <a:r>
              <a:rPr lang="de-DE" sz="9600" dirty="0"/>
              <a:t> </a:t>
            </a:r>
            <a:r>
              <a:rPr lang="de-DE" sz="9600" dirty="0" err="1"/>
              <a:t>handwriting</a:t>
            </a:r>
            <a:r>
              <a:rPr lang="de-DE" sz="9600" dirty="0"/>
              <a:t>!) </a:t>
            </a:r>
          </a:p>
          <a:p>
            <a:pPr marL="457200" indent="-457200">
              <a:buFont typeface="Arial" panose="020B0604020202020204" pitchFamily="34" charset="0"/>
              <a:buChar char="•"/>
            </a:pPr>
            <a:r>
              <a:rPr lang="de-DE" sz="9600" dirty="0"/>
              <a:t>Create a Podcast</a:t>
            </a:r>
          </a:p>
          <a:p>
            <a:pPr marL="457200" indent="-457200">
              <a:buFont typeface="Arial" panose="020B0604020202020204" pitchFamily="34" charset="0"/>
              <a:buChar char="•"/>
            </a:pPr>
            <a:r>
              <a:rPr lang="de-DE" sz="9600" dirty="0"/>
              <a:t>Text </a:t>
            </a:r>
            <a:r>
              <a:rPr lang="de-DE" sz="9600" dirty="0" err="1"/>
              <a:t>to</a:t>
            </a:r>
            <a:r>
              <a:rPr lang="de-DE" sz="9600" dirty="0"/>
              <a:t> Audio</a:t>
            </a:r>
          </a:p>
          <a:p>
            <a:pPr marL="457200" indent="-457200">
              <a:buFont typeface="Arial" panose="020B0604020202020204" pitchFamily="34" charset="0"/>
              <a:buChar char="•"/>
            </a:pPr>
            <a:endParaRPr lang="de-DE" sz="9600" dirty="0"/>
          </a:p>
          <a:p>
            <a:pPr marL="457200" indent="-457200">
              <a:buFont typeface="Arial" panose="020B0604020202020204" pitchFamily="34" charset="0"/>
              <a:buChar char="•"/>
            </a:pPr>
            <a:endParaRPr lang="de-DE" dirty="0"/>
          </a:p>
          <a:p>
            <a:endParaRPr lang="de-DE" dirty="0"/>
          </a:p>
          <a:p>
            <a:endParaRPr lang="de-DE" dirty="0"/>
          </a:p>
          <a:p>
            <a:r>
              <a:rPr lang="de-DE" dirty="0"/>
              <a:t>…………………………………………………………………………………………………………</a:t>
            </a:r>
          </a:p>
          <a:p>
            <a:pPr marL="457200" indent="-457200">
              <a:buFont typeface="Arial" panose="020B0604020202020204" pitchFamily="34" charset="0"/>
              <a:buChar char="•"/>
            </a:pPr>
            <a:r>
              <a:rPr lang="en-US" dirty="0"/>
              <a:t>Let’s discuss your experiences in the plenary.</a:t>
            </a:r>
          </a:p>
          <a:p>
            <a:endParaRPr lang="en-AT" dirty="0"/>
          </a:p>
        </p:txBody>
      </p:sp>
      <p:pic>
        <p:nvPicPr>
          <p:cNvPr id="15" name="Picture 14">
            <a:extLst>
              <a:ext uri="{FF2B5EF4-FFF2-40B4-BE49-F238E27FC236}">
                <a16:creationId xmlns:a16="http://schemas.microsoft.com/office/drawing/2014/main" id="{23B700EB-DD2F-4C16-B03F-2DE8118C59F1}"/>
              </a:ext>
            </a:extLst>
          </p:cNvPr>
          <p:cNvPicPr>
            <a:picLocks noChangeAspect="1"/>
          </p:cNvPicPr>
          <p:nvPr/>
        </p:nvPicPr>
        <p:blipFill>
          <a:blip r:embed="rId4"/>
          <a:stretch>
            <a:fillRect/>
          </a:stretch>
        </p:blipFill>
        <p:spPr>
          <a:xfrm>
            <a:off x="10676890" y="507762"/>
            <a:ext cx="732196" cy="905518"/>
          </a:xfrm>
          <a:prstGeom prst="rect">
            <a:avLst/>
          </a:prstGeom>
        </p:spPr>
      </p:pic>
      <p:sp>
        <p:nvSpPr>
          <p:cNvPr id="16" name="Arrow: Right 15">
            <a:extLst>
              <a:ext uri="{FF2B5EF4-FFF2-40B4-BE49-F238E27FC236}">
                <a16:creationId xmlns:a16="http://schemas.microsoft.com/office/drawing/2014/main" id="{036B1C90-6EB0-75A3-D790-0C2D853D1CFE}"/>
              </a:ext>
            </a:extLst>
          </p:cNvPr>
          <p:cNvSpPr/>
          <p:nvPr/>
        </p:nvSpPr>
        <p:spPr>
          <a:xfrm>
            <a:off x="9458539" y="806116"/>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15 minutes</a:t>
            </a:r>
            <a:endParaRPr lang="en-AT" dirty="0"/>
          </a:p>
        </p:txBody>
      </p:sp>
      <p:pic>
        <p:nvPicPr>
          <p:cNvPr id="3" name="Picture 2">
            <a:extLst>
              <a:ext uri="{FF2B5EF4-FFF2-40B4-BE49-F238E27FC236}">
                <a16:creationId xmlns:a16="http://schemas.microsoft.com/office/drawing/2014/main" id="{54671C4A-3CF5-F041-059D-7A8F00B634FE}"/>
              </a:ext>
            </a:extLst>
          </p:cNvPr>
          <p:cNvPicPr>
            <a:picLocks noChangeAspect="1"/>
          </p:cNvPicPr>
          <p:nvPr/>
        </p:nvPicPr>
        <p:blipFill>
          <a:blip r:embed="rId5"/>
          <a:stretch>
            <a:fillRect/>
          </a:stretch>
        </p:blipFill>
        <p:spPr>
          <a:xfrm>
            <a:off x="757420" y="2148441"/>
            <a:ext cx="3610507" cy="387753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1F14CB4-0B80-09F8-71E6-2FDD54EB1CD3}"/>
              </a:ext>
            </a:extLst>
          </p:cNvPr>
          <p:cNvPicPr>
            <a:picLocks noChangeAspect="1"/>
          </p:cNvPicPr>
          <p:nvPr/>
        </p:nvPicPr>
        <p:blipFill>
          <a:blip r:embed="rId6"/>
          <a:srcRect r="75667"/>
          <a:stretch/>
        </p:blipFill>
        <p:spPr>
          <a:xfrm>
            <a:off x="559864" y="519938"/>
            <a:ext cx="1461879" cy="746108"/>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9C202DD-3FE7-1DCA-90DB-74039EC30A20}"/>
                  </a:ext>
                </a:extLst>
              </p14:cNvPr>
              <p14:cNvContentPartPr/>
              <p14:nvPr/>
            </p14:nvContentPartPr>
            <p14:xfrm>
              <a:off x="11211815" y="5670624"/>
              <a:ext cx="360" cy="360"/>
            </p14:xfrm>
          </p:contentPart>
        </mc:Choice>
        <mc:Fallback xmlns="">
          <p:pic>
            <p:nvPicPr>
              <p:cNvPr id="6" name="Ink 5">
                <a:extLst>
                  <a:ext uri="{FF2B5EF4-FFF2-40B4-BE49-F238E27FC236}">
                    <a16:creationId xmlns:a16="http://schemas.microsoft.com/office/drawing/2014/main" id="{C9C202DD-3FE7-1DCA-90DB-74039EC30A20}"/>
                  </a:ext>
                </a:extLst>
              </p:cNvPr>
              <p:cNvPicPr/>
              <p:nvPr/>
            </p:nvPicPr>
            <p:blipFill>
              <a:blip r:embed="rId8"/>
              <a:stretch>
                <a:fillRect/>
              </a:stretch>
            </p:blipFill>
            <p:spPr>
              <a:xfrm>
                <a:off x="11203175" y="5661984"/>
                <a:ext cx="18000" cy="18000"/>
              </a:xfrm>
              <a:prstGeom prst="rect">
                <a:avLst/>
              </a:prstGeom>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8D864CC5-0E68-6532-C0EA-7FEECE01CD61}"/>
                  </a:ext>
                </a:extLst>
              </p:cNvPr>
              <p:cNvGraphicFramePr>
                <a:graphicFrameLocks noChangeAspect="1"/>
              </p:cNvGraphicFramePr>
              <p:nvPr>
                <p:extLst>
                  <p:ext uri="{D42A27DB-BD31-4B8C-83A1-F6EECF244321}">
                    <p14:modId xmlns:p14="http://schemas.microsoft.com/office/powerpoint/2010/main" val="3349126455"/>
                  </p:ext>
                </p:extLst>
              </p:nvPr>
            </p:nvGraphicFramePr>
            <p:xfrm>
              <a:off x="9905193" y="3778743"/>
              <a:ext cx="1543393" cy="868158"/>
            </p:xfrm>
            <a:graphic>
              <a:graphicData uri="http://schemas.microsoft.com/office/powerpoint/2016/slidezoom">
                <pslz:sldZm>
                  <pslz:sldZmObj sldId="278" cId="2971898140">
                    <pslz:zmPr id="{4AF2E2A0-790F-4A6B-BB22-80D579B7941A}" returnToParent="0" transitionDur="1000">
                      <p166:blipFill xmlns:p166="http://schemas.microsoft.com/office/powerpoint/2016/6/main">
                        <a:blip r:embed="rId9"/>
                        <a:stretch>
                          <a:fillRect/>
                        </a:stretch>
                      </p166:blipFill>
                      <p166:spPr xmlns:p166="http://schemas.microsoft.com/office/powerpoint/2016/6/main">
                        <a:xfrm>
                          <a:off x="0" y="0"/>
                          <a:ext cx="1543393" cy="868158"/>
                        </a:xfrm>
                        <a:prstGeom prst="rect">
                          <a:avLst/>
                        </a:prstGeom>
                        <a:ln w="3175">
                          <a:solidFill>
                            <a:prstClr val="ltGray"/>
                          </a:solidFill>
                        </a:ln>
                      </p166:spPr>
                    </pslz:zmPr>
                  </pslz:sldZmObj>
                </pslz:sldZm>
              </a:graphicData>
            </a:graphic>
          </p:graphicFrame>
        </mc:Choice>
        <mc:Fallback xmlns="">
          <p:pic>
            <p:nvPicPr>
              <p:cNvPr id="8" name="Slide Zoom 7">
                <a:hlinkClick r:id="rId10" action="ppaction://hlinksldjump"/>
                <a:extLst>
                  <a:ext uri="{FF2B5EF4-FFF2-40B4-BE49-F238E27FC236}">
                    <a16:creationId xmlns:a16="http://schemas.microsoft.com/office/drawing/2014/main" id="{8D864CC5-0E68-6532-C0EA-7FEECE01CD61}"/>
                  </a:ext>
                </a:extLst>
              </p:cNvPr>
              <p:cNvPicPr>
                <a:picLocks noGrp="1" noRot="1" noChangeAspect="1" noMove="1" noResize="1" noEditPoints="1" noAdjustHandles="1" noChangeArrowheads="1" noChangeShapeType="1"/>
              </p:cNvPicPr>
              <p:nvPr/>
            </p:nvPicPr>
            <p:blipFill>
              <a:blip r:embed="rId11"/>
              <a:stretch>
                <a:fillRect/>
              </a:stretch>
            </p:blipFill>
            <p:spPr>
              <a:xfrm>
                <a:off x="9905193" y="3778743"/>
                <a:ext cx="1543393" cy="868158"/>
              </a:xfrm>
              <a:prstGeom prst="rect">
                <a:avLst/>
              </a:prstGeom>
              <a:ln w="3175">
                <a:solidFill>
                  <a:prstClr val="ltGray"/>
                </a:solidFill>
              </a:ln>
            </p:spPr>
          </p:pic>
        </mc:Fallback>
      </mc:AlternateContent>
    </p:spTree>
    <p:extLst>
      <p:ext uri="{BB962C8B-B14F-4D97-AF65-F5344CB8AC3E}">
        <p14:creationId xmlns:p14="http://schemas.microsoft.com/office/powerpoint/2010/main" val="982281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47208E85-B448-DC95-E18C-CB555676B59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170BC7-526C-9DC6-AA15-ED5564424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8D57929-DC76-0479-6576-2C9A80BD0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23595" y="2950509"/>
            <a:ext cx="4715671" cy="313460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7F239C3-0704-FCC0-7032-D2EA7C088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61228" y="610976"/>
            <a:ext cx="5552381" cy="243008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633F1FE-4758-613E-B443-0A63C93A7B39}"/>
              </a:ext>
            </a:extLst>
          </p:cNvPr>
          <p:cNvSpPr>
            <a:spLocks noGrp="1"/>
          </p:cNvSpPr>
          <p:nvPr>
            <p:ph type="title"/>
          </p:nvPr>
        </p:nvSpPr>
        <p:spPr>
          <a:xfrm>
            <a:off x="801045" y="1110134"/>
            <a:ext cx="4861382" cy="1324229"/>
          </a:xfrm>
        </p:spPr>
        <p:txBody>
          <a:bodyPr>
            <a:normAutofit/>
          </a:bodyPr>
          <a:lstStyle/>
          <a:p>
            <a:pPr algn="ctr">
              <a:lnSpc>
                <a:spcPct val="90000"/>
              </a:lnSpc>
            </a:pPr>
            <a:r>
              <a:rPr lang="en-US" sz="4400" dirty="0"/>
              <a:t>Using </a:t>
            </a:r>
            <a:r>
              <a:rPr lang="en-US" sz="4400" dirty="0" err="1"/>
              <a:t>Fobizz</a:t>
            </a:r>
            <a:r>
              <a:rPr lang="en-US" sz="4400" dirty="0"/>
              <a:t> tools for Feedback</a:t>
            </a:r>
            <a:endParaRPr lang="en-AT" sz="4400" dirty="0"/>
          </a:p>
        </p:txBody>
      </p:sp>
      <p:sp>
        <p:nvSpPr>
          <p:cNvPr id="16" name="Freeform: Shape 15">
            <a:extLst>
              <a:ext uri="{FF2B5EF4-FFF2-40B4-BE49-F238E27FC236}">
                <a16:creationId xmlns:a16="http://schemas.microsoft.com/office/drawing/2014/main" id="{667DBF29-AB7B-0544-0453-EC2283B75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19333" y="639412"/>
            <a:ext cx="5552381" cy="243008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6E090D85-E27E-779D-A77B-7D3C1F93F81E}"/>
              </a:ext>
            </a:extLst>
          </p:cNvPr>
          <p:cNvSpPr>
            <a:spLocks noGrp="1"/>
          </p:cNvSpPr>
          <p:nvPr>
            <p:ph idx="1"/>
          </p:nvPr>
        </p:nvSpPr>
        <p:spPr>
          <a:xfrm>
            <a:off x="6222107" y="696124"/>
            <a:ext cx="5297345" cy="5481716"/>
          </a:xfrm>
        </p:spPr>
        <p:txBody>
          <a:bodyPr anchor="ctr">
            <a:normAutofit/>
          </a:bodyPr>
          <a:lstStyle/>
          <a:p>
            <a:pPr>
              <a:lnSpc>
                <a:spcPct val="90000"/>
              </a:lnSpc>
            </a:pPr>
            <a:r>
              <a:rPr lang="en-US" dirty="0"/>
              <a:t>1. Set up a new assignment for your students.</a:t>
            </a:r>
          </a:p>
          <a:p>
            <a:pPr marL="457200" indent="-457200">
              <a:lnSpc>
                <a:spcPct val="90000"/>
              </a:lnSpc>
              <a:buFont typeface="Arial" panose="020B0604020202020204" pitchFamily="34" charset="0"/>
              <a:buChar char="•"/>
            </a:pPr>
            <a:r>
              <a:rPr lang="en-US" dirty="0"/>
              <a:t>Title</a:t>
            </a:r>
          </a:p>
          <a:p>
            <a:pPr marL="457200" indent="-457200">
              <a:lnSpc>
                <a:spcPct val="90000"/>
              </a:lnSpc>
              <a:buFont typeface="Arial" panose="020B0604020202020204" pitchFamily="34" charset="0"/>
              <a:buChar char="•"/>
            </a:pPr>
            <a:r>
              <a:rPr lang="en-US" dirty="0"/>
              <a:t>Task description</a:t>
            </a:r>
          </a:p>
          <a:p>
            <a:pPr marL="457200" indent="-457200">
              <a:lnSpc>
                <a:spcPct val="90000"/>
              </a:lnSpc>
              <a:buFont typeface="Arial" panose="020B0604020202020204" pitchFamily="34" charset="0"/>
              <a:buChar char="•"/>
            </a:pPr>
            <a:r>
              <a:rPr lang="en-US" dirty="0"/>
              <a:t>Feedback Criteria</a:t>
            </a:r>
          </a:p>
          <a:p>
            <a:pPr>
              <a:lnSpc>
                <a:spcPct val="90000"/>
              </a:lnSpc>
            </a:pPr>
            <a:r>
              <a:rPr lang="en-US" dirty="0"/>
              <a:t>2. Share the link with your students.</a:t>
            </a:r>
          </a:p>
          <a:p>
            <a:pPr>
              <a:lnSpc>
                <a:spcPct val="90000"/>
              </a:lnSpc>
            </a:pPr>
            <a:r>
              <a:rPr lang="en-US" dirty="0"/>
              <a:t>3. The students upload or paste their texts into the tool and get instant feedback according to the criteria that you have defined for this task.</a:t>
            </a:r>
          </a:p>
          <a:p>
            <a:pPr marL="685800" lvl="1" indent="-457200" algn="ctr">
              <a:lnSpc>
                <a:spcPct val="90000"/>
              </a:lnSpc>
              <a:buFont typeface="Wingdings" panose="05000000000000000000" pitchFamily="2" charset="2"/>
              <a:buChar char="Ø"/>
            </a:pPr>
            <a:endParaRPr lang="en-US" sz="1500" dirty="0"/>
          </a:p>
          <a:p>
            <a:pPr marL="457200" indent="-457200" algn="ctr">
              <a:lnSpc>
                <a:spcPct val="90000"/>
              </a:lnSpc>
              <a:buFont typeface="Arial" panose="020B0604020202020204" pitchFamily="34" charset="0"/>
              <a:buChar char="•"/>
            </a:pPr>
            <a:endParaRPr lang="en-US" sz="1500" dirty="0"/>
          </a:p>
          <a:p>
            <a:pPr marL="457200" indent="-457200" algn="ctr">
              <a:lnSpc>
                <a:spcPct val="90000"/>
              </a:lnSpc>
              <a:buFont typeface="Arial" panose="020B0604020202020204" pitchFamily="34" charset="0"/>
              <a:buChar char="•"/>
            </a:pPr>
            <a:endParaRPr lang="en-US" sz="1500" dirty="0"/>
          </a:p>
        </p:txBody>
      </p:sp>
      <p:sp>
        <p:nvSpPr>
          <p:cNvPr id="6" name="TextBox 5">
            <a:extLst>
              <a:ext uri="{FF2B5EF4-FFF2-40B4-BE49-F238E27FC236}">
                <a16:creationId xmlns:a16="http://schemas.microsoft.com/office/drawing/2014/main" id="{E18F153C-E103-3C91-CC24-BE0FD36A514E}"/>
              </a:ext>
            </a:extLst>
          </p:cNvPr>
          <p:cNvSpPr txBox="1"/>
          <p:nvPr/>
        </p:nvSpPr>
        <p:spPr>
          <a:xfrm>
            <a:off x="1290856" y="3954731"/>
            <a:ext cx="4027764" cy="923330"/>
          </a:xfrm>
          <a:prstGeom prst="rect">
            <a:avLst/>
          </a:prstGeom>
          <a:noFill/>
        </p:spPr>
        <p:txBody>
          <a:bodyPr wrap="square">
            <a:spAutoFit/>
          </a:bodyPr>
          <a:lstStyle/>
          <a:p>
            <a:r>
              <a:rPr lang="en-AT" dirty="0">
                <a:hlinkClick r:id="rId2"/>
              </a:rPr>
              <a:t>https://tools.fobizz.com/pupil_feedback/assignments/f77f4c2e-10f4-4441-aef3-991b274d0190/public_responses/51dfe020-af34-44dc-8fb4-792a693dd0d4?token=d4b98d5675529b947c9985ccc416979d</a:t>
            </a:r>
            <a:endParaRPr lang="en-AT" dirty="0"/>
          </a:p>
        </p:txBody>
      </p:sp>
    </p:spTree>
    <p:extLst>
      <p:ext uri="{BB962C8B-B14F-4D97-AF65-F5344CB8AC3E}">
        <p14:creationId xmlns:p14="http://schemas.microsoft.com/office/powerpoint/2010/main" val="606388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FAAE2DA9-9BAF-4D46-BC97-20425C53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42D2C6CA-56BB-4A08-A1E2-342F83955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5" name="Rectangle 44">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280331C3-DDF5-48A9-8947-D71EAAFFA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759171" y="-127077"/>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794C3412-7754-FB48-9F50-CA0AFAD8D856}"/>
              </a:ext>
            </a:extLst>
          </p:cNvPr>
          <p:cNvSpPr>
            <a:spLocks noGrp="1"/>
          </p:cNvSpPr>
          <p:nvPr>
            <p:ph type="title"/>
          </p:nvPr>
        </p:nvSpPr>
        <p:spPr>
          <a:xfrm>
            <a:off x="848527" y="604801"/>
            <a:ext cx="5556425" cy="1531089"/>
          </a:xfrm>
        </p:spPr>
        <p:txBody>
          <a:bodyPr vert="horz" lIns="91440" tIns="45720" rIns="91440" bIns="45720" rtlCol="0" anchor="ctr">
            <a:normAutofit/>
          </a:bodyPr>
          <a:lstStyle/>
          <a:p>
            <a:r>
              <a:rPr lang="en-US" sz="4400" b="1" kern="1200" spc="100" baseline="0">
                <a:solidFill>
                  <a:schemeClr val="tx1"/>
                </a:solidFill>
                <a:latin typeface="+mj-lt"/>
                <a:ea typeface="+mj-ea"/>
                <a:cs typeface="+mj-cs"/>
              </a:rPr>
              <a:t>How can Chat GPT help improve my learners’ writing skills?</a:t>
            </a:r>
          </a:p>
        </p:txBody>
      </p:sp>
      <p:sp>
        <p:nvSpPr>
          <p:cNvPr id="8" name="Title 1">
            <a:extLst>
              <a:ext uri="{FF2B5EF4-FFF2-40B4-BE49-F238E27FC236}">
                <a16:creationId xmlns:a16="http://schemas.microsoft.com/office/drawing/2014/main" id="{813CDAD2-C2A0-92B5-A646-7827326EBC05}"/>
              </a:ext>
            </a:extLst>
          </p:cNvPr>
          <p:cNvSpPr txBox="1">
            <a:spLocks/>
          </p:cNvSpPr>
          <p:nvPr/>
        </p:nvSpPr>
        <p:spPr>
          <a:xfrm>
            <a:off x="1025057" y="2311400"/>
            <a:ext cx="5218487" cy="3652212"/>
          </a:xfrm>
          <a:prstGeom prst="rect">
            <a:avLst/>
          </a:prstGeom>
        </p:spPr>
        <p:txBody>
          <a:bodyPr vert="horz" lIns="91440" tIns="45720" rIns="91440" bIns="45720" rtlCol="0">
            <a:normAutofit/>
          </a:bodyPr>
          <a:lstStyle>
            <a:lvl1pPr algn="ctr"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a:lnSpc>
                <a:spcPct val="90000"/>
              </a:lnSpc>
              <a:spcAft>
                <a:spcPts val="600"/>
              </a:spcAft>
            </a:pPr>
            <a:r>
              <a:rPr lang="en-US" spc="50" dirty="0">
                <a:latin typeface="+mn-lt"/>
                <a:ea typeface="+mn-ea"/>
                <a:cs typeface="+mn-cs"/>
              </a:rPr>
              <a:t>A first example:</a:t>
            </a:r>
          </a:p>
          <a:p>
            <a:pPr>
              <a:lnSpc>
                <a:spcPct val="90000"/>
              </a:lnSpc>
              <a:spcAft>
                <a:spcPts val="600"/>
              </a:spcAft>
            </a:pPr>
            <a:r>
              <a:rPr lang="en-US" spc="50" dirty="0">
                <a:latin typeface="+mn-lt"/>
                <a:ea typeface="+mn-ea"/>
                <a:cs typeface="+mn-cs"/>
              </a:rPr>
              <a:t>Setting:</a:t>
            </a:r>
          </a:p>
          <a:p>
            <a:pPr>
              <a:lnSpc>
                <a:spcPct val="90000"/>
              </a:lnSpc>
              <a:spcAft>
                <a:spcPts val="600"/>
              </a:spcAft>
            </a:pPr>
            <a:r>
              <a:rPr lang="en-US" spc="50" dirty="0">
                <a:latin typeface="+mn-lt"/>
                <a:ea typeface="+mn-ea"/>
                <a:cs typeface="+mn-cs"/>
              </a:rPr>
              <a:t>ESL classes in middle school (age 10-14)</a:t>
            </a:r>
          </a:p>
          <a:p>
            <a:pPr>
              <a:lnSpc>
                <a:spcPct val="90000"/>
              </a:lnSpc>
              <a:spcAft>
                <a:spcPts val="600"/>
              </a:spcAft>
            </a:pPr>
            <a:r>
              <a:rPr lang="en-US" spc="50" dirty="0">
                <a:latin typeface="+mn-lt"/>
                <a:ea typeface="+mn-ea"/>
                <a:cs typeface="+mn-cs"/>
              </a:rPr>
              <a:t>CEF Level: A2 – B1 </a:t>
            </a:r>
          </a:p>
        </p:txBody>
      </p:sp>
      <p:sp>
        <p:nvSpPr>
          <p:cNvPr id="49" name="Freeform: Shape 48">
            <a:extLst>
              <a:ext uri="{FF2B5EF4-FFF2-40B4-BE49-F238E27FC236}">
                <a16:creationId xmlns:a16="http://schemas.microsoft.com/office/drawing/2014/main" id="{C535A640-1948-4AFD-A0B7-19AFDA955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06735" y="-157114"/>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
        <p:nvSpPr>
          <p:cNvPr id="5" name="Speech Bubble: Oval 4">
            <a:extLst>
              <a:ext uri="{FF2B5EF4-FFF2-40B4-BE49-F238E27FC236}">
                <a16:creationId xmlns:a16="http://schemas.microsoft.com/office/drawing/2014/main" id="{FC3D2A10-CDF6-DA3E-8FE9-232B25ACFBC4}"/>
              </a:ext>
            </a:extLst>
          </p:cNvPr>
          <p:cNvSpPr/>
          <p:nvPr/>
        </p:nvSpPr>
        <p:spPr>
          <a:xfrm rot="10800000">
            <a:off x="7723573" y="320330"/>
            <a:ext cx="3844031" cy="2715833"/>
          </a:xfrm>
          <a:custGeom>
            <a:avLst/>
            <a:gdLst>
              <a:gd name="connsiteX0" fmla="*/ 4077441 w 3844031"/>
              <a:gd name="connsiteY0" fmla="*/ -180603 h 2715833"/>
              <a:gd name="connsiteX1" fmla="*/ 3509907 w 3844031"/>
              <a:gd name="connsiteY1" fmla="*/ 592817 h 2715833"/>
              <a:gd name="connsiteX2" fmla="*/ 2671953 w 3844031"/>
              <a:gd name="connsiteY2" fmla="*/ 2608202 h 2715833"/>
              <a:gd name="connsiteX3" fmla="*/ 586766 w 3844031"/>
              <a:gd name="connsiteY3" fmla="*/ 2334649 h 2715833"/>
              <a:gd name="connsiteX4" fmla="*/ 905467 w 3844031"/>
              <a:gd name="connsiteY4" fmla="*/ 205472 h 2715833"/>
              <a:gd name="connsiteX5" fmla="*/ 2988609 w 3844031"/>
              <a:gd name="connsiteY5" fmla="*/ 228274 h 2715833"/>
              <a:gd name="connsiteX6" fmla="*/ 4077441 w 3844031"/>
              <a:gd name="connsiteY6" fmla="*/ -180603 h 271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4031" h="2715833" fill="none" extrusionOk="0">
                <a:moveTo>
                  <a:pt x="4077441" y="-180603"/>
                </a:moveTo>
                <a:cubicBezTo>
                  <a:pt x="3819023" y="34681"/>
                  <a:pt x="3633093" y="526166"/>
                  <a:pt x="3509907" y="592817"/>
                </a:cubicBezTo>
                <a:cubicBezTo>
                  <a:pt x="4149846" y="1258078"/>
                  <a:pt x="3917786" y="2422640"/>
                  <a:pt x="2671953" y="2608202"/>
                </a:cubicBezTo>
                <a:cubicBezTo>
                  <a:pt x="1981033" y="2797214"/>
                  <a:pt x="1047985" y="2706034"/>
                  <a:pt x="586766" y="2334649"/>
                </a:cubicBezTo>
                <a:cubicBezTo>
                  <a:pt x="-316163" y="1534050"/>
                  <a:pt x="-240773" y="646290"/>
                  <a:pt x="905467" y="205472"/>
                </a:cubicBezTo>
                <a:cubicBezTo>
                  <a:pt x="1490630" y="-106121"/>
                  <a:pt x="2460821" y="-123920"/>
                  <a:pt x="2988609" y="228274"/>
                </a:cubicBezTo>
                <a:cubicBezTo>
                  <a:pt x="3113556" y="105355"/>
                  <a:pt x="3602126" y="-104634"/>
                  <a:pt x="4077441" y="-180603"/>
                </a:cubicBezTo>
                <a:close/>
              </a:path>
              <a:path w="3844031" h="2715833" stroke="0" extrusionOk="0">
                <a:moveTo>
                  <a:pt x="4077441" y="-180603"/>
                </a:moveTo>
                <a:cubicBezTo>
                  <a:pt x="3973856" y="-73036"/>
                  <a:pt x="3742197" y="286654"/>
                  <a:pt x="3509907" y="592817"/>
                </a:cubicBezTo>
                <a:cubicBezTo>
                  <a:pt x="4147923" y="1305691"/>
                  <a:pt x="3753866" y="2405023"/>
                  <a:pt x="2671953" y="2608202"/>
                </a:cubicBezTo>
                <a:cubicBezTo>
                  <a:pt x="1930767" y="2911651"/>
                  <a:pt x="1155068" y="2722397"/>
                  <a:pt x="586766" y="2334649"/>
                </a:cubicBezTo>
                <a:cubicBezTo>
                  <a:pt x="-350777" y="1890103"/>
                  <a:pt x="-263884" y="690832"/>
                  <a:pt x="905467" y="205472"/>
                </a:cubicBezTo>
                <a:cubicBezTo>
                  <a:pt x="1427104" y="-124374"/>
                  <a:pt x="2444803" y="-48418"/>
                  <a:pt x="2988609" y="228274"/>
                </a:cubicBezTo>
                <a:cubicBezTo>
                  <a:pt x="3353804" y="-2782"/>
                  <a:pt x="3663685" y="-7104"/>
                  <a:pt x="4077441" y="-180603"/>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w="28575">
            <a:extLst>
              <a:ext uri="{C807C97D-BFC1-408E-A445-0C87EB9F89A2}">
                <ask:lineSketchStyleProps xmlns:ask="http://schemas.microsoft.com/office/drawing/2018/sketchyshapes" sd="2214188587">
                  <a:prstGeom prst="wedgeEllipseCallout">
                    <a:avLst>
                      <a:gd name="adj1" fmla="val 56072"/>
                      <a:gd name="adj2" fmla="val -566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94196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B55A14F9-F0E0-B385-286A-A48B8BABE54A}"/>
            </a:ext>
          </a:extLst>
        </p:cNvPr>
        <p:cNvGrpSpPr/>
        <p:nvPr/>
      </p:nvGrpSpPr>
      <p:grpSpPr>
        <a:xfrm>
          <a:off x="0" y="0"/>
          <a:ext cx="0" cy="0"/>
          <a:chOff x="0" y="0"/>
          <a:chExt cx="0" cy="0"/>
        </a:xfrm>
      </p:grpSpPr>
      <p:sp>
        <p:nvSpPr>
          <p:cNvPr id="41" name="Freeform: Shape 40">
            <a:extLst>
              <a:ext uri="{FF2B5EF4-FFF2-40B4-BE49-F238E27FC236}">
                <a16:creationId xmlns:a16="http://schemas.microsoft.com/office/drawing/2014/main" id="{C5CFB4AD-BC81-6BDC-58C5-85FBC8C8F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43" name="Freeform: Shape 42">
            <a:extLst>
              <a:ext uri="{FF2B5EF4-FFF2-40B4-BE49-F238E27FC236}">
                <a16:creationId xmlns:a16="http://schemas.microsoft.com/office/drawing/2014/main" id="{83319A1D-97E2-8FB9-6F2F-37F89A9F7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useBgFill="1">
        <p:nvSpPr>
          <p:cNvPr id="45" name="Rectangle 44">
            <a:extLst>
              <a:ext uri="{FF2B5EF4-FFF2-40B4-BE49-F238E27FC236}">
                <a16:creationId xmlns:a16="http://schemas.microsoft.com/office/drawing/2014/main" id="{1E031B3D-CC26-81BC-0E4E-743D1A685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he Hand"/>
              <a:ea typeface="+mn-ea"/>
              <a:cs typeface="+mn-cs"/>
            </a:endParaRPr>
          </a:p>
        </p:txBody>
      </p:sp>
      <p:sp>
        <p:nvSpPr>
          <p:cNvPr id="47" name="Freeform: Shape 46">
            <a:extLst>
              <a:ext uri="{FF2B5EF4-FFF2-40B4-BE49-F238E27FC236}">
                <a16:creationId xmlns:a16="http://schemas.microsoft.com/office/drawing/2014/main" id="{94F680AF-D537-E707-90B8-A7689D761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759171" y="-127077"/>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he Hand"/>
              <a:ea typeface="+mn-ea"/>
              <a:cs typeface="+mn-cs"/>
            </a:endParaRPr>
          </a:p>
        </p:txBody>
      </p:sp>
      <p:sp>
        <p:nvSpPr>
          <p:cNvPr id="2" name="Title 1">
            <a:extLst>
              <a:ext uri="{FF2B5EF4-FFF2-40B4-BE49-F238E27FC236}">
                <a16:creationId xmlns:a16="http://schemas.microsoft.com/office/drawing/2014/main" id="{E0013542-BC57-BEB4-C7BE-4E522E3D0088}"/>
              </a:ext>
            </a:extLst>
          </p:cNvPr>
          <p:cNvSpPr>
            <a:spLocks noGrp="1"/>
          </p:cNvSpPr>
          <p:nvPr>
            <p:ph type="title"/>
          </p:nvPr>
        </p:nvSpPr>
        <p:spPr>
          <a:xfrm>
            <a:off x="848527" y="604801"/>
            <a:ext cx="5556425" cy="1531089"/>
          </a:xfrm>
        </p:spPr>
        <p:txBody>
          <a:bodyPr vert="horz" lIns="91440" tIns="45720" rIns="91440" bIns="45720" rtlCol="0" anchor="ctr">
            <a:normAutofit/>
          </a:bodyPr>
          <a:lstStyle/>
          <a:p>
            <a:r>
              <a:rPr lang="en-US" sz="4400" b="1" kern="1200" spc="100" baseline="0">
                <a:solidFill>
                  <a:schemeClr val="tx1"/>
                </a:solidFill>
                <a:latin typeface="+mj-lt"/>
                <a:ea typeface="+mj-ea"/>
                <a:cs typeface="+mj-cs"/>
              </a:rPr>
              <a:t>How can Chat GPT help improve my learners’ writing skills?</a:t>
            </a:r>
          </a:p>
        </p:txBody>
      </p:sp>
      <p:sp>
        <p:nvSpPr>
          <p:cNvPr id="8" name="Title 1">
            <a:extLst>
              <a:ext uri="{FF2B5EF4-FFF2-40B4-BE49-F238E27FC236}">
                <a16:creationId xmlns:a16="http://schemas.microsoft.com/office/drawing/2014/main" id="{9F35467E-95ED-9EB4-EC65-CCBBA94E8372}"/>
              </a:ext>
            </a:extLst>
          </p:cNvPr>
          <p:cNvSpPr txBox="1">
            <a:spLocks/>
          </p:cNvSpPr>
          <p:nvPr/>
        </p:nvSpPr>
        <p:spPr>
          <a:xfrm>
            <a:off x="1025057" y="2311400"/>
            <a:ext cx="5218487" cy="3652212"/>
          </a:xfrm>
          <a:prstGeom prst="rect">
            <a:avLst/>
          </a:prstGeom>
        </p:spPr>
        <p:txBody>
          <a:bodyPr vert="horz" lIns="91440" tIns="45720" rIns="91440" bIns="45720" rtlCol="0">
            <a:normAutofit/>
          </a:bodyPr>
          <a:lstStyle>
            <a:lvl1pPr algn="ctr"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50" normalizeH="0" baseline="0" noProof="0">
                <a:ln>
                  <a:noFill/>
                </a:ln>
                <a:solidFill>
                  <a:srgbClr val="000000"/>
                </a:solidFill>
                <a:effectLst/>
                <a:uLnTx/>
                <a:uFillTx/>
                <a:latin typeface="The Hand"/>
                <a:ea typeface="+mj-ea"/>
                <a:cs typeface="+mj-cs"/>
              </a:rPr>
              <a:t>A first example: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50" normalizeH="0" baseline="0" noProof="0">
                <a:ln>
                  <a:noFill/>
                </a:ln>
                <a:solidFill>
                  <a:srgbClr val="000000"/>
                </a:solidFill>
                <a:effectLst/>
                <a:uLnTx/>
                <a:uFillTx/>
                <a:latin typeface="The Hand"/>
                <a:ea typeface="+mj-ea"/>
                <a:cs typeface="+mj-cs"/>
              </a:rPr>
              <a:t>Setting:</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50" normalizeH="0" baseline="0" noProof="0">
                <a:ln>
                  <a:noFill/>
                </a:ln>
                <a:solidFill>
                  <a:srgbClr val="000000"/>
                </a:solidFill>
                <a:effectLst/>
                <a:uLnTx/>
                <a:uFillTx/>
                <a:latin typeface="The Hand"/>
                <a:ea typeface="+mj-ea"/>
                <a:cs typeface="+mj-cs"/>
              </a:rPr>
              <a:t>ESL classes in middle school (age 10-14)</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50" normalizeH="0" baseline="0" noProof="0">
                <a:ln>
                  <a:noFill/>
                </a:ln>
                <a:solidFill>
                  <a:srgbClr val="000000"/>
                </a:solidFill>
                <a:effectLst/>
                <a:uLnTx/>
                <a:uFillTx/>
                <a:latin typeface="The Hand"/>
                <a:ea typeface="+mj-ea"/>
                <a:cs typeface="+mj-cs"/>
              </a:rPr>
              <a:t>CEF Level: A2 – B1 </a:t>
            </a:r>
          </a:p>
        </p:txBody>
      </p:sp>
      <p:sp>
        <p:nvSpPr>
          <p:cNvPr id="49" name="Freeform: Shape 48">
            <a:extLst>
              <a:ext uri="{FF2B5EF4-FFF2-40B4-BE49-F238E27FC236}">
                <a16:creationId xmlns:a16="http://schemas.microsoft.com/office/drawing/2014/main" id="{4D018A7E-2D8A-B10E-11B3-96E5DC603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06735" y="-157114"/>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he Hand"/>
              <a:ea typeface="+mn-ea"/>
              <a:cs typeface="+mn-cs"/>
            </a:endParaRPr>
          </a:p>
        </p:txBody>
      </p:sp>
      <p:sp>
        <p:nvSpPr>
          <p:cNvPr id="5" name="Speech Bubble: Oval 4">
            <a:extLst>
              <a:ext uri="{FF2B5EF4-FFF2-40B4-BE49-F238E27FC236}">
                <a16:creationId xmlns:a16="http://schemas.microsoft.com/office/drawing/2014/main" id="{DE637720-76B0-3918-053A-DDF506314510}"/>
              </a:ext>
            </a:extLst>
          </p:cNvPr>
          <p:cNvSpPr/>
          <p:nvPr/>
        </p:nvSpPr>
        <p:spPr>
          <a:xfrm rot="10800000">
            <a:off x="7723573" y="320330"/>
            <a:ext cx="3844031" cy="2715833"/>
          </a:xfrm>
          <a:custGeom>
            <a:avLst/>
            <a:gdLst>
              <a:gd name="connsiteX0" fmla="*/ 4077441 w 3844031"/>
              <a:gd name="connsiteY0" fmla="*/ -180603 h 2715833"/>
              <a:gd name="connsiteX1" fmla="*/ 3509907 w 3844031"/>
              <a:gd name="connsiteY1" fmla="*/ 592817 h 2715833"/>
              <a:gd name="connsiteX2" fmla="*/ 2671953 w 3844031"/>
              <a:gd name="connsiteY2" fmla="*/ 2608202 h 2715833"/>
              <a:gd name="connsiteX3" fmla="*/ 586766 w 3844031"/>
              <a:gd name="connsiteY3" fmla="*/ 2334649 h 2715833"/>
              <a:gd name="connsiteX4" fmla="*/ 905467 w 3844031"/>
              <a:gd name="connsiteY4" fmla="*/ 205472 h 2715833"/>
              <a:gd name="connsiteX5" fmla="*/ 2988609 w 3844031"/>
              <a:gd name="connsiteY5" fmla="*/ 228274 h 2715833"/>
              <a:gd name="connsiteX6" fmla="*/ 4077441 w 3844031"/>
              <a:gd name="connsiteY6" fmla="*/ -180603 h 271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4031" h="2715833" fill="none" extrusionOk="0">
                <a:moveTo>
                  <a:pt x="4077441" y="-180603"/>
                </a:moveTo>
                <a:cubicBezTo>
                  <a:pt x="3819023" y="34681"/>
                  <a:pt x="3633093" y="526166"/>
                  <a:pt x="3509907" y="592817"/>
                </a:cubicBezTo>
                <a:cubicBezTo>
                  <a:pt x="4149846" y="1258078"/>
                  <a:pt x="3917786" y="2422640"/>
                  <a:pt x="2671953" y="2608202"/>
                </a:cubicBezTo>
                <a:cubicBezTo>
                  <a:pt x="1981033" y="2797214"/>
                  <a:pt x="1047985" y="2706034"/>
                  <a:pt x="586766" y="2334649"/>
                </a:cubicBezTo>
                <a:cubicBezTo>
                  <a:pt x="-316163" y="1534050"/>
                  <a:pt x="-240773" y="646290"/>
                  <a:pt x="905467" y="205472"/>
                </a:cubicBezTo>
                <a:cubicBezTo>
                  <a:pt x="1490630" y="-106121"/>
                  <a:pt x="2460821" y="-123920"/>
                  <a:pt x="2988609" y="228274"/>
                </a:cubicBezTo>
                <a:cubicBezTo>
                  <a:pt x="3113556" y="105355"/>
                  <a:pt x="3602126" y="-104634"/>
                  <a:pt x="4077441" y="-180603"/>
                </a:cubicBezTo>
                <a:close/>
              </a:path>
              <a:path w="3844031" h="2715833" stroke="0" extrusionOk="0">
                <a:moveTo>
                  <a:pt x="4077441" y="-180603"/>
                </a:moveTo>
                <a:cubicBezTo>
                  <a:pt x="3973856" y="-73036"/>
                  <a:pt x="3742197" y="286654"/>
                  <a:pt x="3509907" y="592817"/>
                </a:cubicBezTo>
                <a:cubicBezTo>
                  <a:pt x="4147923" y="1305691"/>
                  <a:pt x="3753866" y="2405023"/>
                  <a:pt x="2671953" y="2608202"/>
                </a:cubicBezTo>
                <a:cubicBezTo>
                  <a:pt x="1930767" y="2911651"/>
                  <a:pt x="1155068" y="2722397"/>
                  <a:pt x="586766" y="2334649"/>
                </a:cubicBezTo>
                <a:cubicBezTo>
                  <a:pt x="-350777" y="1890103"/>
                  <a:pt x="-263884" y="690832"/>
                  <a:pt x="905467" y="205472"/>
                </a:cubicBezTo>
                <a:cubicBezTo>
                  <a:pt x="1427104" y="-124374"/>
                  <a:pt x="2444803" y="-48418"/>
                  <a:pt x="2988609" y="228274"/>
                </a:cubicBezTo>
                <a:cubicBezTo>
                  <a:pt x="3353804" y="-2782"/>
                  <a:pt x="3663685" y="-7104"/>
                  <a:pt x="4077441" y="-180603"/>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w="28575">
            <a:extLst>
              <a:ext uri="{C807C97D-BFC1-408E-A445-0C87EB9F89A2}">
                <ask:lineSketchStyleProps xmlns:ask="http://schemas.microsoft.com/office/drawing/2018/sketchyshapes" sd="2214188587">
                  <a:prstGeom prst="wedgeEllipseCallout">
                    <a:avLst>
                      <a:gd name="adj1" fmla="val 56072"/>
                      <a:gd name="adj2" fmla="val -566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FFFFFF"/>
              </a:solidFill>
              <a:effectLst/>
              <a:uLnTx/>
              <a:uFillTx/>
              <a:latin typeface="The Hand"/>
              <a:ea typeface="+mn-ea"/>
              <a:cs typeface="+mn-cs"/>
            </a:endParaRPr>
          </a:p>
        </p:txBody>
      </p:sp>
    </p:spTree>
    <p:extLst>
      <p:ext uri="{BB962C8B-B14F-4D97-AF65-F5344CB8AC3E}">
        <p14:creationId xmlns:p14="http://schemas.microsoft.com/office/powerpoint/2010/main" val="1981522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44EF42-87F9-4466-8124-7328D49A2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23595" y="2950509"/>
            <a:ext cx="4715671" cy="313460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86169C0-6882-4BA0-92B1-590870CAE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61228" y="610976"/>
            <a:ext cx="5552381" cy="243008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35EFE61-777C-C646-CC88-0F00F67B135C}"/>
              </a:ext>
            </a:extLst>
          </p:cNvPr>
          <p:cNvSpPr>
            <a:spLocks noGrp="1"/>
          </p:cNvSpPr>
          <p:nvPr>
            <p:ph type="title"/>
          </p:nvPr>
        </p:nvSpPr>
        <p:spPr>
          <a:xfrm>
            <a:off x="801045" y="1110134"/>
            <a:ext cx="4861382" cy="1324229"/>
          </a:xfrm>
        </p:spPr>
        <p:txBody>
          <a:bodyPr>
            <a:normAutofit/>
          </a:bodyPr>
          <a:lstStyle/>
          <a:p>
            <a:pPr algn="ctr">
              <a:lnSpc>
                <a:spcPct val="90000"/>
              </a:lnSpc>
            </a:pPr>
            <a:r>
              <a:rPr lang="en-US" sz="4400"/>
              <a:t>Example 2: Students use CHAT GPT themselves</a:t>
            </a:r>
            <a:endParaRPr lang="en-AT" sz="4400"/>
          </a:p>
        </p:txBody>
      </p:sp>
      <p:pic>
        <p:nvPicPr>
          <p:cNvPr id="5" name="Picture 4">
            <a:hlinkClick r:id="rId2"/>
            <a:extLst>
              <a:ext uri="{FF2B5EF4-FFF2-40B4-BE49-F238E27FC236}">
                <a16:creationId xmlns:a16="http://schemas.microsoft.com/office/drawing/2014/main" id="{3DCA8A65-4026-28B4-E5F7-C28424E8E5EC}"/>
              </a:ext>
            </a:extLst>
          </p:cNvPr>
          <p:cNvPicPr>
            <a:picLocks noChangeAspect="1"/>
          </p:cNvPicPr>
          <p:nvPr/>
        </p:nvPicPr>
        <p:blipFill>
          <a:blip r:embed="rId3"/>
          <a:stretch>
            <a:fillRect/>
          </a:stretch>
        </p:blipFill>
        <p:spPr>
          <a:xfrm>
            <a:off x="2432732" y="3184966"/>
            <a:ext cx="1918822" cy="2693084"/>
          </a:xfrm>
          <a:prstGeom prst="rect">
            <a:avLst/>
          </a:prstGeom>
        </p:spPr>
      </p:pic>
      <p:sp>
        <p:nvSpPr>
          <p:cNvPr id="16" name="Freeform: Shape 15">
            <a:extLst>
              <a:ext uri="{FF2B5EF4-FFF2-40B4-BE49-F238E27FC236}">
                <a16:creationId xmlns:a16="http://schemas.microsoft.com/office/drawing/2014/main" id="{DCECB35C-FCFB-4B31-B3CF-A20982BE6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19333" y="639412"/>
            <a:ext cx="5552381" cy="243008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A90CBB47-CE16-AFA3-FA43-9E08343089E0}"/>
              </a:ext>
            </a:extLst>
          </p:cNvPr>
          <p:cNvSpPr>
            <a:spLocks noGrp="1"/>
          </p:cNvSpPr>
          <p:nvPr>
            <p:ph idx="1"/>
          </p:nvPr>
        </p:nvSpPr>
        <p:spPr>
          <a:xfrm>
            <a:off x="6222107" y="696124"/>
            <a:ext cx="5297345" cy="5481716"/>
          </a:xfrm>
        </p:spPr>
        <p:txBody>
          <a:bodyPr anchor="ctr">
            <a:normAutofit fontScale="92500" lnSpcReduction="10000"/>
          </a:bodyPr>
          <a:lstStyle/>
          <a:p>
            <a:pPr>
              <a:lnSpc>
                <a:spcPct val="90000"/>
              </a:lnSpc>
            </a:pPr>
            <a:r>
              <a:rPr lang="en-US" dirty="0">
                <a:solidFill>
                  <a:srgbClr val="C00000"/>
                </a:solidFill>
              </a:rPr>
              <a:t>Magazine Writing, year 4</a:t>
            </a:r>
          </a:p>
          <a:p>
            <a:pPr>
              <a:lnSpc>
                <a:spcPct val="90000"/>
              </a:lnSpc>
            </a:pPr>
            <a:r>
              <a:rPr lang="en-US" dirty="0"/>
              <a:t>Phase 1: </a:t>
            </a:r>
          </a:p>
          <a:p>
            <a:pPr marL="685800" lvl="1" indent="-457200">
              <a:lnSpc>
                <a:spcPct val="90000"/>
              </a:lnSpc>
              <a:buFont typeface="Wingdings" panose="05000000000000000000" pitchFamily="2" charset="2"/>
              <a:buChar char="Ø"/>
            </a:pPr>
            <a:r>
              <a:rPr lang="en-US" sz="3200" dirty="0"/>
              <a:t>Students write group magazines (groups of 4, 3 texts each) </a:t>
            </a:r>
          </a:p>
          <a:p>
            <a:pPr marL="685800" lvl="1" indent="-457200">
              <a:lnSpc>
                <a:spcPct val="90000"/>
              </a:lnSpc>
              <a:buFont typeface="Wingdings" panose="05000000000000000000" pitchFamily="2" charset="2"/>
              <a:buChar char="Ø"/>
            </a:pPr>
            <a:r>
              <a:rPr lang="en-US" sz="3200" dirty="0"/>
              <a:t>Peer feedback – then magazines are printed </a:t>
            </a:r>
          </a:p>
          <a:p>
            <a:pPr>
              <a:lnSpc>
                <a:spcPct val="90000"/>
              </a:lnSpc>
            </a:pPr>
            <a:r>
              <a:rPr lang="en-US" dirty="0"/>
              <a:t>Phase 2:</a:t>
            </a:r>
          </a:p>
          <a:p>
            <a:pPr marL="685800" lvl="1" indent="-457200">
              <a:lnSpc>
                <a:spcPct val="90000"/>
              </a:lnSpc>
              <a:buFont typeface="Wingdings" panose="05000000000000000000" pitchFamily="2" charset="2"/>
              <a:buChar char="Ø"/>
            </a:pPr>
            <a:r>
              <a:rPr lang="en-US" sz="3200" dirty="0"/>
              <a:t>Students use Chat GPT to write the same articles. They only feed content requests in keywords and required text length matching their own articles. Ss then create a second issue of their magazines using the AI texts.</a:t>
            </a:r>
          </a:p>
          <a:p>
            <a:pPr>
              <a:lnSpc>
                <a:spcPct val="90000"/>
              </a:lnSpc>
            </a:pPr>
            <a:r>
              <a:rPr lang="en-US" dirty="0"/>
              <a:t>Phase 3: Reading and comparing the magazines: Which of the articles do you prefer? Why?</a:t>
            </a:r>
          </a:p>
          <a:p>
            <a:pPr marL="685800" lvl="1" indent="-457200" algn="ctr">
              <a:lnSpc>
                <a:spcPct val="90000"/>
              </a:lnSpc>
              <a:buFont typeface="Wingdings" panose="05000000000000000000" pitchFamily="2" charset="2"/>
              <a:buChar char="Ø"/>
            </a:pPr>
            <a:endParaRPr lang="en-US" sz="1500" dirty="0"/>
          </a:p>
          <a:p>
            <a:pPr marL="457200" indent="-457200" algn="ctr">
              <a:lnSpc>
                <a:spcPct val="90000"/>
              </a:lnSpc>
              <a:buFont typeface="Arial" panose="020B0604020202020204" pitchFamily="34" charset="0"/>
              <a:buChar char="•"/>
            </a:pPr>
            <a:endParaRPr lang="en-US" sz="1500" dirty="0"/>
          </a:p>
          <a:p>
            <a:pPr marL="457200" indent="-457200" algn="ctr">
              <a:lnSpc>
                <a:spcPct val="90000"/>
              </a:lnSpc>
              <a:buFont typeface="Arial" panose="020B0604020202020204" pitchFamily="34" charset="0"/>
              <a:buChar char="•"/>
            </a:pPr>
            <a:endParaRPr lang="en-US" sz="1500" dirty="0"/>
          </a:p>
        </p:txBody>
      </p:sp>
    </p:spTree>
    <p:extLst>
      <p:ext uri="{BB962C8B-B14F-4D97-AF65-F5344CB8AC3E}">
        <p14:creationId xmlns:p14="http://schemas.microsoft.com/office/powerpoint/2010/main" val="3645880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20DF01A-DAD0-4D16-BEDE-ED085CCC3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F7FF329-CA33-4304-B33D-1E52A8B67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521311" y="500515"/>
            <a:ext cx="7414380" cy="5844178"/>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 name="connsiteX0" fmla="*/ 0 w 822918"/>
              <a:gd name="connsiteY0" fmla="*/ 732965 h 778427"/>
              <a:gd name="connsiteX1" fmla="*/ 166906 w 822918"/>
              <a:gd name="connsiteY1" fmla="*/ 738136 h 778427"/>
              <a:gd name="connsiteX2" fmla="*/ 391312 w 822918"/>
              <a:gd name="connsiteY2" fmla="*/ 778241 h 778427"/>
              <a:gd name="connsiteX3" fmla="*/ 683508 w 822918"/>
              <a:gd name="connsiteY3" fmla="*/ 718916 h 778427"/>
              <a:gd name="connsiteX4" fmla="*/ 820887 w 822918"/>
              <a:gd name="connsiteY4" fmla="*/ 469955 h 778427"/>
              <a:gd name="connsiteX5" fmla="*/ 588282 w 822918"/>
              <a:gd name="connsiteY5" fmla="*/ 4600 h 778427"/>
              <a:gd name="connsiteX6" fmla="*/ 31572 w 822918"/>
              <a:gd name="connsiteY6" fmla="*/ 311368 h 778427"/>
              <a:gd name="connsiteX7" fmla="*/ 51617 w 822918"/>
              <a:gd name="connsiteY7" fmla="*/ 628415 h 778427"/>
              <a:gd name="connsiteX8" fmla="*/ 0 w 822918"/>
              <a:gd name="connsiteY8" fmla="*/ 732965 h 778427"/>
              <a:gd name="connsiteX0" fmla="*/ 0 w 816045"/>
              <a:gd name="connsiteY0" fmla="*/ 732965 h 778427"/>
              <a:gd name="connsiteX1" fmla="*/ 166906 w 816045"/>
              <a:gd name="connsiteY1" fmla="*/ 738136 h 778427"/>
              <a:gd name="connsiteX2" fmla="*/ 391312 w 816045"/>
              <a:gd name="connsiteY2" fmla="*/ 778241 h 778427"/>
              <a:gd name="connsiteX3" fmla="*/ 683508 w 816045"/>
              <a:gd name="connsiteY3" fmla="*/ 718916 h 778427"/>
              <a:gd name="connsiteX4" fmla="*/ 813918 w 816045"/>
              <a:gd name="connsiteY4" fmla="*/ 433548 h 778427"/>
              <a:gd name="connsiteX5" fmla="*/ 588282 w 816045"/>
              <a:gd name="connsiteY5" fmla="*/ 4600 h 778427"/>
              <a:gd name="connsiteX6" fmla="*/ 31572 w 816045"/>
              <a:gd name="connsiteY6" fmla="*/ 311368 h 778427"/>
              <a:gd name="connsiteX7" fmla="*/ 51617 w 816045"/>
              <a:gd name="connsiteY7" fmla="*/ 628415 h 778427"/>
              <a:gd name="connsiteX8" fmla="*/ 0 w 816045"/>
              <a:gd name="connsiteY8" fmla="*/ 732965 h 778427"/>
              <a:gd name="connsiteX0" fmla="*/ 0 w 816045"/>
              <a:gd name="connsiteY0" fmla="*/ 732965 h 778315"/>
              <a:gd name="connsiteX1" fmla="*/ 166906 w 816045"/>
              <a:gd name="connsiteY1" fmla="*/ 738136 h 778315"/>
              <a:gd name="connsiteX2" fmla="*/ 391312 w 816045"/>
              <a:gd name="connsiteY2" fmla="*/ 778241 h 778315"/>
              <a:gd name="connsiteX3" fmla="*/ 683508 w 816045"/>
              <a:gd name="connsiteY3" fmla="*/ 718916 h 778315"/>
              <a:gd name="connsiteX4" fmla="*/ 813918 w 816045"/>
              <a:gd name="connsiteY4" fmla="*/ 433548 h 778315"/>
              <a:gd name="connsiteX5" fmla="*/ 588282 w 816045"/>
              <a:gd name="connsiteY5" fmla="*/ 4600 h 778315"/>
              <a:gd name="connsiteX6" fmla="*/ 31572 w 816045"/>
              <a:gd name="connsiteY6" fmla="*/ 311368 h 778315"/>
              <a:gd name="connsiteX7" fmla="*/ 51617 w 816045"/>
              <a:gd name="connsiteY7" fmla="*/ 628415 h 778315"/>
              <a:gd name="connsiteX8" fmla="*/ 0 w 816045"/>
              <a:gd name="connsiteY8" fmla="*/ 732965 h 778315"/>
              <a:gd name="connsiteX0" fmla="*/ 0 w 815960"/>
              <a:gd name="connsiteY0" fmla="*/ 732965 h 778637"/>
              <a:gd name="connsiteX1" fmla="*/ 166906 w 815960"/>
              <a:gd name="connsiteY1" fmla="*/ 738136 h 778637"/>
              <a:gd name="connsiteX2" fmla="*/ 391312 w 815960"/>
              <a:gd name="connsiteY2" fmla="*/ 778241 h 778637"/>
              <a:gd name="connsiteX3" fmla="*/ 682095 w 815960"/>
              <a:gd name="connsiteY3" fmla="*/ 709245 h 778637"/>
              <a:gd name="connsiteX4" fmla="*/ 813918 w 815960"/>
              <a:gd name="connsiteY4" fmla="*/ 433548 h 778637"/>
              <a:gd name="connsiteX5" fmla="*/ 588282 w 815960"/>
              <a:gd name="connsiteY5" fmla="*/ 4600 h 778637"/>
              <a:gd name="connsiteX6" fmla="*/ 31572 w 815960"/>
              <a:gd name="connsiteY6" fmla="*/ 311368 h 778637"/>
              <a:gd name="connsiteX7" fmla="*/ 51617 w 815960"/>
              <a:gd name="connsiteY7" fmla="*/ 628415 h 778637"/>
              <a:gd name="connsiteX8" fmla="*/ 0 w 815960"/>
              <a:gd name="connsiteY8" fmla="*/ 732965 h 778637"/>
              <a:gd name="connsiteX0" fmla="*/ 0 w 815960"/>
              <a:gd name="connsiteY0" fmla="*/ 732965 h 778331"/>
              <a:gd name="connsiteX1" fmla="*/ 166906 w 815960"/>
              <a:gd name="connsiteY1" fmla="*/ 738136 h 778331"/>
              <a:gd name="connsiteX2" fmla="*/ 391312 w 815960"/>
              <a:gd name="connsiteY2" fmla="*/ 778241 h 778331"/>
              <a:gd name="connsiteX3" fmla="*/ 682095 w 815960"/>
              <a:gd name="connsiteY3" fmla="*/ 709245 h 778331"/>
              <a:gd name="connsiteX4" fmla="*/ 813918 w 815960"/>
              <a:gd name="connsiteY4" fmla="*/ 433548 h 778331"/>
              <a:gd name="connsiteX5" fmla="*/ 588282 w 815960"/>
              <a:gd name="connsiteY5" fmla="*/ 4600 h 778331"/>
              <a:gd name="connsiteX6" fmla="*/ 31572 w 815960"/>
              <a:gd name="connsiteY6" fmla="*/ 311368 h 778331"/>
              <a:gd name="connsiteX7" fmla="*/ 51617 w 815960"/>
              <a:gd name="connsiteY7" fmla="*/ 628415 h 778331"/>
              <a:gd name="connsiteX8" fmla="*/ 0 w 815960"/>
              <a:gd name="connsiteY8" fmla="*/ 732965 h 77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960" h="778331">
                <a:moveTo>
                  <a:pt x="0" y="732965"/>
                </a:moveTo>
                <a:cubicBezTo>
                  <a:pt x="17853" y="736493"/>
                  <a:pt x="104616" y="733812"/>
                  <a:pt x="166906" y="738136"/>
                </a:cubicBezTo>
                <a:cubicBezTo>
                  <a:pt x="229196" y="742460"/>
                  <a:pt x="306197" y="776911"/>
                  <a:pt x="391312" y="778241"/>
                </a:cubicBezTo>
                <a:cubicBezTo>
                  <a:pt x="476427" y="779571"/>
                  <a:pt x="611661" y="766694"/>
                  <a:pt x="682095" y="709245"/>
                </a:cubicBezTo>
                <a:cubicBezTo>
                  <a:pt x="752529" y="651796"/>
                  <a:pt x="829553" y="550989"/>
                  <a:pt x="813918" y="433548"/>
                </a:cubicBezTo>
                <a:cubicBezTo>
                  <a:pt x="798283" y="316107"/>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EE39CBF0-5532-4353-0180-DC1338E70FF7}"/>
              </a:ext>
            </a:extLst>
          </p:cNvPr>
          <p:cNvSpPr>
            <a:spLocks noGrp="1"/>
          </p:cNvSpPr>
          <p:nvPr>
            <p:ph type="title"/>
          </p:nvPr>
        </p:nvSpPr>
        <p:spPr>
          <a:xfrm>
            <a:off x="1409949" y="1376627"/>
            <a:ext cx="5467001" cy="1606536"/>
          </a:xfrm>
        </p:spPr>
        <p:txBody>
          <a:bodyPr>
            <a:normAutofit/>
          </a:bodyPr>
          <a:lstStyle/>
          <a:p>
            <a:pPr algn="ctr"/>
            <a:r>
              <a:rPr lang="en-US" sz="4000" dirty="0"/>
              <a:t>Example 1: year 3 -- Blog writing</a:t>
            </a:r>
            <a:endParaRPr lang="en-AT" sz="4000" dirty="0"/>
          </a:p>
        </p:txBody>
      </p:sp>
      <p:sp>
        <p:nvSpPr>
          <p:cNvPr id="18" name="Content Placeholder 17">
            <a:extLst>
              <a:ext uri="{FF2B5EF4-FFF2-40B4-BE49-F238E27FC236}">
                <a16:creationId xmlns:a16="http://schemas.microsoft.com/office/drawing/2014/main" id="{4F558AE9-6F1B-817A-CAE0-C8ADDF971903}"/>
              </a:ext>
            </a:extLst>
          </p:cNvPr>
          <p:cNvSpPr>
            <a:spLocks noGrp="1"/>
          </p:cNvSpPr>
          <p:nvPr>
            <p:ph idx="1"/>
          </p:nvPr>
        </p:nvSpPr>
        <p:spPr>
          <a:xfrm>
            <a:off x="1068457" y="3005226"/>
            <a:ext cx="6301407" cy="2768768"/>
          </a:xfrm>
        </p:spPr>
        <p:txBody>
          <a:bodyPr>
            <a:normAutofit fontScale="92500" lnSpcReduction="20000"/>
          </a:bodyPr>
          <a:lstStyle/>
          <a:p>
            <a:pPr marL="457200" indent="-457200">
              <a:buFont typeface="Arial" panose="020B0604020202020204" pitchFamily="34" charset="0"/>
              <a:buChar char="•"/>
            </a:pPr>
            <a:r>
              <a:rPr lang="en-US" dirty="0"/>
              <a:t>Students write their blog text</a:t>
            </a:r>
          </a:p>
          <a:p>
            <a:pPr marL="457200" indent="-457200">
              <a:buFont typeface="Arial" panose="020B0604020202020204" pitchFamily="34" charset="0"/>
              <a:buChar char="•"/>
            </a:pPr>
            <a:r>
              <a:rPr lang="en-US" dirty="0">
                <a:solidFill>
                  <a:srgbClr val="FF0000"/>
                </a:solidFill>
              </a:rPr>
              <a:t>Teachers</a:t>
            </a:r>
            <a:r>
              <a:rPr lang="en-US" dirty="0"/>
              <a:t> use Chat GPT to correct and improve the texts.</a:t>
            </a:r>
          </a:p>
          <a:p>
            <a:pPr marL="457200" indent="-457200">
              <a:buFont typeface="Arial" panose="020B0604020202020204" pitchFamily="34" charset="0"/>
              <a:buChar char="•"/>
            </a:pPr>
            <a:r>
              <a:rPr lang="en-US" dirty="0"/>
              <a:t>Students get a </a:t>
            </a:r>
            <a:r>
              <a:rPr lang="en-US" dirty="0">
                <a:solidFill>
                  <a:srgbClr val="FF0000"/>
                </a:solidFill>
              </a:rPr>
              <a:t>printout </a:t>
            </a:r>
            <a:r>
              <a:rPr lang="en-US" dirty="0"/>
              <a:t>of the improved texts.</a:t>
            </a:r>
          </a:p>
          <a:p>
            <a:pPr marL="457200" indent="-457200">
              <a:buFont typeface="Arial" panose="020B0604020202020204" pitchFamily="34" charset="0"/>
              <a:buChar char="•"/>
            </a:pPr>
            <a:r>
              <a:rPr lang="en-US" dirty="0"/>
              <a:t>Students have to </a:t>
            </a:r>
            <a:r>
              <a:rPr lang="en-US" dirty="0">
                <a:solidFill>
                  <a:srgbClr val="FF0000"/>
                </a:solidFill>
              </a:rPr>
              <a:t>compare the 2 versions</a:t>
            </a:r>
            <a:r>
              <a:rPr lang="en-US" dirty="0"/>
              <a:t>, </a:t>
            </a:r>
            <a:r>
              <a:rPr lang="en-US" dirty="0">
                <a:solidFill>
                  <a:srgbClr val="FF0000"/>
                </a:solidFill>
              </a:rPr>
              <a:t>highlight the changes </a:t>
            </a:r>
            <a:r>
              <a:rPr lang="en-US" dirty="0"/>
              <a:t>and decide which ones they want to include in their own version.</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172E9003-58A0-82A2-1B9E-C5430B857A5B}"/>
              </a:ext>
            </a:extLst>
          </p:cNvPr>
          <p:cNvPicPr>
            <a:picLocks noChangeAspect="1"/>
          </p:cNvPicPr>
          <p:nvPr/>
        </p:nvPicPr>
        <p:blipFill>
          <a:blip r:embed="rId2"/>
          <a:stretch>
            <a:fillRect/>
          </a:stretch>
        </p:blipFill>
        <p:spPr>
          <a:xfrm>
            <a:off x="9159180" y="661942"/>
            <a:ext cx="1777113" cy="2575527"/>
          </a:xfrm>
          <a:prstGeom prst="rect">
            <a:avLst/>
          </a:prstGeom>
          <a:ln>
            <a:noFill/>
          </a:ln>
          <a:effectLst>
            <a:outerShdw blurRad="292100" dist="139700" dir="2700000" algn="tl" rotWithShape="0">
              <a:srgbClr val="333333">
                <a:alpha val="65000"/>
              </a:srgbClr>
            </a:outerShdw>
          </a:effectLst>
        </p:spPr>
      </p:pic>
      <p:pic>
        <p:nvPicPr>
          <p:cNvPr id="7" name="Content Placeholder 6">
            <a:hlinkClick r:id="rId3"/>
            <a:extLst>
              <a:ext uri="{FF2B5EF4-FFF2-40B4-BE49-F238E27FC236}">
                <a16:creationId xmlns:a16="http://schemas.microsoft.com/office/drawing/2014/main" id="{1CF09445-E2F6-9823-D103-241854B25B15}"/>
              </a:ext>
            </a:extLst>
          </p:cNvPr>
          <p:cNvPicPr>
            <a:picLocks noChangeAspect="1"/>
          </p:cNvPicPr>
          <p:nvPr/>
        </p:nvPicPr>
        <p:blipFill>
          <a:blip r:embed="rId4"/>
          <a:stretch>
            <a:fillRect/>
          </a:stretch>
        </p:blipFill>
        <p:spPr>
          <a:xfrm>
            <a:off x="9123766" y="3651193"/>
            <a:ext cx="1847940" cy="2575527"/>
          </a:xfrm>
          <a:prstGeom prst="rect">
            <a:avLst/>
          </a:prstGeom>
          <a:ln>
            <a:noFill/>
          </a:ln>
          <a:effectLst>
            <a:outerShdw blurRad="292100" dist="139700" dir="2700000" algn="tl" rotWithShape="0">
              <a:srgbClr val="333333">
                <a:alpha val="65000"/>
              </a:srgbClr>
            </a:outerShdw>
          </a:effectLst>
        </p:spPr>
      </p:pic>
      <p:sp>
        <p:nvSpPr>
          <p:cNvPr id="25" name="Freeform: Shape 24">
            <a:extLst>
              <a:ext uri="{FF2B5EF4-FFF2-40B4-BE49-F238E27FC236}">
                <a16:creationId xmlns:a16="http://schemas.microsoft.com/office/drawing/2014/main" id="{51C5BA47-AC72-466B-8AB1-0D0991EC70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8179" flipH="1">
            <a:off x="436258" y="412804"/>
            <a:ext cx="7414380" cy="5844178"/>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15141"/>
              <a:gd name="connsiteY0" fmla="*/ 731902 h 758856"/>
              <a:gd name="connsiteX1" fmla="*/ 373741 w 815141"/>
              <a:gd name="connsiteY1" fmla="*/ 757848 h 758856"/>
              <a:gd name="connsiteX2" fmla="*/ 683896 w 815141"/>
              <a:gd name="connsiteY2" fmla="*/ 696479 h 758856"/>
              <a:gd name="connsiteX3" fmla="*/ 812900 w 815141"/>
              <a:gd name="connsiteY3" fmla="*/ 492088 h 758856"/>
              <a:gd name="connsiteX4" fmla="*/ 588282 w 815141"/>
              <a:gd name="connsiteY4" fmla="*/ 3537 h 758856"/>
              <a:gd name="connsiteX5" fmla="*/ 59263 w 815141"/>
              <a:gd name="connsiteY5" fmla="*/ 319863 h 758856"/>
              <a:gd name="connsiteX6" fmla="*/ 56596 w 815141"/>
              <a:gd name="connsiteY6" fmla="*/ 630854 h 758856"/>
              <a:gd name="connsiteX7" fmla="*/ 0 w 815141"/>
              <a:gd name="connsiteY7" fmla="*/ 731902 h 758856"/>
              <a:gd name="connsiteX0" fmla="*/ 0 w 805831"/>
              <a:gd name="connsiteY0" fmla="*/ 731902 h 758856"/>
              <a:gd name="connsiteX1" fmla="*/ 373741 w 805831"/>
              <a:gd name="connsiteY1" fmla="*/ 757848 h 758856"/>
              <a:gd name="connsiteX2" fmla="*/ 683896 w 805831"/>
              <a:gd name="connsiteY2" fmla="*/ 696479 h 758856"/>
              <a:gd name="connsiteX3" fmla="*/ 803316 w 805831"/>
              <a:gd name="connsiteY3" fmla="*/ 453428 h 758856"/>
              <a:gd name="connsiteX4" fmla="*/ 588282 w 805831"/>
              <a:gd name="connsiteY4" fmla="*/ 3537 h 758856"/>
              <a:gd name="connsiteX5" fmla="*/ 59263 w 805831"/>
              <a:gd name="connsiteY5" fmla="*/ 319863 h 758856"/>
              <a:gd name="connsiteX6" fmla="*/ 56596 w 805831"/>
              <a:gd name="connsiteY6" fmla="*/ 630854 h 758856"/>
              <a:gd name="connsiteX7" fmla="*/ 0 w 805831"/>
              <a:gd name="connsiteY7" fmla="*/ 731902 h 758856"/>
              <a:gd name="connsiteX0" fmla="*/ 0 w 822941"/>
              <a:gd name="connsiteY0" fmla="*/ 731902 h 758856"/>
              <a:gd name="connsiteX1" fmla="*/ 373741 w 822941"/>
              <a:gd name="connsiteY1" fmla="*/ 757848 h 758856"/>
              <a:gd name="connsiteX2" fmla="*/ 683896 w 822941"/>
              <a:gd name="connsiteY2" fmla="*/ 696479 h 758856"/>
              <a:gd name="connsiteX3" fmla="*/ 820887 w 822941"/>
              <a:gd name="connsiteY3" fmla="*/ 468892 h 758856"/>
              <a:gd name="connsiteX4" fmla="*/ 588282 w 822941"/>
              <a:gd name="connsiteY4" fmla="*/ 3537 h 758856"/>
              <a:gd name="connsiteX5" fmla="*/ 59263 w 822941"/>
              <a:gd name="connsiteY5" fmla="*/ 319863 h 758856"/>
              <a:gd name="connsiteX6" fmla="*/ 56596 w 822941"/>
              <a:gd name="connsiteY6" fmla="*/ 630854 h 758856"/>
              <a:gd name="connsiteX7" fmla="*/ 0 w 822941"/>
              <a:gd name="connsiteY7" fmla="*/ 731902 h 758856"/>
              <a:gd name="connsiteX0" fmla="*/ 0 w 823675"/>
              <a:gd name="connsiteY0" fmla="*/ 731902 h 760400"/>
              <a:gd name="connsiteX1" fmla="*/ 373741 w 823675"/>
              <a:gd name="connsiteY1" fmla="*/ 757848 h 760400"/>
              <a:gd name="connsiteX2" fmla="*/ 695077 w 823675"/>
              <a:gd name="connsiteY2" fmla="*/ 729340 h 760400"/>
              <a:gd name="connsiteX3" fmla="*/ 820887 w 823675"/>
              <a:gd name="connsiteY3" fmla="*/ 468892 h 760400"/>
              <a:gd name="connsiteX4" fmla="*/ 588282 w 823675"/>
              <a:gd name="connsiteY4" fmla="*/ 3537 h 760400"/>
              <a:gd name="connsiteX5" fmla="*/ 59263 w 823675"/>
              <a:gd name="connsiteY5" fmla="*/ 319863 h 760400"/>
              <a:gd name="connsiteX6" fmla="*/ 56596 w 823675"/>
              <a:gd name="connsiteY6" fmla="*/ 630854 h 760400"/>
              <a:gd name="connsiteX7" fmla="*/ 0 w 823675"/>
              <a:gd name="connsiteY7" fmla="*/ 731902 h 760400"/>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60034"/>
              <a:gd name="connsiteX1" fmla="*/ 166906 w 823675"/>
              <a:gd name="connsiteY1" fmla="*/ 737073 h 760034"/>
              <a:gd name="connsiteX2" fmla="*/ 373741 w 823675"/>
              <a:gd name="connsiteY2" fmla="*/ 757848 h 760034"/>
              <a:gd name="connsiteX3" fmla="*/ 695077 w 823675"/>
              <a:gd name="connsiteY3" fmla="*/ 729340 h 760034"/>
              <a:gd name="connsiteX4" fmla="*/ 820887 w 823675"/>
              <a:gd name="connsiteY4" fmla="*/ 468892 h 760034"/>
              <a:gd name="connsiteX5" fmla="*/ 588282 w 823675"/>
              <a:gd name="connsiteY5" fmla="*/ 3537 h 760034"/>
              <a:gd name="connsiteX6" fmla="*/ 59263 w 823675"/>
              <a:gd name="connsiteY6" fmla="*/ 319863 h 760034"/>
              <a:gd name="connsiteX7" fmla="*/ 56596 w 823675"/>
              <a:gd name="connsiteY7" fmla="*/ 630854 h 760034"/>
              <a:gd name="connsiteX8" fmla="*/ 0 w 823675"/>
              <a:gd name="connsiteY8" fmla="*/ 731902 h 760034"/>
              <a:gd name="connsiteX0" fmla="*/ 0 w 823675"/>
              <a:gd name="connsiteY0" fmla="*/ 731902 h 786869"/>
              <a:gd name="connsiteX1" fmla="*/ 166906 w 823675"/>
              <a:gd name="connsiteY1" fmla="*/ 737073 h 786869"/>
              <a:gd name="connsiteX2" fmla="*/ 381728 w 823675"/>
              <a:gd name="connsiteY2" fmla="*/ 786843 h 786869"/>
              <a:gd name="connsiteX3" fmla="*/ 695077 w 823675"/>
              <a:gd name="connsiteY3" fmla="*/ 729340 h 786869"/>
              <a:gd name="connsiteX4" fmla="*/ 820887 w 823675"/>
              <a:gd name="connsiteY4" fmla="*/ 468892 h 786869"/>
              <a:gd name="connsiteX5" fmla="*/ 588282 w 823675"/>
              <a:gd name="connsiteY5" fmla="*/ 3537 h 786869"/>
              <a:gd name="connsiteX6" fmla="*/ 59263 w 823675"/>
              <a:gd name="connsiteY6" fmla="*/ 319863 h 786869"/>
              <a:gd name="connsiteX7" fmla="*/ 56596 w 823675"/>
              <a:gd name="connsiteY7" fmla="*/ 630854 h 786869"/>
              <a:gd name="connsiteX8" fmla="*/ 0 w 823675"/>
              <a:gd name="connsiteY8" fmla="*/ 731902 h 786869"/>
              <a:gd name="connsiteX0" fmla="*/ 0 w 823675"/>
              <a:gd name="connsiteY0" fmla="*/ 731902 h 792665"/>
              <a:gd name="connsiteX1" fmla="*/ 166906 w 823675"/>
              <a:gd name="connsiteY1" fmla="*/ 737073 h 792665"/>
              <a:gd name="connsiteX2" fmla="*/ 391312 w 823675"/>
              <a:gd name="connsiteY2" fmla="*/ 792642 h 792665"/>
              <a:gd name="connsiteX3" fmla="*/ 695077 w 823675"/>
              <a:gd name="connsiteY3" fmla="*/ 729340 h 792665"/>
              <a:gd name="connsiteX4" fmla="*/ 820887 w 823675"/>
              <a:gd name="connsiteY4" fmla="*/ 468892 h 792665"/>
              <a:gd name="connsiteX5" fmla="*/ 588282 w 823675"/>
              <a:gd name="connsiteY5" fmla="*/ 3537 h 792665"/>
              <a:gd name="connsiteX6" fmla="*/ 59263 w 823675"/>
              <a:gd name="connsiteY6" fmla="*/ 319863 h 792665"/>
              <a:gd name="connsiteX7" fmla="*/ 56596 w 823675"/>
              <a:gd name="connsiteY7" fmla="*/ 630854 h 792665"/>
              <a:gd name="connsiteX8" fmla="*/ 0 w 823675"/>
              <a:gd name="connsiteY8" fmla="*/ 731902 h 792665"/>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6596 w 823675"/>
              <a:gd name="connsiteY7" fmla="*/ 630854 h 777210"/>
              <a:gd name="connsiteX8" fmla="*/ 0 w 823675"/>
              <a:gd name="connsiteY8" fmla="*/ 731902 h 777210"/>
              <a:gd name="connsiteX0" fmla="*/ 0 w 823675"/>
              <a:gd name="connsiteY0" fmla="*/ 731902 h 777210"/>
              <a:gd name="connsiteX1" fmla="*/ 166906 w 823675"/>
              <a:gd name="connsiteY1" fmla="*/ 737073 h 777210"/>
              <a:gd name="connsiteX2" fmla="*/ 391312 w 823675"/>
              <a:gd name="connsiteY2" fmla="*/ 777178 h 777210"/>
              <a:gd name="connsiteX3" fmla="*/ 695077 w 823675"/>
              <a:gd name="connsiteY3" fmla="*/ 729340 h 777210"/>
              <a:gd name="connsiteX4" fmla="*/ 820887 w 823675"/>
              <a:gd name="connsiteY4" fmla="*/ 468892 h 777210"/>
              <a:gd name="connsiteX5" fmla="*/ 588282 w 823675"/>
              <a:gd name="connsiteY5" fmla="*/ 3537 h 777210"/>
              <a:gd name="connsiteX6" fmla="*/ 59263 w 823675"/>
              <a:gd name="connsiteY6" fmla="*/ 319863 h 777210"/>
              <a:gd name="connsiteX7" fmla="*/ 51617 w 823675"/>
              <a:gd name="connsiteY7" fmla="*/ 627352 h 777210"/>
              <a:gd name="connsiteX8" fmla="*/ 0 w 823675"/>
              <a:gd name="connsiteY8" fmla="*/ 731902 h 777210"/>
              <a:gd name="connsiteX0" fmla="*/ 0 w 823675"/>
              <a:gd name="connsiteY0" fmla="*/ 732801 h 778109"/>
              <a:gd name="connsiteX1" fmla="*/ 166906 w 823675"/>
              <a:gd name="connsiteY1" fmla="*/ 737972 h 778109"/>
              <a:gd name="connsiteX2" fmla="*/ 391312 w 823675"/>
              <a:gd name="connsiteY2" fmla="*/ 778077 h 778109"/>
              <a:gd name="connsiteX3" fmla="*/ 695077 w 823675"/>
              <a:gd name="connsiteY3" fmla="*/ 730239 h 778109"/>
              <a:gd name="connsiteX4" fmla="*/ 820887 w 823675"/>
              <a:gd name="connsiteY4" fmla="*/ 469791 h 778109"/>
              <a:gd name="connsiteX5" fmla="*/ 588282 w 823675"/>
              <a:gd name="connsiteY5" fmla="*/ 4436 h 778109"/>
              <a:gd name="connsiteX6" fmla="*/ 39641 w 823675"/>
              <a:gd name="connsiteY6" fmla="*/ 312540 h 778109"/>
              <a:gd name="connsiteX7" fmla="*/ 51617 w 823675"/>
              <a:gd name="connsiteY7" fmla="*/ 628251 h 778109"/>
              <a:gd name="connsiteX8" fmla="*/ 0 w 823675"/>
              <a:gd name="connsiteY8" fmla="*/ 732801 h 778109"/>
              <a:gd name="connsiteX0" fmla="*/ 0 w 823675"/>
              <a:gd name="connsiteY0" fmla="*/ 732965 h 778273"/>
              <a:gd name="connsiteX1" fmla="*/ 166906 w 823675"/>
              <a:gd name="connsiteY1" fmla="*/ 738136 h 778273"/>
              <a:gd name="connsiteX2" fmla="*/ 391312 w 823675"/>
              <a:gd name="connsiteY2" fmla="*/ 778241 h 778273"/>
              <a:gd name="connsiteX3" fmla="*/ 695077 w 823675"/>
              <a:gd name="connsiteY3" fmla="*/ 730403 h 778273"/>
              <a:gd name="connsiteX4" fmla="*/ 820887 w 823675"/>
              <a:gd name="connsiteY4" fmla="*/ 469955 h 778273"/>
              <a:gd name="connsiteX5" fmla="*/ 588282 w 823675"/>
              <a:gd name="connsiteY5" fmla="*/ 4600 h 778273"/>
              <a:gd name="connsiteX6" fmla="*/ 31572 w 823675"/>
              <a:gd name="connsiteY6" fmla="*/ 311368 h 778273"/>
              <a:gd name="connsiteX7" fmla="*/ 51617 w 823675"/>
              <a:gd name="connsiteY7" fmla="*/ 628415 h 778273"/>
              <a:gd name="connsiteX8" fmla="*/ 0 w 823675"/>
              <a:gd name="connsiteY8" fmla="*/ 732965 h 778273"/>
              <a:gd name="connsiteX0" fmla="*/ 0 w 822918"/>
              <a:gd name="connsiteY0" fmla="*/ 732965 h 778427"/>
              <a:gd name="connsiteX1" fmla="*/ 166906 w 822918"/>
              <a:gd name="connsiteY1" fmla="*/ 738136 h 778427"/>
              <a:gd name="connsiteX2" fmla="*/ 391312 w 822918"/>
              <a:gd name="connsiteY2" fmla="*/ 778241 h 778427"/>
              <a:gd name="connsiteX3" fmla="*/ 683508 w 822918"/>
              <a:gd name="connsiteY3" fmla="*/ 718916 h 778427"/>
              <a:gd name="connsiteX4" fmla="*/ 820887 w 822918"/>
              <a:gd name="connsiteY4" fmla="*/ 469955 h 778427"/>
              <a:gd name="connsiteX5" fmla="*/ 588282 w 822918"/>
              <a:gd name="connsiteY5" fmla="*/ 4600 h 778427"/>
              <a:gd name="connsiteX6" fmla="*/ 31572 w 822918"/>
              <a:gd name="connsiteY6" fmla="*/ 311368 h 778427"/>
              <a:gd name="connsiteX7" fmla="*/ 51617 w 822918"/>
              <a:gd name="connsiteY7" fmla="*/ 628415 h 778427"/>
              <a:gd name="connsiteX8" fmla="*/ 0 w 822918"/>
              <a:gd name="connsiteY8" fmla="*/ 732965 h 778427"/>
              <a:gd name="connsiteX0" fmla="*/ 0 w 816045"/>
              <a:gd name="connsiteY0" fmla="*/ 732965 h 778427"/>
              <a:gd name="connsiteX1" fmla="*/ 166906 w 816045"/>
              <a:gd name="connsiteY1" fmla="*/ 738136 h 778427"/>
              <a:gd name="connsiteX2" fmla="*/ 391312 w 816045"/>
              <a:gd name="connsiteY2" fmla="*/ 778241 h 778427"/>
              <a:gd name="connsiteX3" fmla="*/ 683508 w 816045"/>
              <a:gd name="connsiteY3" fmla="*/ 718916 h 778427"/>
              <a:gd name="connsiteX4" fmla="*/ 813918 w 816045"/>
              <a:gd name="connsiteY4" fmla="*/ 433548 h 778427"/>
              <a:gd name="connsiteX5" fmla="*/ 588282 w 816045"/>
              <a:gd name="connsiteY5" fmla="*/ 4600 h 778427"/>
              <a:gd name="connsiteX6" fmla="*/ 31572 w 816045"/>
              <a:gd name="connsiteY6" fmla="*/ 311368 h 778427"/>
              <a:gd name="connsiteX7" fmla="*/ 51617 w 816045"/>
              <a:gd name="connsiteY7" fmla="*/ 628415 h 778427"/>
              <a:gd name="connsiteX8" fmla="*/ 0 w 816045"/>
              <a:gd name="connsiteY8" fmla="*/ 732965 h 778427"/>
              <a:gd name="connsiteX0" fmla="*/ 0 w 816045"/>
              <a:gd name="connsiteY0" fmla="*/ 732965 h 778315"/>
              <a:gd name="connsiteX1" fmla="*/ 166906 w 816045"/>
              <a:gd name="connsiteY1" fmla="*/ 738136 h 778315"/>
              <a:gd name="connsiteX2" fmla="*/ 391312 w 816045"/>
              <a:gd name="connsiteY2" fmla="*/ 778241 h 778315"/>
              <a:gd name="connsiteX3" fmla="*/ 683508 w 816045"/>
              <a:gd name="connsiteY3" fmla="*/ 718916 h 778315"/>
              <a:gd name="connsiteX4" fmla="*/ 813918 w 816045"/>
              <a:gd name="connsiteY4" fmla="*/ 433548 h 778315"/>
              <a:gd name="connsiteX5" fmla="*/ 588282 w 816045"/>
              <a:gd name="connsiteY5" fmla="*/ 4600 h 778315"/>
              <a:gd name="connsiteX6" fmla="*/ 31572 w 816045"/>
              <a:gd name="connsiteY6" fmla="*/ 311368 h 778315"/>
              <a:gd name="connsiteX7" fmla="*/ 51617 w 816045"/>
              <a:gd name="connsiteY7" fmla="*/ 628415 h 778315"/>
              <a:gd name="connsiteX8" fmla="*/ 0 w 816045"/>
              <a:gd name="connsiteY8" fmla="*/ 732965 h 778315"/>
              <a:gd name="connsiteX0" fmla="*/ 0 w 815960"/>
              <a:gd name="connsiteY0" fmla="*/ 732965 h 778637"/>
              <a:gd name="connsiteX1" fmla="*/ 166906 w 815960"/>
              <a:gd name="connsiteY1" fmla="*/ 738136 h 778637"/>
              <a:gd name="connsiteX2" fmla="*/ 391312 w 815960"/>
              <a:gd name="connsiteY2" fmla="*/ 778241 h 778637"/>
              <a:gd name="connsiteX3" fmla="*/ 682095 w 815960"/>
              <a:gd name="connsiteY3" fmla="*/ 709245 h 778637"/>
              <a:gd name="connsiteX4" fmla="*/ 813918 w 815960"/>
              <a:gd name="connsiteY4" fmla="*/ 433548 h 778637"/>
              <a:gd name="connsiteX5" fmla="*/ 588282 w 815960"/>
              <a:gd name="connsiteY5" fmla="*/ 4600 h 778637"/>
              <a:gd name="connsiteX6" fmla="*/ 31572 w 815960"/>
              <a:gd name="connsiteY6" fmla="*/ 311368 h 778637"/>
              <a:gd name="connsiteX7" fmla="*/ 51617 w 815960"/>
              <a:gd name="connsiteY7" fmla="*/ 628415 h 778637"/>
              <a:gd name="connsiteX8" fmla="*/ 0 w 815960"/>
              <a:gd name="connsiteY8" fmla="*/ 732965 h 778637"/>
              <a:gd name="connsiteX0" fmla="*/ 0 w 815960"/>
              <a:gd name="connsiteY0" fmla="*/ 732965 h 778331"/>
              <a:gd name="connsiteX1" fmla="*/ 166906 w 815960"/>
              <a:gd name="connsiteY1" fmla="*/ 738136 h 778331"/>
              <a:gd name="connsiteX2" fmla="*/ 391312 w 815960"/>
              <a:gd name="connsiteY2" fmla="*/ 778241 h 778331"/>
              <a:gd name="connsiteX3" fmla="*/ 682095 w 815960"/>
              <a:gd name="connsiteY3" fmla="*/ 709245 h 778331"/>
              <a:gd name="connsiteX4" fmla="*/ 813918 w 815960"/>
              <a:gd name="connsiteY4" fmla="*/ 433548 h 778331"/>
              <a:gd name="connsiteX5" fmla="*/ 588282 w 815960"/>
              <a:gd name="connsiteY5" fmla="*/ 4600 h 778331"/>
              <a:gd name="connsiteX6" fmla="*/ 31572 w 815960"/>
              <a:gd name="connsiteY6" fmla="*/ 311368 h 778331"/>
              <a:gd name="connsiteX7" fmla="*/ 51617 w 815960"/>
              <a:gd name="connsiteY7" fmla="*/ 628415 h 778331"/>
              <a:gd name="connsiteX8" fmla="*/ 0 w 815960"/>
              <a:gd name="connsiteY8" fmla="*/ 732965 h 77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960" h="778331">
                <a:moveTo>
                  <a:pt x="0" y="732965"/>
                </a:moveTo>
                <a:cubicBezTo>
                  <a:pt x="17853" y="736493"/>
                  <a:pt x="104616" y="733812"/>
                  <a:pt x="166906" y="738136"/>
                </a:cubicBezTo>
                <a:cubicBezTo>
                  <a:pt x="229196" y="742460"/>
                  <a:pt x="306197" y="776911"/>
                  <a:pt x="391312" y="778241"/>
                </a:cubicBezTo>
                <a:cubicBezTo>
                  <a:pt x="476427" y="779571"/>
                  <a:pt x="611661" y="766694"/>
                  <a:pt x="682095" y="709245"/>
                </a:cubicBezTo>
                <a:cubicBezTo>
                  <a:pt x="752529" y="651796"/>
                  <a:pt x="829553" y="550989"/>
                  <a:pt x="813918" y="433548"/>
                </a:cubicBezTo>
                <a:cubicBezTo>
                  <a:pt x="798283" y="316107"/>
                  <a:pt x="795207" y="48292"/>
                  <a:pt x="588282" y="4600"/>
                </a:cubicBezTo>
                <a:cubicBezTo>
                  <a:pt x="492555" y="-2543"/>
                  <a:pt x="66148" y="-39533"/>
                  <a:pt x="31572" y="311368"/>
                </a:cubicBezTo>
                <a:cubicBezTo>
                  <a:pt x="15666" y="420334"/>
                  <a:pt x="51617" y="565074"/>
                  <a:pt x="51617" y="628415"/>
                </a:cubicBezTo>
                <a:cubicBezTo>
                  <a:pt x="52094" y="700138"/>
                  <a:pt x="0" y="732965"/>
                  <a:pt x="0" y="732965"/>
                </a:cubicBezTo>
                <a:close/>
              </a:path>
            </a:pathLst>
          </a:custGeom>
          <a:noFill/>
          <a:ln w="19050" cap="flat">
            <a:solidFill>
              <a:schemeClr val="tx1"/>
            </a:solidFill>
            <a:prstDash val="solid"/>
            <a:miter/>
          </a:ln>
        </p:spPr>
        <p:txBody>
          <a:bodyPr rtlCol="0" anchor="ctr"/>
          <a:lstStyle/>
          <a:p>
            <a:endParaRPr lang="en-US"/>
          </a:p>
        </p:txBody>
      </p:sp>
      <p:sp>
        <p:nvSpPr>
          <p:cNvPr id="3" name="Arrow: Right 2">
            <a:extLst>
              <a:ext uri="{FF2B5EF4-FFF2-40B4-BE49-F238E27FC236}">
                <a16:creationId xmlns:a16="http://schemas.microsoft.com/office/drawing/2014/main" id="{C7EAFE6C-4415-F28D-829E-07203FD53DB1}"/>
              </a:ext>
            </a:extLst>
          </p:cNvPr>
          <p:cNvSpPr/>
          <p:nvPr/>
        </p:nvSpPr>
        <p:spPr>
          <a:xfrm>
            <a:off x="8033657" y="4596493"/>
            <a:ext cx="881743" cy="375557"/>
          </a:xfrm>
          <a:prstGeom prst="rightArrow">
            <a:avLst/>
          </a:prstGeom>
          <a:solidFill>
            <a:schemeClr val="accent1">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2863841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7D4FC-28B0-5257-E330-0F229BDCD60C}"/>
              </a:ext>
            </a:extLst>
          </p:cNvPr>
          <p:cNvSpPr>
            <a:spLocks noGrp="1"/>
          </p:cNvSpPr>
          <p:nvPr>
            <p:ph type="title"/>
          </p:nvPr>
        </p:nvSpPr>
        <p:spPr>
          <a:xfrm>
            <a:off x="910146" y="604801"/>
            <a:ext cx="5071553" cy="1693899"/>
          </a:xfrm>
        </p:spPr>
        <p:txBody>
          <a:bodyPr>
            <a:normAutofit/>
          </a:bodyPr>
          <a:lstStyle/>
          <a:p>
            <a:pPr algn="ctr"/>
            <a:r>
              <a:rPr lang="en-US" sz="4400"/>
              <a:t>How does this work for the learners? Pros and Cons</a:t>
            </a:r>
            <a:endParaRPr lang="en-AT" sz="4400"/>
          </a:p>
        </p:txBody>
      </p:sp>
      <p:sp>
        <p:nvSpPr>
          <p:cNvPr id="3" name="Content Placeholder 2">
            <a:extLst>
              <a:ext uri="{FF2B5EF4-FFF2-40B4-BE49-F238E27FC236}">
                <a16:creationId xmlns:a16="http://schemas.microsoft.com/office/drawing/2014/main" id="{6498C214-B953-21A4-7F89-0B474E0E65CE}"/>
              </a:ext>
            </a:extLst>
          </p:cNvPr>
          <p:cNvSpPr>
            <a:spLocks noGrp="1"/>
          </p:cNvSpPr>
          <p:nvPr>
            <p:ph idx="1"/>
          </p:nvPr>
        </p:nvSpPr>
        <p:spPr>
          <a:xfrm>
            <a:off x="910146" y="2578100"/>
            <a:ext cx="5071553" cy="3492500"/>
          </a:xfrm>
        </p:spPr>
        <p:txBody>
          <a:bodyPr>
            <a:normAutofit fontScale="92500"/>
          </a:bodyPr>
          <a:lstStyle/>
          <a:p>
            <a:pPr marL="457200" indent="-457200">
              <a:lnSpc>
                <a:spcPct val="90000"/>
              </a:lnSpc>
              <a:buFont typeface="Wingdings" panose="05000000000000000000" pitchFamily="2" charset="2"/>
              <a:buChar char="Ø"/>
            </a:pPr>
            <a:r>
              <a:rPr lang="en-US" sz="2800" dirty="0"/>
              <a:t>More advanced learners can easily see the differences and pick out phrases they want to use in the future. For them AI can be an excellent tutor.</a:t>
            </a:r>
          </a:p>
          <a:p>
            <a:pPr>
              <a:lnSpc>
                <a:spcPct val="90000"/>
              </a:lnSpc>
            </a:pPr>
            <a:endParaRPr lang="en-US" sz="2800" dirty="0"/>
          </a:p>
          <a:p>
            <a:pPr marL="457200" indent="-457200">
              <a:lnSpc>
                <a:spcPct val="90000"/>
              </a:lnSpc>
              <a:buFont typeface="Wingdings" panose="05000000000000000000" pitchFamily="2" charset="2"/>
              <a:buChar char="Ø"/>
            </a:pPr>
            <a:r>
              <a:rPr lang="en-US" sz="2800" dirty="0"/>
              <a:t>Weaker learners are happy with the improved version, but do not automatically see the differences or even try to find them. They need a lot more scaffolding to use Chat GPT meaningfully.</a:t>
            </a:r>
            <a:endParaRPr lang="en-AT" sz="2800" dirty="0"/>
          </a:p>
        </p:txBody>
      </p:sp>
      <p:sp>
        <p:nvSpPr>
          <p:cNvPr id="35" name="Freeform: Shape 34">
            <a:extLst>
              <a:ext uri="{FF2B5EF4-FFF2-40B4-BE49-F238E27FC236}">
                <a16:creationId xmlns:a16="http://schemas.microsoft.com/office/drawing/2014/main" id="{759E7E4E-81AC-4FFE-A96F-B398ED3E9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6307066" y="796793"/>
            <a:ext cx="5689735" cy="5117957"/>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37" name="Freeform: Shape 36">
            <a:extLst>
              <a:ext uri="{FF2B5EF4-FFF2-40B4-BE49-F238E27FC236}">
                <a16:creationId xmlns:a16="http://schemas.microsoft.com/office/drawing/2014/main" id="{CBFD6B65-6A90-4C50-9533-D82D69013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6379954" y="821227"/>
            <a:ext cx="5689735" cy="5117957"/>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pic>
        <p:nvPicPr>
          <p:cNvPr id="4" name="Picture 3">
            <a:extLst>
              <a:ext uri="{FF2B5EF4-FFF2-40B4-BE49-F238E27FC236}">
                <a16:creationId xmlns:a16="http://schemas.microsoft.com/office/drawing/2014/main" id="{2107835D-1D5F-69A8-53C6-59A0D700B636}"/>
              </a:ext>
            </a:extLst>
          </p:cNvPr>
          <p:cNvPicPr>
            <a:picLocks noChangeAspect="1"/>
          </p:cNvPicPr>
          <p:nvPr/>
        </p:nvPicPr>
        <p:blipFill>
          <a:blip r:embed="rId2"/>
          <a:stretch>
            <a:fillRect/>
          </a:stretch>
        </p:blipFill>
        <p:spPr>
          <a:xfrm>
            <a:off x="7374283" y="1398840"/>
            <a:ext cx="3976204" cy="3976204"/>
          </a:xfrm>
          <a:prstGeom prst="rect">
            <a:avLst/>
          </a:prstGeom>
        </p:spPr>
      </p:pic>
    </p:spTree>
    <p:extLst>
      <p:ext uri="{BB962C8B-B14F-4D97-AF65-F5344CB8AC3E}">
        <p14:creationId xmlns:p14="http://schemas.microsoft.com/office/powerpoint/2010/main" val="28690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2C0E-315F-FAAE-62B2-F9AB17A9B513}"/>
              </a:ext>
            </a:extLst>
          </p:cNvPr>
          <p:cNvSpPr>
            <a:spLocks noGrp="1"/>
          </p:cNvSpPr>
          <p:nvPr>
            <p:ph type="ctrTitle"/>
          </p:nvPr>
        </p:nvSpPr>
        <p:spPr/>
        <p:txBody>
          <a:bodyPr/>
          <a:lstStyle/>
          <a:p>
            <a:r>
              <a:rPr lang="en-US" dirty="0"/>
              <a:t>The 1</a:t>
            </a:r>
            <a:r>
              <a:rPr lang="en-US" baseline="30000" dirty="0"/>
              <a:t>st</a:t>
            </a:r>
            <a:r>
              <a:rPr lang="en-US" dirty="0"/>
              <a:t> Rule of using AI:</a:t>
            </a:r>
            <a:br>
              <a:rPr lang="en-US" dirty="0"/>
            </a:br>
            <a:r>
              <a:rPr lang="en-US" dirty="0">
                <a:solidFill>
                  <a:srgbClr val="C00000"/>
                </a:solidFill>
              </a:rPr>
              <a:t>Outsource your doing, </a:t>
            </a:r>
            <a:br>
              <a:rPr lang="en-US" dirty="0">
                <a:solidFill>
                  <a:srgbClr val="C00000"/>
                </a:solidFill>
              </a:rPr>
            </a:br>
            <a:r>
              <a:rPr lang="en-US" dirty="0">
                <a:solidFill>
                  <a:srgbClr val="C00000"/>
                </a:solidFill>
              </a:rPr>
              <a:t>not your thinking</a:t>
            </a:r>
            <a:endParaRPr lang="en-AT" dirty="0">
              <a:solidFill>
                <a:srgbClr val="C00000"/>
              </a:solidFill>
            </a:endParaRPr>
          </a:p>
        </p:txBody>
      </p:sp>
      <p:sp>
        <p:nvSpPr>
          <p:cNvPr id="3" name="Subtitle 2">
            <a:extLst>
              <a:ext uri="{FF2B5EF4-FFF2-40B4-BE49-F238E27FC236}">
                <a16:creationId xmlns:a16="http://schemas.microsoft.com/office/drawing/2014/main" id="{44279D47-3BC4-EFE5-C95F-EEB2E0F4EF9C}"/>
              </a:ext>
            </a:extLst>
          </p:cNvPr>
          <p:cNvSpPr>
            <a:spLocks noGrp="1"/>
          </p:cNvSpPr>
          <p:nvPr>
            <p:ph type="subTitle" idx="1"/>
          </p:nvPr>
        </p:nvSpPr>
        <p:spPr/>
        <p:txBody>
          <a:bodyPr/>
          <a:lstStyle/>
          <a:p>
            <a:r>
              <a:rPr lang="de-DE" dirty="0" err="1"/>
              <a:t>Don‘t</a:t>
            </a:r>
            <a:r>
              <a:rPr lang="de-DE" dirty="0"/>
              <a:t> </a:t>
            </a:r>
            <a:r>
              <a:rPr lang="de-DE" dirty="0" err="1"/>
              <a:t>trust</a:t>
            </a:r>
            <a:r>
              <a:rPr lang="de-DE" dirty="0"/>
              <a:t> </a:t>
            </a:r>
            <a:r>
              <a:rPr lang="de-DE" dirty="0" err="1"/>
              <a:t>the</a:t>
            </a:r>
            <a:r>
              <a:rPr lang="de-DE" dirty="0"/>
              <a:t> </a:t>
            </a:r>
            <a:r>
              <a:rPr lang="de-DE" dirty="0" err="1"/>
              <a:t>machine</a:t>
            </a:r>
            <a:r>
              <a:rPr lang="de-DE" dirty="0"/>
              <a:t>, </a:t>
            </a:r>
            <a:r>
              <a:rPr lang="de-DE" dirty="0" err="1"/>
              <a:t>use</a:t>
            </a:r>
            <a:r>
              <a:rPr lang="de-DE" dirty="0"/>
              <a:t> </a:t>
            </a:r>
            <a:r>
              <a:rPr lang="de-DE" dirty="0" err="1"/>
              <a:t>your</a:t>
            </a:r>
            <a:r>
              <a:rPr lang="de-DE" dirty="0"/>
              <a:t> </a:t>
            </a:r>
            <a:r>
              <a:rPr lang="de-DE" dirty="0" err="1"/>
              <a:t>brain</a:t>
            </a:r>
            <a:r>
              <a:rPr lang="de-DE" dirty="0"/>
              <a:t>! </a:t>
            </a:r>
            <a:endParaRPr lang="en-AT" dirty="0"/>
          </a:p>
        </p:txBody>
      </p:sp>
      <p:sp>
        <p:nvSpPr>
          <p:cNvPr id="4" name="Speech Bubble: Oval 3">
            <a:extLst>
              <a:ext uri="{FF2B5EF4-FFF2-40B4-BE49-F238E27FC236}">
                <a16:creationId xmlns:a16="http://schemas.microsoft.com/office/drawing/2014/main" id="{B54EA913-820E-94A5-9414-E9B49489A166}"/>
              </a:ext>
            </a:extLst>
          </p:cNvPr>
          <p:cNvSpPr/>
          <p:nvPr/>
        </p:nvSpPr>
        <p:spPr>
          <a:xfrm>
            <a:off x="7960894" y="2346158"/>
            <a:ext cx="4519861" cy="2740962"/>
          </a:xfrm>
          <a:custGeom>
            <a:avLst/>
            <a:gdLst>
              <a:gd name="connsiteX0" fmla="*/ 315667 w 4519861"/>
              <a:gd name="connsiteY0" fmla="*/ 3127684 h 2740962"/>
              <a:gd name="connsiteX1" fmla="*/ 665802 w 4519861"/>
              <a:gd name="connsiteY1" fmla="*/ 2341907 h 2740962"/>
              <a:gd name="connsiteX2" fmla="*/ 1311708 w 4519861"/>
              <a:gd name="connsiteY2" fmla="*/ 126470 h 2740962"/>
              <a:gd name="connsiteX3" fmla="*/ 3483679 w 4519861"/>
              <a:gd name="connsiteY3" fmla="*/ 218315 h 2740962"/>
              <a:gd name="connsiteX4" fmla="*/ 3560087 w 4519861"/>
              <a:gd name="connsiteY4" fmla="*/ 2491448 h 2740962"/>
              <a:gd name="connsiteX5" fmla="*/ 1381957 w 4519861"/>
              <a:gd name="connsiteY5" fmla="*/ 2633312 h 2740962"/>
              <a:gd name="connsiteX6" fmla="*/ 315667 w 4519861"/>
              <a:gd name="connsiteY6" fmla="*/ 3127684 h 27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9861" h="2740962" fill="none" extrusionOk="0">
                <a:moveTo>
                  <a:pt x="315667" y="3127684"/>
                </a:moveTo>
                <a:cubicBezTo>
                  <a:pt x="523832" y="2753288"/>
                  <a:pt x="582851" y="2653382"/>
                  <a:pt x="665802" y="2341907"/>
                </a:cubicBezTo>
                <a:cubicBezTo>
                  <a:pt x="-248362" y="1781419"/>
                  <a:pt x="-72545" y="537725"/>
                  <a:pt x="1311708" y="126470"/>
                </a:cubicBezTo>
                <a:cubicBezTo>
                  <a:pt x="1956530" y="-79644"/>
                  <a:pt x="2919791" y="34998"/>
                  <a:pt x="3483679" y="218315"/>
                </a:cubicBezTo>
                <a:cubicBezTo>
                  <a:pt x="4887687" y="827926"/>
                  <a:pt x="4879069" y="2006764"/>
                  <a:pt x="3560087" y="2491448"/>
                </a:cubicBezTo>
                <a:cubicBezTo>
                  <a:pt x="2990425" y="2867257"/>
                  <a:pt x="2127310" y="2850554"/>
                  <a:pt x="1381957" y="2633312"/>
                </a:cubicBezTo>
                <a:cubicBezTo>
                  <a:pt x="995431" y="2894767"/>
                  <a:pt x="774844" y="2903415"/>
                  <a:pt x="315667" y="3127684"/>
                </a:cubicBezTo>
                <a:close/>
              </a:path>
              <a:path w="4519861" h="2740962" stroke="0" extrusionOk="0">
                <a:moveTo>
                  <a:pt x="315667" y="3127684"/>
                </a:moveTo>
                <a:cubicBezTo>
                  <a:pt x="474707" y="2959138"/>
                  <a:pt x="570425" y="2488671"/>
                  <a:pt x="665802" y="2341907"/>
                </a:cubicBezTo>
                <a:cubicBezTo>
                  <a:pt x="-262903" y="1707931"/>
                  <a:pt x="-243631" y="531019"/>
                  <a:pt x="1311708" y="126470"/>
                </a:cubicBezTo>
                <a:cubicBezTo>
                  <a:pt x="1995822" y="-52708"/>
                  <a:pt x="2813057" y="76329"/>
                  <a:pt x="3483679" y="218315"/>
                </a:cubicBezTo>
                <a:cubicBezTo>
                  <a:pt x="4628797" y="633802"/>
                  <a:pt x="4965935" y="1976889"/>
                  <a:pt x="3560087" y="2491448"/>
                </a:cubicBezTo>
                <a:cubicBezTo>
                  <a:pt x="3058761" y="2779354"/>
                  <a:pt x="2136202" y="2741914"/>
                  <a:pt x="1381957" y="2633312"/>
                </a:cubicBezTo>
                <a:cubicBezTo>
                  <a:pt x="898023" y="2950985"/>
                  <a:pt x="783252" y="2967453"/>
                  <a:pt x="315667" y="3127684"/>
                </a:cubicBezTo>
                <a:close/>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19050">
            <a:solidFill>
              <a:schemeClr val="tx1"/>
            </a:solidFill>
            <a:extLst>
              <a:ext uri="{C807C97D-BFC1-408E-A445-0C87EB9F89A2}">
                <ask:lineSketchStyleProps xmlns:ask="http://schemas.microsoft.com/office/drawing/2018/sketchyshapes" sd="1219033472">
                  <a:prstGeom prst="wedgeEllipseCallout">
                    <a:avLst>
                      <a:gd name="adj1" fmla="val -43016"/>
                      <a:gd name="adj2" fmla="val 64109"/>
                    </a:avLst>
                  </a:prstGeom>
                  <ask:type>
                    <ask:lineSketchCurve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nSpc>
                <a:spcPct val="115000"/>
              </a:lnSpc>
              <a:spcAft>
                <a:spcPts val="800"/>
              </a:spcAft>
            </a:pPr>
            <a:r>
              <a:rPr lang="en-AT" sz="14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AT" sz="1400" kern="0" dirty="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Kompetenz</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ist</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die Integration von Wissen,</a:t>
            </a:r>
            <a:r>
              <a:rPr lang="en-US"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Können</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und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Einstellungen</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zur</a:t>
            </a:r>
            <a:r>
              <a:rPr lang="en-US"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Problemlösung</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n-AT" sz="1400" kern="100" dirty="0">
              <a:solidFill>
                <a:schemeClr val="accent6">
                  <a:lumMod val="50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pP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Kompetenz</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erfordert</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konzeptuelles</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prozedurales</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und </a:t>
            </a:r>
            <a:r>
              <a:rPr lang="en-AT" sz="1400" kern="0" dirty="0" err="1">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strategisches</a:t>
            </a:r>
            <a:r>
              <a:rPr lang="en-AT" sz="1400" kern="0" dirty="0">
                <a:solidFill>
                  <a:schemeClr val="accent6">
                    <a:lumMod val="50000"/>
                  </a:schemeClr>
                </a:solidFill>
                <a:effectLst/>
                <a:latin typeface="Segoe UI" panose="020B0502040204020203" pitchFamily="34" charset="0"/>
                <a:ea typeface="Times New Roman" panose="02020603050405020304" pitchFamily="18" charset="0"/>
                <a:cs typeface="Times New Roman" panose="02020603050405020304" pitchFamily="18" charset="0"/>
              </a:rPr>
              <a:t> Wissen.</a:t>
            </a:r>
            <a:endParaRPr lang="en-AT" sz="1400" kern="100" dirty="0">
              <a:solidFill>
                <a:schemeClr val="accent6">
                  <a:lumMod val="50000"/>
                </a:schemeClr>
              </a:solidFill>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pPr>
            <a:endParaRPr lang="en-AT" sz="18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980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95E2AC-53C4-48AB-A681-BAF4A9F98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81A9CD8-5D8E-48DD-B6AE-196C15A21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5204" y="682072"/>
            <a:ext cx="4609183" cy="3976940"/>
          </a:xfrm>
          <a:custGeom>
            <a:avLst/>
            <a:gdLst>
              <a:gd name="connsiteX0" fmla="*/ 1211353 w 6205126"/>
              <a:gd name="connsiteY0" fmla="*/ 5255358 h 5353967"/>
              <a:gd name="connsiteX1" fmla="*/ 5756648 w 6205126"/>
              <a:gd name="connsiteY1" fmla="*/ 4182489 h 5353967"/>
              <a:gd name="connsiteX2" fmla="*/ 5825821 w 6205126"/>
              <a:gd name="connsiteY2" fmla="*/ 1344608 h 5353967"/>
              <a:gd name="connsiteX3" fmla="*/ 3184022 w 6205126"/>
              <a:gd name="connsiteY3" fmla="*/ 52507 h 5353967"/>
              <a:gd name="connsiteX4" fmla="*/ 0 w 6205126"/>
              <a:gd name="connsiteY4" fmla="*/ 2452064 h 5353967"/>
              <a:gd name="connsiteX5" fmla="*/ 1938082 w 6205126"/>
              <a:gd name="connsiteY5" fmla="*/ 4966954 h 5353967"/>
              <a:gd name="connsiteX6" fmla="*/ 1211353 w 6205126"/>
              <a:gd name="connsiteY6" fmla="*/ 5255358 h 53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5126" h="5353967">
                <a:moveTo>
                  <a:pt x="1211353" y="5255358"/>
                </a:moveTo>
                <a:cubicBezTo>
                  <a:pt x="2053554" y="5463015"/>
                  <a:pt x="5113009" y="5442759"/>
                  <a:pt x="5756648" y="4182489"/>
                </a:cubicBezTo>
                <a:cubicBezTo>
                  <a:pt x="6066135" y="3581429"/>
                  <a:pt x="6552688" y="2278993"/>
                  <a:pt x="5825821" y="1344608"/>
                </a:cubicBezTo>
                <a:cubicBezTo>
                  <a:pt x="5354563" y="738725"/>
                  <a:pt x="4240355" y="214554"/>
                  <a:pt x="3184022" y="52507"/>
                </a:cubicBezTo>
                <a:cubicBezTo>
                  <a:pt x="1913555" y="-151291"/>
                  <a:pt x="23150" y="156267"/>
                  <a:pt x="0" y="2452064"/>
                </a:cubicBezTo>
                <a:cubicBezTo>
                  <a:pt x="413" y="3449559"/>
                  <a:pt x="783501" y="4588157"/>
                  <a:pt x="1938082" y="4966954"/>
                </a:cubicBezTo>
                <a:cubicBezTo>
                  <a:pt x="1834185" y="5251638"/>
                  <a:pt x="1211353" y="5255358"/>
                  <a:pt x="1211353" y="5255358"/>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76514817-2772-77AB-FE3C-102346CB71D4}"/>
              </a:ext>
            </a:extLst>
          </p:cNvPr>
          <p:cNvSpPr>
            <a:spLocks noGrp="1"/>
          </p:cNvSpPr>
          <p:nvPr>
            <p:ph type="title"/>
          </p:nvPr>
        </p:nvSpPr>
        <p:spPr>
          <a:xfrm>
            <a:off x="1057469" y="1181878"/>
            <a:ext cx="3844213" cy="2985795"/>
          </a:xfrm>
        </p:spPr>
        <p:txBody>
          <a:bodyPr>
            <a:normAutofit/>
          </a:bodyPr>
          <a:lstStyle/>
          <a:p>
            <a:pPr algn="ctr"/>
            <a:r>
              <a:rPr lang="en-US" dirty="0"/>
              <a:t>Instructions that help weaker learners</a:t>
            </a:r>
            <a:endParaRPr lang="en-AT"/>
          </a:p>
        </p:txBody>
      </p:sp>
      <p:sp>
        <p:nvSpPr>
          <p:cNvPr id="12" name="Freeform: Shape 11">
            <a:extLst>
              <a:ext uri="{FF2B5EF4-FFF2-40B4-BE49-F238E27FC236}">
                <a16:creationId xmlns:a16="http://schemas.microsoft.com/office/drawing/2014/main" id="{4D4029AB-A2F8-4F5D-BC7C-A0F1F6659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916" y="629755"/>
            <a:ext cx="4609183" cy="3976940"/>
          </a:xfrm>
          <a:custGeom>
            <a:avLst/>
            <a:gdLst>
              <a:gd name="connsiteX0" fmla="*/ 1211353 w 6205126"/>
              <a:gd name="connsiteY0" fmla="*/ 5255358 h 5353967"/>
              <a:gd name="connsiteX1" fmla="*/ 5756648 w 6205126"/>
              <a:gd name="connsiteY1" fmla="*/ 4182489 h 5353967"/>
              <a:gd name="connsiteX2" fmla="*/ 5825821 w 6205126"/>
              <a:gd name="connsiteY2" fmla="*/ 1344608 h 5353967"/>
              <a:gd name="connsiteX3" fmla="*/ 3184022 w 6205126"/>
              <a:gd name="connsiteY3" fmla="*/ 52507 h 5353967"/>
              <a:gd name="connsiteX4" fmla="*/ 0 w 6205126"/>
              <a:gd name="connsiteY4" fmla="*/ 2452064 h 5353967"/>
              <a:gd name="connsiteX5" fmla="*/ 1938082 w 6205126"/>
              <a:gd name="connsiteY5" fmla="*/ 4966954 h 5353967"/>
              <a:gd name="connsiteX6" fmla="*/ 1211353 w 6205126"/>
              <a:gd name="connsiteY6" fmla="*/ 5255358 h 53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5126" h="5353967">
                <a:moveTo>
                  <a:pt x="1211353" y="5255358"/>
                </a:moveTo>
                <a:cubicBezTo>
                  <a:pt x="2053554" y="5463015"/>
                  <a:pt x="5113009" y="5442759"/>
                  <a:pt x="5756648" y="4182489"/>
                </a:cubicBezTo>
                <a:cubicBezTo>
                  <a:pt x="6066135" y="3581429"/>
                  <a:pt x="6552688" y="2278993"/>
                  <a:pt x="5825821" y="1344608"/>
                </a:cubicBezTo>
                <a:cubicBezTo>
                  <a:pt x="5354563" y="738725"/>
                  <a:pt x="4240355" y="214554"/>
                  <a:pt x="3184022" y="52507"/>
                </a:cubicBezTo>
                <a:cubicBezTo>
                  <a:pt x="1913555" y="-151291"/>
                  <a:pt x="23150" y="156267"/>
                  <a:pt x="0" y="2452064"/>
                </a:cubicBezTo>
                <a:cubicBezTo>
                  <a:pt x="413" y="3449559"/>
                  <a:pt x="783501" y="4588157"/>
                  <a:pt x="1938082" y="4966954"/>
                </a:cubicBezTo>
                <a:cubicBezTo>
                  <a:pt x="1834185" y="5251638"/>
                  <a:pt x="1211353" y="5255358"/>
                  <a:pt x="1211353" y="5255358"/>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85FF9078-0983-40F4-959B-828F4BFE6DE2}"/>
              </a:ext>
            </a:extLst>
          </p:cNvPr>
          <p:cNvSpPr>
            <a:spLocks noGrp="1"/>
          </p:cNvSpPr>
          <p:nvPr>
            <p:ph idx="1"/>
          </p:nvPr>
        </p:nvSpPr>
        <p:spPr>
          <a:xfrm>
            <a:off x="6245185" y="1956338"/>
            <a:ext cx="5008729" cy="4901662"/>
          </a:xfrm>
        </p:spPr>
        <p:txBody>
          <a:bodyPr anchor="b">
            <a:normAutofit fontScale="92500" lnSpcReduction="10000"/>
          </a:bodyPr>
          <a:lstStyle/>
          <a:p>
            <a:pPr marL="514350" indent="-514350">
              <a:lnSpc>
                <a:spcPct val="90000"/>
              </a:lnSpc>
              <a:buAutoNum type="arabicPeriod"/>
            </a:pPr>
            <a:r>
              <a:rPr lang="en-US" dirty="0"/>
              <a:t>Copy your text into Chat GPT  and ask it to correct and improve your text.</a:t>
            </a:r>
          </a:p>
          <a:p>
            <a:pPr marL="514350" indent="-514350">
              <a:lnSpc>
                <a:spcPct val="90000"/>
              </a:lnSpc>
              <a:buAutoNum type="arabicPeriod"/>
            </a:pPr>
            <a:r>
              <a:rPr lang="en-US" dirty="0"/>
              <a:t>Ask Chat GPT to list all changes and explain them in simple English. Ask your teacher for help if you do not understand the explanations.</a:t>
            </a:r>
          </a:p>
          <a:p>
            <a:pPr marL="514350" indent="-514350">
              <a:lnSpc>
                <a:spcPct val="90000"/>
              </a:lnSpc>
              <a:buAutoNum type="arabicPeriod"/>
            </a:pPr>
            <a:r>
              <a:rPr lang="en-US" dirty="0"/>
              <a:t>Go through all the changes and decide if and how you can use them in your original text. Highlight all the changes that you have made in your text.</a:t>
            </a:r>
          </a:p>
          <a:p>
            <a:pPr marL="514350" indent="-514350">
              <a:lnSpc>
                <a:spcPct val="90000"/>
              </a:lnSpc>
              <a:buAutoNum type="arabicPeriod"/>
            </a:pPr>
            <a:r>
              <a:rPr lang="en-US" dirty="0"/>
              <a:t>Choose 5 phrases that you would like to remember and write them on vocab cards.</a:t>
            </a:r>
          </a:p>
          <a:p>
            <a:pPr marL="514350" indent="-514350">
              <a:lnSpc>
                <a:spcPct val="90000"/>
              </a:lnSpc>
              <a:buAutoNum type="arabicPeriod"/>
            </a:pPr>
            <a:endParaRPr lang="en-US" sz="2700" dirty="0"/>
          </a:p>
          <a:p>
            <a:pPr marL="514350" indent="-514350">
              <a:lnSpc>
                <a:spcPct val="90000"/>
              </a:lnSpc>
              <a:buAutoNum type="arabicPeriod"/>
            </a:pPr>
            <a:endParaRPr lang="en-AT" sz="2700" dirty="0"/>
          </a:p>
        </p:txBody>
      </p:sp>
      <p:sp>
        <p:nvSpPr>
          <p:cNvPr id="4" name="Rectangle 3">
            <a:extLst>
              <a:ext uri="{FF2B5EF4-FFF2-40B4-BE49-F238E27FC236}">
                <a16:creationId xmlns:a16="http://schemas.microsoft.com/office/drawing/2014/main" id="{C6B6B6CD-ED3D-1D91-4EF7-CD9D13989D59}"/>
              </a:ext>
            </a:extLst>
          </p:cNvPr>
          <p:cNvSpPr/>
          <p:nvPr/>
        </p:nvSpPr>
        <p:spPr>
          <a:xfrm>
            <a:off x="5980423" y="3244334"/>
            <a:ext cx="231154" cy="369332"/>
          </a:xfrm>
          <a:prstGeom prst="rect">
            <a:avLst/>
          </a:prstGeom>
        </p:spPr>
        <p:txBody>
          <a:bodyPr wrap="none">
            <a:spAutoFit/>
          </a:bodyPr>
          <a:lstStyle/>
          <a:p>
            <a:r>
              <a:rPr lang="en-AT" dirty="0"/>
              <a:t> </a:t>
            </a:r>
          </a:p>
        </p:txBody>
      </p:sp>
    </p:spTree>
    <p:extLst>
      <p:ext uri="{BB962C8B-B14F-4D97-AF65-F5344CB8AC3E}">
        <p14:creationId xmlns:p14="http://schemas.microsoft.com/office/powerpoint/2010/main" val="1553691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23A2-DA30-2B1E-0F1D-BC477A06376D}"/>
              </a:ext>
            </a:extLst>
          </p:cNvPr>
          <p:cNvSpPr>
            <a:spLocks noGrp="1"/>
          </p:cNvSpPr>
          <p:nvPr>
            <p:ph type="title"/>
          </p:nvPr>
        </p:nvSpPr>
        <p:spPr>
          <a:xfrm>
            <a:off x="702319" y="496977"/>
            <a:ext cx="10874446" cy="1034421"/>
          </a:xfrm>
          <a:custGeom>
            <a:avLst/>
            <a:gdLst>
              <a:gd name="connsiteX0" fmla="*/ 0 w 10874446"/>
              <a:gd name="connsiteY0" fmla="*/ 0 h 1034421"/>
              <a:gd name="connsiteX1" fmla="*/ 10874446 w 10874446"/>
              <a:gd name="connsiteY1" fmla="*/ 0 h 1034421"/>
              <a:gd name="connsiteX2" fmla="*/ 10874446 w 10874446"/>
              <a:gd name="connsiteY2" fmla="*/ 1034421 h 1034421"/>
              <a:gd name="connsiteX3" fmla="*/ 0 w 10874446"/>
              <a:gd name="connsiteY3" fmla="*/ 1034421 h 1034421"/>
              <a:gd name="connsiteX4" fmla="*/ 0 w 10874446"/>
              <a:gd name="connsiteY4" fmla="*/ 0 h 103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4446" h="1034421" fill="none" extrusionOk="0">
                <a:moveTo>
                  <a:pt x="0" y="0"/>
                </a:moveTo>
                <a:cubicBezTo>
                  <a:pt x="5340931" y="-36525"/>
                  <a:pt x="8410199" y="-66983"/>
                  <a:pt x="10874446" y="0"/>
                </a:cubicBezTo>
                <a:cubicBezTo>
                  <a:pt x="10850887" y="334422"/>
                  <a:pt x="10955047" y="577165"/>
                  <a:pt x="10874446" y="1034421"/>
                </a:cubicBezTo>
                <a:cubicBezTo>
                  <a:pt x="6635912" y="1059862"/>
                  <a:pt x="4018234" y="1098872"/>
                  <a:pt x="0" y="1034421"/>
                </a:cubicBezTo>
                <a:cubicBezTo>
                  <a:pt x="82970" y="616577"/>
                  <a:pt x="29529" y="218061"/>
                  <a:pt x="0" y="0"/>
                </a:cubicBezTo>
                <a:close/>
              </a:path>
              <a:path w="10874446" h="1034421" stroke="0" extrusionOk="0">
                <a:moveTo>
                  <a:pt x="0" y="0"/>
                </a:moveTo>
                <a:cubicBezTo>
                  <a:pt x="4210178" y="127440"/>
                  <a:pt x="7933457" y="126302"/>
                  <a:pt x="10874446" y="0"/>
                </a:cubicBezTo>
                <a:cubicBezTo>
                  <a:pt x="10789473" y="389963"/>
                  <a:pt x="10938052" y="545136"/>
                  <a:pt x="10874446" y="1034421"/>
                </a:cubicBezTo>
                <a:cubicBezTo>
                  <a:pt x="9593096" y="1033014"/>
                  <a:pt x="1345935" y="1095410"/>
                  <a:pt x="0" y="1034421"/>
                </a:cubicBezTo>
                <a:cubicBezTo>
                  <a:pt x="-79666" y="729739"/>
                  <a:pt x="14840" y="103675"/>
                  <a:pt x="0" y="0"/>
                </a:cubicBezTo>
                <a:close/>
              </a:path>
            </a:pathLst>
          </a:custGeom>
          <a:solidFill>
            <a:schemeClr val="bg2"/>
          </a:solidFill>
          <a:ln w="19050">
            <a:solidFill>
              <a:schemeClr val="tx1"/>
            </a:solidFill>
            <a:extLst>
              <a:ext uri="{C807C97D-BFC1-408E-A445-0C87EB9F89A2}">
                <ask:lineSketchStyleProps xmlns:ask="http://schemas.microsoft.com/office/drawing/2018/sketchyshapes" sd="260992121">
                  <ask:type>
                    <ask:lineSketchCurved/>
                  </ask:type>
                </ask:lineSketchStyleProps>
              </a:ext>
            </a:extLst>
          </a:ln>
        </p:spPr>
        <p:txBody>
          <a:bodyPr>
            <a:normAutofit/>
          </a:bodyPr>
          <a:lstStyle/>
          <a:p>
            <a:r>
              <a:rPr lang="en-US" sz="1800" b="0" i="0" dirty="0">
                <a:solidFill>
                  <a:srgbClr val="1D2125"/>
                </a:solidFill>
                <a:effectLst/>
                <a:latin typeface="-apple-system"/>
              </a:rPr>
              <a:t>Write a short text about your viewing habits (~120 words). </a:t>
            </a:r>
            <a:br>
              <a:rPr lang="en-US" sz="1800" dirty="0"/>
            </a:br>
            <a:r>
              <a:rPr lang="en-US" sz="1800" b="1" i="0" dirty="0">
                <a:solidFill>
                  <a:srgbClr val="C00000"/>
                </a:solidFill>
                <a:effectLst/>
                <a:latin typeface="-apple-system"/>
              </a:rPr>
              <a:t>Use at least 3 quantifiers in your text. </a:t>
            </a:r>
            <a:r>
              <a:rPr lang="en-US" sz="1800" b="0" i="0" dirty="0">
                <a:solidFill>
                  <a:srgbClr val="7D9FD3"/>
                </a:solidFill>
                <a:effectLst/>
                <a:latin typeface="-apple-system"/>
              </a:rPr>
              <a:t>(quantifiers see EASY p. 110 / ex 1a)</a:t>
            </a:r>
            <a:br>
              <a:rPr lang="en-US" sz="1800" dirty="0"/>
            </a:br>
            <a:r>
              <a:rPr lang="en-US" sz="1800" b="0" i="0" dirty="0">
                <a:solidFill>
                  <a:srgbClr val="1D2125"/>
                </a:solidFill>
                <a:effectLst/>
                <a:latin typeface="-apple-system"/>
              </a:rPr>
              <a:t>Mark the quantifiers in </a:t>
            </a:r>
            <a:r>
              <a:rPr lang="en-US" sz="1800" b="1" i="0" dirty="0">
                <a:solidFill>
                  <a:srgbClr val="1D2125"/>
                </a:solidFill>
                <a:effectLst/>
                <a:latin typeface="-apple-system"/>
              </a:rPr>
              <a:t>bold.</a:t>
            </a:r>
            <a:endParaRPr lang="en-AT" sz="1800" dirty="0"/>
          </a:p>
        </p:txBody>
      </p:sp>
      <p:sp>
        <p:nvSpPr>
          <p:cNvPr id="3" name="Content Placeholder 2">
            <a:extLst>
              <a:ext uri="{FF2B5EF4-FFF2-40B4-BE49-F238E27FC236}">
                <a16:creationId xmlns:a16="http://schemas.microsoft.com/office/drawing/2014/main" id="{A5540D23-98D8-D023-D3C2-BA0A5AB38FD9}"/>
              </a:ext>
            </a:extLst>
          </p:cNvPr>
          <p:cNvSpPr>
            <a:spLocks noGrp="1"/>
          </p:cNvSpPr>
          <p:nvPr>
            <p:ph idx="1"/>
          </p:nvPr>
        </p:nvSpPr>
        <p:spPr>
          <a:xfrm>
            <a:off x="702318" y="4034902"/>
            <a:ext cx="5322924" cy="2214978"/>
          </a:xfrm>
          <a:custGeom>
            <a:avLst/>
            <a:gdLst>
              <a:gd name="connsiteX0" fmla="*/ 0 w 5322924"/>
              <a:gd name="connsiteY0" fmla="*/ 0 h 2214978"/>
              <a:gd name="connsiteX1" fmla="*/ 5322924 w 5322924"/>
              <a:gd name="connsiteY1" fmla="*/ 0 h 2214978"/>
              <a:gd name="connsiteX2" fmla="*/ 5322924 w 5322924"/>
              <a:gd name="connsiteY2" fmla="*/ 2214978 h 2214978"/>
              <a:gd name="connsiteX3" fmla="*/ 0 w 5322924"/>
              <a:gd name="connsiteY3" fmla="*/ 2214978 h 2214978"/>
              <a:gd name="connsiteX4" fmla="*/ 0 w 5322924"/>
              <a:gd name="connsiteY4" fmla="*/ 0 h 221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2924" h="2214978" fill="none" extrusionOk="0">
                <a:moveTo>
                  <a:pt x="0" y="0"/>
                </a:moveTo>
                <a:cubicBezTo>
                  <a:pt x="1802429" y="7698"/>
                  <a:pt x="4252697" y="25986"/>
                  <a:pt x="5322924" y="0"/>
                </a:cubicBezTo>
                <a:cubicBezTo>
                  <a:pt x="5316315" y="1019491"/>
                  <a:pt x="5487241" y="1432087"/>
                  <a:pt x="5322924" y="2214978"/>
                </a:cubicBezTo>
                <a:cubicBezTo>
                  <a:pt x="4299481" y="2235235"/>
                  <a:pt x="2067321" y="2223198"/>
                  <a:pt x="0" y="2214978"/>
                </a:cubicBezTo>
                <a:cubicBezTo>
                  <a:pt x="62498" y="1608026"/>
                  <a:pt x="-43393" y="608459"/>
                  <a:pt x="0" y="0"/>
                </a:cubicBezTo>
                <a:close/>
              </a:path>
              <a:path w="5322924" h="2214978" stroke="0" extrusionOk="0">
                <a:moveTo>
                  <a:pt x="0" y="0"/>
                </a:moveTo>
                <a:cubicBezTo>
                  <a:pt x="789097" y="95359"/>
                  <a:pt x="4513836" y="-104789"/>
                  <a:pt x="5322924" y="0"/>
                </a:cubicBezTo>
                <a:cubicBezTo>
                  <a:pt x="5241932" y="982012"/>
                  <a:pt x="5165666" y="1576975"/>
                  <a:pt x="5322924" y="2214978"/>
                </a:cubicBezTo>
                <a:cubicBezTo>
                  <a:pt x="4168411" y="2340876"/>
                  <a:pt x="1532436" y="2098712"/>
                  <a:pt x="0" y="2214978"/>
                </a:cubicBezTo>
                <a:cubicBezTo>
                  <a:pt x="24709" y="1217815"/>
                  <a:pt x="131490" y="544465"/>
                  <a:pt x="0" y="0"/>
                </a:cubicBezTo>
                <a:close/>
              </a:path>
            </a:pathLst>
          </a:custGeom>
          <a:ln w="19050">
            <a:solidFill>
              <a:schemeClr val="tx1"/>
            </a:solidFill>
            <a:extLst>
              <a:ext uri="{C807C97D-BFC1-408E-A445-0C87EB9F89A2}">
                <ask:lineSketchStyleProps xmlns:ask="http://schemas.microsoft.com/office/drawing/2018/sketchyshapes" sd="1095028687">
                  <ask:type>
                    <ask:lineSketchCurved/>
                  </ask:type>
                </ask:lineSketchStyleProps>
              </a:ext>
            </a:extLst>
          </a:ln>
        </p:spPr>
        <p:txBody>
          <a:bodyPr>
            <a:normAutofit fontScale="25000" lnSpcReduction="20000"/>
          </a:bodyPr>
          <a:lstStyle/>
          <a:p>
            <a:pPr algn="l"/>
            <a:endParaRPr lang="en-US" b="0" i="0" dirty="0">
              <a:solidFill>
                <a:srgbClr val="1D2125"/>
              </a:solidFill>
              <a:effectLst/>
              <a:latin typeface="-apple-system"/>
            </a:endParaRPr>
          </a:p>
          <a:p>
            <a:pPr algn="l">
              <a:spcBef>
                <a:spcPts val="0"/>
              </a:spcBef>
            </a:pPr>
            <a:r>
              <a:rPr lang="en-US" sz="5600" b="0" i="0" dirty="0">
                <a:solidFill>
                  <a:srgbClr val="C00000"/>
                </a:solidFill>
                <a:effectLst/>
                <a:latin typeface="-apple-system"/>
              </a:rPr>
              <a:t>The changes that chat GPT 3 made:</a:t>
            </a:r>
          </a:p>
          <a:p>
            <a:pPr>
              <a:lnSpc>
                <a:spcPct val="170000"/>
              </a:lnSpc>
              <a:spcBef>
                <a:spcPts val="0"/>
              </a:spcBef>
            </a:pPr>
            <a:r>
              <a:rPr lang="en-US" sz="4800" b="0" i="0" dirty="0">
                <a:solidFill>
                  <a:srgbClr val="1D2125"/>
                </a:solidFill>
                <a:effectLst/>
                <a:latin typeface="-apple-system"/>
              </a:rPr>
              <a:t>--Corrected spelling errors, such as "ore" to "or" and "</a:t>
            </a:r>
            <a:r>
              <a:rPr lang="en-US" sz="4800" b="0" i="0" dirty="0" err="1">
                <a:solidFill>
                  <a:srgbClr val="1D2125"/>
                </a:solidFill>
                <a:effectLst/>
                <a:latin typeface="-apple-system"/>
              </a:rPr>
              <a:t>moust</a:t>
            </a:r>
            <a:r>
              <a:rPr lang="en-US" sz="4800" b="0" i="0" dirty="0">
                <a:solidFill>
                  <a:srgbClr val="1D2125"/>
                </a:solidFill>
                <a:effectLst/>
                <a:latin typeface="-apple-system"/>
              </a:rPr>
              <a:t>" to "most"</a:t>
            </a:r>
          </a:p>
          <a:p>
            <a:pPr>
              <a:lnSpc>
                <a:spcPct val="170000"/>
              </a:lnSpc>
              <a:spcBef>
                <a:spcPts val="0"/>
              </a:spcBef>
            </a:pPr>
            <a:r>
              <a:rPr lang="en-US" sz="4800" b="0" i="0" dirty="0">
                <a:solidFill>
                  <a:srgbClr val="1D2125"/>
                </a:solidFill>
                <a:effectLst/>
                <a:latin typeface="-apple-system"/>
              </a:rPr>
              <a:t>--Capitalized proper nouns like "YouTube," "Snapchat," and "Fortnite"</a:t>
            </a:r>
          </a:p>
          <a:p>
            <a:pPr>
              <a:lnSpc>
                <a:spcPct val="170000"/>
              </a:lnSpc>
              <a:spcBef>
                <a:spcPts val="0"/>
              </a:spcBef>
            </a:pPr>
            <a:r>
              <a:rPr lang="en-US" sz="4800" b="0" i="0" dirty="0">
                <a:solidFill>
                  <a:srgbClr val="1D2125"/>
                </a:solidFill>
                <a:effectLst/>
                <a:latin typeface="-apple-system"/>
              </a:rPr>
              <a:t>--Added missing punctuation, such as periods at the end of sentences</a:t>
            </a:r>
          </a:p>
          <a:p>
            <a:pPr>
              <a:lnSpc>
                <a:spcPct val="170000"/>
              </a:lnSpc>
              <a:spcBef>
                <a:spcPts val="0"/>
              </a:spcBef>
            </a:pPr>
            <a:r>
              <a:rPr lang="en-US" sz="4800" b="0" i="0" dirty="0">
                <a:solidFill>
                  <a:srgbClr val="1D2125"/>
                </a:solidFill>
                <a:effectLst/>
                <a:latin typeface="-apple-system"/>
              </a:rPr>
              <a:t>--Reworded some sentences to improve clarity and flow</a:t>
            </a:r>
          </a:p>
          <a:p>
            <a:pPr>
              <a:lnSpc>
                <a:spcPct val="170000"/>
              </a:lnSpc>
              <a:spcBef>
                <a:spcPts val="0"/>
              </a:spcBef>
            </a:pPr>
            <a:r>
              <a:rPr lang="en-US" sz="4800" b="0" i="0" dirty="0">
                <a:solidFill>
                  <a:srgbClr val="1D2125"/>
                </a:solidFill>
                <a:effectLst/>
                <a:latin typeface="-apple-system"/>
              </a:rPr>
              <a:t>--Changed "viewer" to "user" to better fit the context</a:t>
            </a:r>
          </a:p>
          <a:p>
            <a:pPr>
              <a:lnSpc>
                <a:spcPct val="170000"/>
              </a:lnSpc>
              <a:spcBef>
                <a:spcPts val="0"/>
              </a:spcBef>
            </a:pPr>
            <a:r>
              <a:rPr lang="en-US" sz="4800" b="0" i="0" dirty="0">
                <a:solidFill>
                  <a:srgbClr val="1D2125"/>
                </a:solidFill>
                <a:effectLst/>
                <a:latin typeface="-apple-system"/>
              </a:rPr>
              <a:t>--Added a space after some commas for readability</a:t>
            </a:r>
          </a:p>
          <a:p>
            <a:pPr>
              <a:lnSpc>
                <a:spcPct val="170000"/>
              </a:lnSpc>
              <a:spcBef>
                <a:spcPts val="0"/>
              </a:spcBef>
            </a:pPr>
            <a:r>
              <a:rPr lang="en-US" sz="4800" b="0" i="0" dirty="0">
                <a:solidFill>
                  <a:srgbClr val="1D2125"/>
                </a:solidFill>
                <a:effectLst/>
                <a:latin typeface="-apple-system"/>
              </a:rPr>
              <a:t>--Expanded "Grip" to "a show called 'Grip'" to provide more context.</a:t>
            </a:r>
          </a:p>
          <a:p>
            <a:endParaRPr lang="en-AT" dirty="0"/>
          </a:p>
        </p:txBody>
      </p:sp>
      <p:sp>
        <p:nvSpPr>
          <p:cNvPr id="26" name="Content Placeholder 2">
            <a:extLst>
              <a:ext uri="{FF2B5EF4-FFF2-40B4-BE49-F238E27FC236}">
                <a16:creationId xmlns:a16="http://schemas.microsoft.com/office/drawing/2014/main" id="{59DDB1B4-89EC-E45E-4639-B76E31D335E1}"/>
              </a:ext>
            </a:extLst>
          </p:cNvPr>
          <p:cNvSpPr txBox="1">
            <a:spLocks/>
          </p:cNvSpPr>
          <p:nvPr/>
        </p:nvSpPr>
        <p:spPr>
          <a:xfrm>
            <a:off x="6480698" y="1766656"/>
            <a:ext cx="5096067" cy="4246340"/>
          </a:xfrm>
          <a:custGeom>
            <a:avLst/>
            <a:gdLst>
              <a:gd name="connsiteX0" fmla="*/ 0 w 5096067"/>
              <a:gd name="connsiteY0" fmla="*/ 0 h 4246340"/>
              <a:gd name="connsiteX1" fmla="*/ 5096067 w 5096067"/>
              <a:gd name="connsiteY1" fmla="*/ 0 h 4246340"/>
              <a:gd name="connsiteX2" fmla="*/ 5096067 w 5096067"/>
              <a:gd name="connsiteY2" fmla="*/ 4246340 h 4246340"/>
              <a:gd name="connsiteX3" fmla="*/ 0 w 5096067"/>
              <a:gd name="connsiteY3" fmla="*/ 4246340 h 4246340"/>
              <a:gd name="connsiteX4" fmla="*/ 0 w 5096067"/>
              <a:gd name="connsiteY4" fmla="*/ 0 h 424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067" h="4246340" fill="none" extrusionOk="0">
                <a:moveTo>
                  <a:pt x="0" y="0"/>
                </a:moveTo>
                <a:cubicBezTo>
                  <a:pt x="2465817" y="-105499"/>
                  <a:pt x="3908251" y="-31151"/>
                  <a:pt x="5096067" y="0"/>
                </a:cubicBezTo>
                <a:cubicBezTo>
                  <a:pt x="5209843" y="938240"/>
                  <a:pt x="5201297" y="3383999"/>
                  <a:pt x="5096067" y="4246340"/>
                </a:cubicBezTo>
                <a:cubicBezTo>
                  <a:pt x="3865090" y="4400052"/>
                  <a:pt x="1779021" y="4302087"/>
                  <a:pt x="0" y="4246340"/>
                </a:cubicBezTo>
                <a:cubicBezTo>
                  <a:pt x="96098" y="3421319"/>
                  <a:pt x="-87201" y="478837"/>
                  <a:pt x="0" y="0"/>
                </a:cubicBezTo>
                <a:close/>
              </a:path>
              <a:path w="5096067" h="4246340" stroke="0" extrusionOk="0">
                <a:moveTo>
                  <a:pt x="0" y="0"/>
                </a:moveTo>
                <a:cubicBezTo>
                  <a:pt x="664917" y="-160460"/>
                  <a:pt x="4059612" y="-67358"/>
                  <a:pt x="5096067" y="0"/>
                </a:cubicBezTo>
                <a:cubicBezTo>
                  <a:pt x="4928443" y="748100"/>
                  <a:pt x="4963293" y="3418411"/>
                  <a:pt x="5096067" y="4246340"/>
                </a:cubicBezTo>
                <a:cubicBezTo>
                  <a:pt x="4518408" y="4102256"/>
                  <a:pt x="947761" y="4171810"/>
                  <a:pt x="0" y="4246340"/>
                </a:cubicBezTo>
                <a:cubicBezTo>
                  <a:pt x="-92985" y="2292281"/>
                  <a:pt x="163733" y="1156771"/>
                  <a:pt x="0" y="0"/>
                </a:cubicBezTo>
                <a:close/>
              </a:path>
            </a:pathLst>
          </a:custGeom>
          <a:ln w="19050">
            <a:solidFill>
              <a:schemeClr val="tx1"/>
            </a:solidFill>
            <a:extLst>
              <a:ext uri="{C807C97D-BFC1-408E-A445-0C87EB9F89A2}">
                <ask:lineSketchStyleProps xmlns:ask="http://schemas.microsoft.com/office/drawing/2018/sketchyshapes" sd="3257237470">
                  <a:prstGeom prst="rect">
                    <a:avLst/>
                  </a:prstGeom>
                  <ask:type>
                    <ask:lineSketchCurved/>
                  </ask:type>
                </ask:lineSketchStyleProps>
              </a:ext>
            </a:extLst>
          </a:ln>
        </p:spPr>
        <p:txBody>
          <a:bodyPr vert="horz" lIns="91440" tIns="45720" rIns="91440" bIns="45720" rtlCol="0">
            <a:normAutofit fontScale="55000" lnSpcReduction="20000"/>
          </a:bodyPr>
          <a:lst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solidFill>
                <a:srgbClr val="C00000"/>
              </a:solidFill>
              <a:latin typeface="-apple-system"/>
            </a:endParaRPr>
          </a:p>
          <a:p>
            <a:r>
              <a:rPr lang="en-US" b="0" dirty="0">
                <a:solidFill>
                  <a:srgbClr val="C00000"/>
                </a:solidFill>
                <a:latin typeface="-apple-system"/>
              </a:rPr>
              <a:t>Chat GPT corrected version: "What type of viewer am I?</a:t>
            </a:r>
          </a:p>
          <a:p>
            <a:r>
              <a:rPr lang="en-US" b="0" dirty="0">
                <a:solidFill>
                  <a:srgbClr val="1D2125"/>
                </a:solidFill>
                <a:latin typeface="-apple-system"/>
              </a:rPr>
              <a:t>I don't have TikTok because </a:t>
            </a:r>
            <a:r>
              <a:rPr lang="en-US" b="0" dirty="0">
                <a:solidFill>
                  <a:srgbClr val="1D2125"/>
                </a:solidFill>
                <a:highlight>
                  <a:srgbClr val="FFFF00"/>
                </a:highlight>
                <a:latin typeface="-apple-system"/>
              </a:rPr>
              <a:t>I believe it may compromise my data</a:t>
            </a:r>
            <a:r>
              <a:rPr lang="en-US" b="0" dirty="0">
                <a:solidFill>
                  <a:srgbClr val="1D2125"/>
                </a:solidFill>
                <a:latin typeface="-apple-system"/>
              </a:rPr>
              <a:t>. </a:t>
            </a:r>
            <a:r>
              <a:rPr lang="en-US" b="0" dirty="0">
                <a:solidFill>
                  <a:srgbClr val="1D2125"/>
                </a:solidFill>
                <a:highlight>
                  <a:srgbClr val="FFFF00"/>
                </a:highlight>
                <a:latin typeface="-apple-system"/>
              </a:rPr>
              <a:t>However, I do use my phone </a:t>
            </a:r>
            <a:r>
              <a:rPr lang="en-US" b="0" dirty="0">
                <a:solidFill>
                  <a:srgbClr val="1D2125"/>
                </a:solidFill>
                <a:latin typeface="-apple-system"/>
              </a:rPr>
              <a:t>for </a:t>
            </a:r>
            <a:r>
              <a:rPr lang="en-US" b="0" dirty="0">
                <a:solidFill>
                  <a:srgbClr val="1D2125"/>
                </a:solidFill>
                <a:highlight>
                  <a:srgbClr val="FFFF00"/>
                </a:highlight>
                <a:latin typeface="-apple-system"/>
              </a:rPr>
              <a:t>Y</a:t>
            </a:r>
            <a:r>
              <a:rPr lang="en-US" b="0" dirty="0">
                <a:solidFill>
                  <a:srgbClr val="1D2125"/>
                </a:solidFill>
                <a:latin typeface="-apple-system"/>
              </a:rPr>
              <a:t>ou</a:t>
            </a:r>
            <a:r>
              <a:rPr lang="en-US" b="0" dirty="0">
                <a:solidFill>
                  <a:srgbClr val="1D2125"/>
                </a:solidFill>
                <a:highlight>
                  <a:srgbClr val="FFFF00"/>
                </a:highlight>
                <a:latin typeface="-apple-system"/>
              </a:rPr>
              <a:t>T</a:t>
            </a:r>
            <a:r>
              <a:rPr lang="en-US" b="0" dirty="0">
                <a:solidFill>
                  <a:srgbClr val="1D2125"/>
                </a:solidFill>
                <a:latin typeface="-apple-system"/>
              </a:rPr>
              <a:t>ube, </a:t>
            </a:r>
            <a:r>
              <a:rPr lang="en-US" b="0" dirty="0">
                <a:solidFill>
                  <a:srgbClr val="1D2125"/>
                </a:solidFill>
                <a:highlight>
                  <a:srgbClr val="FFFF00"/>
                </a:highlight>
                <a:latin typeface="-apple-system"/>
              </a:rPr>
              <a:t>S</a:t>
            </a:r>
            <a:r>
              <a:rPr lang="en-US" b="0" dirty="0">
                <a:solidFill>
                  <a:srgbClr val="1D2125"/>
                </a:solidFill>
                <a:latin typeface="-apple-system"/>
              </a:rPr>
              <a:t>napchat, </a:t>
            </a:r>
            <a:r>
              <a:rPr lang="en-US" b="0" dirty="0">
                <a:solidFill>
                  <a:srgbClr val="1D2125"/>
                </a:solidFill>
                <a:highlight>
                  <a:srgbClr val="FFFF00"/>
                </a:highlight>
                <a:latin typeface="-apple-system"/>
              </a:rPr>
              <a:t>D</a:t>
            </a:r>
            <a:r>
              <a:rPr lang="en-US" b="0" dirty="0">
                <a:solidFill>
                  <a:srgbClr val="1D2125"/>
                </a:solidFill>
                <a:latin typeface="-apple-system"/>
              </a:rPr>
              <a:t>iscord, and </a:t>
            </a:r>
            <a:r>
              <a:rPr lang="en-US" b="0" dirty="0">
                <a:solidFill>
                  <a:srgbClr val="1D2125"/>
                </a:solidFill>
                <a:highlight>
                  <a:srgbClr val="FFFF00"/>
                </a:highlight>
                <a:latin typeface="-apple-system"/>
              </a:rPr>
              <a:t>W</a:t>
            </a:r>
            <a:r>
              <a:rPr lang="en-US" b="0" dirty="0">
                <a:solidFill>
                  <a:srgbClr val="1D2125"/>
                </a:solidFill>
                <a:latin typeface="-apple-system"/>
              </a:rPr>
              <a:t>hatsApp, for </a:t>
            </a:r>
            <a:r>
              <a:rPr lang="en-US" b="0" dirty="0">
                <a:solidFill>
                  <a:srgbClr val="1D2125"/>
                </a:solidFill>
                <a:highlight>
                  <a:srgbClr val="FFFF00"/>
                </a:highlight>
                <a:latin typeface="-apple-system"/>
              </a:rPr>
              <a:t>around </a:t>
            </a:r>
            <a:r>
              <a:rPr lang="en-US" b="0" dirty="0">
                <a:solidFill>
                  <a:srgbClr val="1D2125"/>
                </a:solidFill>
                <a:latin typeface="-apple-system"/>
              </a:rPr>
              <a:t>1-1.5 hours per day. </a:t>
            </a:r>
            <a:r>
              <a:rPr lang="en-US" b="0" dirty="0">
                <a:solidFill>
                  <a:srgbClr val="1D2125"/>
                </a:solidFill>
                <a:highlight>
                  <a:srgbClr val="FFFF00"/>
                </a:highlight>
                <a:latin typeface="-apple-system"/>
              </a:rPr>
              <a:t>I spend most of my phone time on S</a:t>
            </a:r>
            <a:r>
              <a:rPr lang="en-US" b="0" dirty="0">
                <a:solidFill>
                  <a:srgbClr val="1D2125"/>
                </a:solidFill>
                <a:latin typeface="-apple-system"/>
              </a:rPr>
              <a:t>napchat and </a:t>
            </a:r>
            <a:r>
              <a:rPr lang="en-US" b="0" dirty="0">
                <a:solidFill>
                  <a:srgbClr val="1D2125"/>
                </a:solidFill>
                <a:highlight>
                  <a:srgbClr val="FFFF00"/>
                </a:highlight>
                <a:latin typeface="-apple-system"/>
              </a:rPr>
              <a:t>Y</a:t>
            </a:r>
            <a:r>
              <a:rPr lang="en-US" b="0" dirty="0">
                <a:solidFill>
                  <a:srgbClr val="1D2125"/>
                </a:solidFill>
                <a:latin typeface="-apple-system"/>
              </a:rPr>
              <a:t>ouTube, and </a:t>
            </a:r>
            <a:r>
              <a:rPr lang="en-US" b="0" dirty="0">
                <a:solidFill>
                  <a:srgbClr val="1D2125"/>
                </a:solidFill>
                <a:highlight>
                  <a:srgbClr val="FFFF00"/>
                </a:highlight>
                <a:latin typeface="-apple-system"/>
              </a:rPr>
              <a:t>occasionally</a:t>
            </a:r>
            <a:r>
              <a:rPr lang="en-US" b="0" dirty="0">
                <a:solidFill>
                  <a:srgbClr val="1D2125"/>
                </a:solidFill>
                <a:latin typeface="-apple-system"/>
              </a:rPr>
              <a:t> use </a:t>
            </a:r>
            <a:r>
              <a:rPr lang="en-US" b="0" dirty="0">
                <a:solidFill>
                  <a:srgbClr val="1D2125"/>
                </a:solidFill>
                <a:highlight>
                  <a:srgbClr val="FFFF00"/>
                </a:highlight>
                <a:latin typeface="-apple-system"/>
              </a:rPr>
              <a:t>S</a:t>
            </a:r>
            <a:r>
              <a:rPr lang="en-US" b="0" dirty="0">
                <a:solidFill>
                  <a:srgbClr val="1D2125"/>
                </a:solidFill>
                <a:latin typeface="-apple-system"/>
              </a:rPr>
              <a:t>potify. I don't watch TV </a:t>
            </a:r>
            <a:r>
              <a:rPr lang="en-US" b="0" dirty="0">
                <a:solidFill>
                  <a:srgbClr val="1D2125"/>
                </a:solidFill>
                <a:highlight>
                  <a:srgbClr val="FFFF00"/>
                </a:highlight>
                <a:latin typeface="-apple-system"/>
              </a:rPr>
              <a:t>frequently</a:t>
            </a:r>
            <a:r>
              <a:rPr lang="en-US" b="0" dirty="0">
                <a:solidFill>
                  <a:srgbClr val="1D2125"/>
                </a:solidFill>
                <a:latin typeface="-apple-system"/>
              </a:rPr>
              <a:t>, but when I do, it's usually with my dad, watching a </a:t>
            </a:r>
            <a:r>
              <a:rPr lang="en-US" b="0" dirty="0">
                <a:solidFill>
                  <a:srgbClr val="1D2125"/>
                </a:solidFill>
                <a:highlight>
                  <a:srgbClr val="FFFF00"/>
                </a:highlight>
                <a:latin typeface="-apple-system"/>
              </a:rPr>
              <a:t>show called "Grip</a:t>
            </a:r>
            <a:r>
              <a:rPr lang="en-US" b="0" dirty="0">
                <a:solidFill>
                  <a:srgbClr val="1D2125"/>
                </a:solidFill>
                <a:latin typeface="-apple-system"/>
              </a:rPr>
              <a:t>." </a:t>
            </a:r>
            <a:r>
              <a:rPr lang="en-US" b="0" dirty="0">
                <a:solidFill>
                  <a:srgbClr val="1D2125"/>
                </a:solidFill>
                <a:highlight>
                  <a:srgbClr val="FFFF00"/>
                </a:highlight>
                <a:latin typeface="-apple-system"/>
              </a:rPr>
              <a:t>I enjoy playing video games </a:t>
            </a:r>
            <a:r>
              <a:rPr lang="en-US" b="0" dirty="0">
                <a:solidFill>
                  <a:srgbClr val="1D2125"/>
                </a:solidFill>
                <a:latin typeface="-apple-system"/>
              </a:rPr>
              <a:t>with my friends, and spen</a:t>
            </a:r>
            <a:r>
              <a:rPr lang="en-US" b="0" dirty="0">
                <a:solidFill>
                  <a:srgbClr val="1D2125"/>
                </a:solidFill>
                <a:highlight>
                  <a:srgbClr val="FFFF00"/>
                </a:highlight>
                <a:latin typeface="-apple-system"/>
              </a:rPr>
              <a:t>d</a:t>
            </a:r>
            <a:r>
              <a:rPr lang="en-US" b="0" dirty="0">
                <a:solidFill>
                  <a:srgbClr val="1D2125"/>
                </a:solidFill>
                <a:latin typeface="-apple-system"/>
              </a:rPr>
              <a:t> m</a:t>
            </a:r>
            <a:r>
              <a:rPr lang="en-US" b="0" dirty="0">
                <a:solidFill>
                  <a:srgbClr val="1D2125"/>
                </a:solidFill>
                <a:highlight>
                  <a:srgbClr val="FFFF00"/>
                </a:highlight>
                <a:latin typeface="-apple-system"/>
              </a:rPr>
              <a:t>o</a:t>
            </a:r>
            <a:r>
              <a:rPr lang="en-US" b="0" dirty="0">
                <a:solidFill>
                  <a:srgbClr val="1D2125"/>
                </a:solidFill>
                <a:latin typeface="-apple-system"/>
              </a:rPr>
              <a:t>st of my free time on my </a:t>
            </a:r>
            <a:r>
              <a:rPr lang="en-US" b="0" dirty="0">
                <a:solidFill>
                  <a:srgbClr val="1D2125"/>
                </a:solidFill>
                <a:highlight>
                  <a:srgbClr val="FFFF00"/>
                </a:highlight>
                <a:latin typeface="-apple-system"/>
              </a:rPr>
              <a:t>PC</a:t>
            </a:r>
            <a:r>
              <a:rPr lang="en-US" b="0" dirty="0">
                <a:solidFill>
                  <a:srgbClr val="1D2125"/>
                </a:solidFill>
                <a:latin typeface="-apple-system"/>
              </a:rPr>
              <a:t>. The games and programs </a:t>
            </a:r>
            <a:r>
              <a:rPr lang="en-US" b="0" dirty="0">
                <a:solidFill>
                  <a:srgbClr val="1D2125"/>
                </a:solidFill>
                <a:highlight>
                  <a:srgbClr val="FFFF00"/>
                </a:highlight>
                <a:latin typeface="-apple-system"/>
              </a:rPr>
              <a:t>I</a:t>
            </a:r>
            <a:r>
              <a:rPr lang="en-US" b="0" dirty="0">
                <a:solidFill>
                  <a:srgbClr val="1D2125"/>
                </a:solidFill>
                <a:latin typeface="-apple-system"/>
              </a:rPr>
              <a:t> use on my PC </a:t>
            </a:r>
            <a:r>
              <a:rPr lang="en-US" b="0" dirty="0">
                <a:solidFill>
                  <a:srgbClr val="1D2125"/>
                </a:solidFill>
                <a:highlight>
                  <a:srgbClr val="FFFF00"/>
                </a:highlight>
                <a:latin typeface="-apple-system"/>
              </a:rPr>
              <a:t>include</a:t>
            </a:r>
            <a:r>
              <a:rPr lang="en-US" b="0" dirty="0">
                <a:solidFill>
                  <a:srgbClr val="1D2125"/>
                </a:solidFill>
                <a:latin typeface="-apple-system"/>
              </a:rPr>
              <a:t> Discord, Minecraft, and sometimes Fortnite. I use my PC for around 2 hours a day.</a:t>
            </a:r>
          </a:p>
          <a:p>
            <a:r>
              <a:rPr lang="en-US" b="0" dirty="0">
                <a:solidFill>
                  <a:srgbClr val="1D2125"/>
                </a:solidFill>
                <a:latin typeface="-apple-system"/>
              </a:rPr>
              <a:t> </a:t>
            </a:r>
          </a:p>
          <a:p>
            <a:endParaRPr lang="en-AT" dirty="0"/>
          </a:p>
        </p:txBody>
      </p:sp>
      <p:sp>
        <p:nvSpPr>
          <p:cNvPr id="4" name="TextBox 3">
            <a:extLst>
              <a:ext uri="{FF2B5EF4-FFF2-40B4-BE49-F238E27FC236}">
                <a16:creationId xmlns:a16="http://schemas.microsoft.com/office/drawing/2014/main" id="{F8994E97-5501-5F14-1E0D-016FA0A32AFD}"/>
              </a:ext>
            </a:extLst>
          </p:cNvPr>
          <p:cNvSpPr txBox="1"/>
          <p:nvPr/>
        </p:nvSpPr>
        <p:spPr>
          <a:xfrm>
            <a:off x="702318" y="1659765"/>
            <a:ext cx="5182549" cy="2246769"/>
          </a:xfrm>
          <a:custGeom>
            <a:avLst/>
            <a:gdLst>
              <a:gd name="connsiteX0" fmla="*/ 0 w 5182549"/>
              <a:gd name="connsiteY0" fmla="*/ 0 h 2246769"/>
              <a:gd name="connsiteX1" fmla="*/ 5182549 w 5182549"/>
              <a:gd name="connsiteY1" fmla="*/ 0 h 2246769"/>
              <a:gd name="connsiteX2" fmla="*/ 5182549 w 5182549"/>
              <a:gd name="connsiteY2" fmla="*/ 2246769 h 2246769"/>
              <a:gd name="connsiteX3" fmla="*/ 0 w 5182549"/>
              <a:gd name="connsiteY3" fmla="*/ 2246769 h 2246769"/>
              <a:gd name="connsiteX4" fmla="*/ 0 w 5182549"/>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549" h="2246769" extrusionOk="0">
                <a:moveTo>
                  <a:pt x="0" y="0"/>
                </a:moveTo>
                <a:cubicBezTo>
                  <a:pt x="2096421" y="22189"/>
                  <a:pt x="2783702" y="-31972"/>
                  <a:pt x="5182549" y="0"/>
                </a:cubicBezTo>
                <a:cubicBezTo>
                  <a:pt x="5117946" y="270603"/>
                  <a:pt x="5268867" y="1720966"/>
                  <a:pt x="5182549" y="2246769"/>
                </a:cubicBezTo>
                <a:cubicBezTo>
                  <a:pt x="4135097" y="2336856"/>
                  <a:pt x="1449675" y="2327573"/>
                  <a:pt x="0" y="2246769"/>
                </a:cubicBezTo>
                <a:cubicBezTo>
                  <a:pt x="51097" y="1638277"/>
                  <a:pt x="8970" y="434526"/>
                  <a:pt x="0" y="0"/>
                </a:cubicBezTo>
                <a:close/>
              </a:path>
            </a:pathLst>
          </a:custGeom>
          <a:noFill/>
          <a:ln w="19050">
            <a:solidFill>
              <a:schemeClr val="tx1"/>
            </a:solidFill>
            <a:extLst>
              <a:ext uri="{C807C97D-BFC1-408E-A445-0C87EB9F89A2}">
                <ask:lineSketchStyleProps xmlns:ask="http://schemas.microsoft.com/office/drawing/2018/sketchyshapes" sd="1659871639">
                  <a:prstGeom prst="rect">
                    <a:avLst/>
                  </a:prstGeom>
                  <ask:type>
                    <ask:lineSketchCurved/>
                  </ask:type>
                </ask:lineSketchStyleProps>
              </a:ext>
            </a:extLst>
          </a:ln>
        </p:spPr>
        <p:txBody>
          <a:bodyPr wrap="square" rtlCol="0">
            <a:spAutoFit/>
          </a:bodyPr>
          <a:lstStyle/>
          <a:p>
            <a:pPr algn="l"/>
            <a:r>
              <a:rPr lang="en-US" sz="1400" i="0" dirty="0">
                <a:solidFill>
                  <a:srgbClr val="C00000"/>
                </a:solidFill>
                <a:effectLst/>
                <a:latin typeface="-apple-system"/>
              </a:rPr>
              <a:t>My first draft: What type of viewer am I?</a:t>
            </a:r>
          </a:p>
          <a:p>
            <a:pPr algn="l"/>
            <a:r>
              <a:rPr lang="en-US" sz="1400" b="0" i="0" dirty="0">
                <a:solidFill>
                  <a:srgbClr val="1D2125"/>
                </a:solidFill>
                <a:effectLst/>
                <a:latin typeface="-apple-system"/>
              </a:rPr>
              <a:t>I </a:t>
            </a:r>
            <a:r>
              <a:rPr lang="en-US" sz="1400" b="0" i="0" dirty="0" err="1">
                <a:solidFill>
                  <a:srgbClr val="1D2125"/>
                </a:solidFill>
                <a:effectLst/>
                <a:latin typeface="-apple-system"/>
              </a:rPr>
              <a:t>dont</a:t>
            </a:r>
            <a:r>
              <a:rPr lang="en-US" sz="1400" b="0" i="0" dirty="0">
                <a:solidFill>
                  <a:srgbClr val="1D2125"/>
                </a:solidFill>
                <a:effectLst/>
                <a:latin typeface="-apple-system"/>
              </a:rPr>
              <a:t> have </a:t>
            </a:r>
            <a:r>
              <a:rPr lang="en-US" sz="1400" b="0" i="0" dirty="0" err="1">
                <a:solidFill>
                  <a:srgbClr val="1D2125"/>
                </a:solidFill>
                <a:effectLst/>
                <a:latin typeface="-apple-system"/>
              </a:rPr>
              <a:t>tiktok</a:t>
            </a:r>
            <a:r>
              <a:rPr lang="en-US" sz="1400" b="0" i="0" dirty="0">
                <a:solidFill>
                  <a:srgbClr val="1D2125"/>
                </a:solidFill>
                <a:effectLst/>
                <a:latin typeface="-apple-system"/>
              </a:rPr>
              <a:t> because I think that </a:t>
            </a:r>
            <a:r>
              <a:rPr lang="en-US" sz="1400" b="0" i="0" dirty="0" err="1">
                <a:solidFill>
                  <a:srgbClr val="1D2125"/>
                </a:solidFill>
                <a:effectLst/>
                <a:latin typeface="-apple-system"/>
              </a:rPr>
              <a:t>tiktok</a:t>
            </a:r>
            <a:r>
              <a:rPr lang="en-US" sz="1400" b="0" i="0" dirty="0">
                <a:solidFill>
                  <a:srgbClr val="1D2125"/>
                </a:solidFill>
                <a:effectLst/>
                <a:latin typeface="-apple-system"/>
              </a:rPr>
              <a:t> is stealing my data. But if I use my phone I use </a:t>
            </a:r>
            <a:r>
              <a:rPr lang="en-US" sz="1400" b="0" i="0" dirty="0" err="1">
                <a:solidFill>
                  <a:srgbClr val="1D2125"/>
                </a:solidFill>
                <a:effectLst/>
                <a:latin typeface="-apple-system"/>
              </a:rPr>
              <a:t>youtube</a:t>
            </a:r>
            <a:r>
              <a:rPr lang="en-US" sz="1400" b="0" i="0" dirty="0">
                <a:solidFill>
                  <a:srgbClr val="1D2125"/>
                </a:solidFill>
                <a:effectLst/>
                <a:latin typeface="-apple-system"/>
              </a:rPr>
              <a:t>, snapchat, discord and </a:t>
            </a:r>
            <a:r>
              <a:rPr lang="en-US" sz="1400" b="0" i="0" dirty="0" err="1">
                <a:solidFill>
                  <a:srgbClr val="1D2125"/>
                </a:solidFill>
                <a:effectLst/>
                <a:latin typeface="-apple-system"/>
              </a:rPr>
              <a:t>whatsapp</a:t>
            </a:r>
            <a:r>
              <a:rPr lang="en-US" sz="1400" b="0" i="0" dirty="0">
                <a:solidFill>
                  <a:srgbClr val="1D2125"/>
                </a:solidFill>
                <a:effectLst/>
                <a:latin typeface="-apple-system"/>
              </a:rPr>
              <a:t>. I use my phone like 1 ore 1 and a have hours a day. </a:t>
            </a:r>
            <a:r>
              <a:rPr lang="en-US" sz="1400" i="0" dirty="0" err="1">
                <a:solidFill>
                  <a:srgbClr val="1D2125"/>
                </a:solidFill>
                <a:effectLst/>
                <a:latin typeface="-apple-system"/>
              </a:rPr>
              <a:t>Moust</a:t>
            </a:r>
            <a:r>
              <a:rPr lang="en-US" sz="1400" i="0" dirty="0">
                <a:solidFill>
                  <a:srgbClr val="1D2125"/>
                </a:solidFill>
                <a:effectLst/>
                <a:latin typeface="-apple-system"/>
              </a:rPr>
              <a:t> of the time </a:t>
            </a:r>
            <a:r>
              <a:rPr lang="en-US" sz="1400" b="0" i="0" dirty="0">
                <a:solidFill>
                  <a:srgbClr val="1D2125"/>
                </a:solidFill>
                <a:effectLst/>
                <a:latin typeface="-apple-system"/>
              </a:rPr>
              <a:t>I am on snapchat and </a:t>
            </a:r>
            <a:r>
              <a:rPr lang="en-US" sz="1400" b="0" i="0" dirty="0" err="1">
                <a:solidFill>
                  <a:srgbClr val="1D2125"/>
                </a:solidFill>
                <a:effectLst/>
                <a:latin typeface="-apple-system"/>
              </a:rPr>
              <a:t>youtube</a:t>
            </a:r>
            <a:r>
              <a:rPr lang="en-US" sz="1400" b="0" i="0" dirty="0">
                <a:solidFill>
                  <a:srgbClr val="1D2125"/>
                </a:solidFill>
                <a:effectLst/>
                <a:latin typeface="-apple-system"/>
              </a:rPr>
              <a:t> ore </a:t>
            </a:r>
            <a:r>
              <a:rPr lang="en-US" sz="1400" i="0" dirty="0">
                <a:solidFill>
                  <a:srgbClr val="1D2125"/>
                </a:solidFill>
                <a:effectLst/>
                <a:latin typeface="-apple-system"/>
              </a:rPr>
              <a:t>some times </a:t>
            </a:r>
            <a:r>
              <a:rPr lang="en-US" sz="1400" b="0" i="0" dirty="0" err="1">
                <a:solidFill>
                  <a:srgbClr val="1D2125"/>
                </a:solidFill>
                <a:effectLst/>
                <a:latin typeface="-apple-system"/>
              </a:rPr>
              <a:t>spotify</a:t>
            </a:r>
            <a:r>
              <a:rPr lang="en-US" sz="1400" b="0" i="0" dirty="0">
                <a:solidFill>
                  <a:srgbClr val="1D2125"/>
                </a:solidFill>
                <a:effectLst/>
                <a:latin typeface="-apple-system"/>
              </a:rPr>
              <a:t>. I don‘t </a:t>
            </a:r>
            <a:r>
              <a:rPr lang="en-US" sz="1400" b="0" i="0" dirty="0" err="1">
                <a:solidFill>
                  <a:srgbClr val="1D2125"/>
                </a:solidFill>
                <a:effectLst/>
                <a:latin typeface="-apple-system"/>
              </a:rPr>
              <a:t>wach</a:t>
            </a:r>
            <a:r>
              <a:rPr lang="en-US" sz="1400" b="0" i="0" dirty="0">
                <a:solidFill>
                  <a:srgbClr val="1D2125"/>
                </a:solidFill>
                <a:effectLst/>
                <a:latin typeface="-apple-system"/>
              </a:rPr>
              <a:t> tv often but If I am </a:t>
            </a:r>
            <a:r>
              <a:rPr lang="en-US" sz="1400" b="0" i="0" dirty="0" err="1">
                <a:solidFill>
                  <a:srgbClr val="1D2125"/>
                </a:solidFill>
                <a:effectLst/>
                <a:latin typeface="-apple-system"/>
              </a:rPr>
              <a:t>waching</a:t>
            </a:r>
            <a:r>
              <a:rPr lang="en-US" sz="1400" b="0" i="0" dirty="0">
                <a:solidFill>
                  <a:srgbClr val="1D2125"/>
                </a:solidFill>
                <a:effectLst/>
                <a:latin typeface="-apple-system"/>
              </a:rPr>
              <a:t> tv I am </a:t>
            </a:r>
            <a:r>
              <a:rPr lang="en-US" sz="1400" b="0" i="0" dirty="0" err="1">
                <a:solidFill>
                  <a:srgbClr val="1D2125"/>
                </a:solidFill>
                <a:effectLst/>
                <a:latin typeface="-apple-system"/>
              </a:rPr>
              <a:t>waching</a:t>
            </a:r>
            <a:r>
              <a:rPr lang="en-US" sz="1400" b="0" i="0" dirty="0">
                <a:solidFill>
                  <a:srgbClr val="1D2125"/>
                </a:solidFill>
                <a:effectLst/>
                <a:latin typeface="-apple-system"/>
              </a:rPr>
              <a:t> with my dad Grip. I </a:t>
            </a:r>
            <a:r>
              <a:rPr lang="en-US" sz="1400" b="0" i="0" dirty="0" err="1">
                <a:solidFill>
                  <a:srgbClr val="1D2125"/>
                </a:solidFill>
                <a:effectLst/>
                <a:latin typeface="-apple-system"/>
              </a:rPr>
              <a:t>realy</a:t>
            </a:r>
            <a:r>
              <a:rPr lang="en-US" sz="1400" b="0" i="0" dirty="0">
                <a:solidFill>
                  <a:srgbClr val="1D2125"/>
                </a:solidFill>
                <a:effectLst/>
                <a:latin typeface="-apple-system"/>
              </a:rPr>
              <a:t> like to play video games with my </a:t>
            </a:r>
            <a:r>
              <a:rPr lang="en-US" sz="1400" b="0" i="0" dirty="0" err="1">
                <a:solidFill>
                  <a:srgbClr val="1D2125"/>
                </a:solidFill>
                <a:effectLst/>
                <a:latin typeface="-apple-system"/>
              </a:rPr>
              <a:t>frinds</a:t>
            </a:r>
            <a:r>
              <a:rPr lang="en-US" sz="1400" b="0" i="0" dirty="0">
                <a:solidFill>
                  <a:srgbClr val="1D2125"/>
                </a:solidFill>
                <a:effectLst/>
                <a:latin typeface="-apple-system"/>
              </a:rPr>
              <a:t> so I spent </a:t>
            </a:r>
            <a:r>
              <a:rPr lang="en-US" sz="1400" i="0" dirty="0" err="1">
                <a:solidFill>
                  <a:srgbClr val="1D2125"/>
                </a:solidFill>
                <a:effectLst/>
                <a:latin typeface="-apple-system"/>
              </a:rPr>
              <a:t>moust</a:t>
            </a:r>
            <a:r>
              <a:rPr lang="en-US" sz="1400" i="0" dirty="0">
                <a:solidFill>
                  <a:srgbClr val="1D2125"/>
                </a:solidFill>
                <a:effectLst/>
                <a:latin typeface="-apple-system"/>
              </a:rPr>
              <a:t> of </a:t>
            </a:r>
            <a:r>
              <a:rPr lang="en-US" sz="1400" b="0" i="0" dirty="0">
                <a:solidFill>
                  <a:srgbClr val="1D2125"/>
                </a:solidFill>
                <a:effectLst/>
                <a:latin typeface="-apple-system"/>
              </a:rPr>
              <a:t>my free time on my pc. The games and programs that </a:t>
            </a:r>
            <a:r>
              <a:rPr lang="en-US" sz="1400" b="0" i="0" dirty="0" err="1">
                <a:solidFill>
                  <a:srgbClr val="1D2125"/>
                </a:solidFill>
                <a:effectLst/>
                <a:latin typeface="-apple-system"/>
              </a:rPr>
              <a:t>i</a:t>
            </a:r>
            <a:r>
              <a:rPr lang="en-US" sz="1400" b="0" i="0" dirty="0">
                <a:solidFill>
                  <a:srgbClr val="1D2125"/>
                </a:solidFill>
                <a:effectLst/>
                <a:latin typeface="-apple-system"/>
              </a:rPr>
              <a:t> use on my pc are discord and </a:t>
            </a:r>
            <a:r>
              <a:rPr lang="en-US" sz="1400" b="0" i="0" dirty="0" err="1">
                <a:solidFill>
                  <a:srgbClr val="1D2125"/>
                </a:solidFill>
                <a:effectLst/>
                <a:latin typeface="-apple-system"/>
              </a:rPr>
              <a:t>minecraft</a:t>
            </a:r>
            <a:r>
              <a:rPr lang="en-US" sz="1400" b="0" i="0" dirty="0">
                <a:solidFill>
                  <a:srgbClr val="1D2125"/>
                </a:solidFill>
                <a:effectLst/>
                <a:latin typeface="-apple-system"/>
              </a:rPr>
              <a:t> and </a:t>
            </a:r>
            <a:r>
              <a:rPr lang="en-US" sz="1400" b="0" i="0" dirty="0" err="1">
                <a:solidFill>
                  <a:srgbClr val="1D2125"/>
                </a:solidFill>
                <a:effectLst/>
                <a:latin typeface="-apple-system"/>
              </a:rPr>
              <a:t>alsow</a:t>
            </a:r>
            <a:r>
              <a:rPr lang="en-US" sz="1400" b="0" i="0" dirty="0">
                <a:solidFill>
                  <a:srgbClr val="1D2125"/>
                </a:solidFill>
                <a:effectLst/>
                <a:latin typeface="-apple-system"/>
              </a:rPr>
              <a:t> </a:t>
            </a:r>
            <a:r>
              <a:rPr lang="en-US" sz="1400" i="0" dirty="0">
                <a:solidFill>
                  <a:srgbClr val="1D2125"/>
                </a:solidFill>
                <a:effectLst/>
                <a:latin typeface="-apple-system"/>
              </a:rPr>
              <a:t>some times </a:t>
            </a:r>
            <a:r>
              <a:rPr lang="en-US" sz="1400" b="0" i="0" dirty="0" err="1">
                <a:solidFill>
                  <a:srgbClr val="1D2125"/>
                </a:solidFill>
                <a:effectLst/>
                <a:latin typeface="-apple-system"/>
              </a:rPr>
              <a:t>fortnite</a:t>
            </a:r>
            <a:r>
              <a:rPr lang="en-US" sz="1400" b="0" i="0" dirty="0">
                <a:solidFill>
                  <a:srgbClr val="1D2125"/>
                </a:solidFill>
                <a:effectLst/>
                <a:latin typeface="-apple-system"/>
              </a:rPr>
              <a:t>. I use my pc like </a:t>
            </a:r>
            <a:r>
              <a:rPr lang="en-US" sz="1400" i="0" dirty="0">
                <a:solidFill>
                  <a:srgbClr val="1D2125"/>
                </a:solidFill>
                <a:effectLst/>
                <a:latin typeface="-apple-system"/>
              </a:rPr>
              <a:t>2 hours a day.</a:t>
            </a:r>
          </a:p>
        </p:txBody>
      </p:sp>
    </p:spTree>
    <p:extLst>
      <p:ext uri="{BB962C8B-B14F-4D97-AF65-F5344CB8AC3E}">
        <p14:creationId xmlns:p14="http://schemas.microsoft.com/office/powerpoint/2010/main" val="2463585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7F10-1FD3-DA00-9814-CE70FA210186}"/>
              </a:ext>
            </a:extLst>
          </p:cNvPr>
          <p:cNvSpPr>
            <a:spLocks noGrp="1"/>
          </p:cNvSpPr>
          <p:nvPr>
            <p:ph type="title"/>
          </p:nvPr>
        </p:nvSpPr>
        <p:spPr/>
        <p:txBody>
          <a:bodyPr/>
          <a:lstStyle/>
          <a:p>
            <a:r>
              <a:rPr lang="en-US" dirty="0"/>
              <a:t>Discussion Phase: Advantages and Disadvantages of AI</a:t>
            </a:r>
            <a:endParaRPr lang="en-AT" dirty="0"/>
          </a:p>
        </p:txBody>
      </p:sp>
      <p:pic>
        <p:nvPicPr>
          <p:cNvPr id="5" name="Content Placeholder 4">
            <a:extLst>
              <a:ext uri="{FF2B5EF4-FFF2-40B4-BE49-F238E27FC236}">
                <a16:creationId xmlns:a16="http://schemas.microsoft.com/office/drawing/2014/main" id="{98A9EC5E-4965-DFDB-B3CA-C5A81A39BD2C}"/>
              </a:ext>
            </a:extLst>
          </p:cNvPr>
          <p:cNvPicPr>
            <a:picLocks noGrp="1" noChangeAspect="1"/>
          </p:cNvPicPr>
          <p:nvPr>
            <p:ph idx="1"/>
          </p:nvPr>
        </p:nvPicPr>
        <p:blipFill>
          <a:blip r:embed="rId2"/>
          <a:stretch>
            <a:fillRect/>
          </a:stretch>
        </p:blipFill>
        <p:spPr>
          <a:xfrm>
            <a:off x="1020763" y="2602029"/>
            <a:ext cx="10333037" cy="28017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8466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6A03ED-7B7A-4C88-8FFC-A4D862447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hlinkClick r:id="rId2"/>
            <a:extLst>
              <a:ext uri="{FF2B5EF4-FFF2-40B4-BE49-F238E27FC236}">
                <a16:creationId xmlns:a16="http://schemas.microsoft.com/office/drawing/2014/main" id="{785D4276-31DD-2CAD-9C94-57889DBB67E2}"/>
              </a:ext>
            </a:extLst>
          </p:cNvPr>
          <p:cNvPicPr>
            <a:picLocks noChangeAspect="1"/>
          </p:cNvPicPr>
          <p:nvPr/>
        </p:nvPicPr>
        <p:blipFill rotWithShape="1">
          <a:blip r:embed="rId3">
            <a:extLst>
              <a:ext uri="{28A0092B-C50C-407E-A947-70E740481C1C}">
                <a14:useLocalDpi xmlns:a14="http://schemas.microsoft.com/office/drawing/2010/main" val="0"/>
              </a:ext>
            </a:extLst>
          </a:blip>
          <a:srcRect l="4680" r="5756"/>
          <a:stretch/>
        </p:blipFill>
        <p:spPr>
          <a:xfrm>
            <a:off x="4561582" y="404592"/>
            <a:ext cx="7177672" cy="5810149"/>
          </a:xfrm>
          <a:custGeom>
            <a:avLst/>
            <a:gdLst/>
            <a:ahLst/>
            <a:cxnLst/>
            <a:rect l="l" t="t" r="r" b="b"/>
            <a:pathLst>
              <a:path w="7401982" h="6180550">
                <a:moveTo>
                  <a:pt x="468623" y="34"/>
                </a:moveTo>
                <a:cubicBezTo>
                  <a:pt x="635980" y="409"/>
                  <a:pt x="845682" y="3920"/>
                  <a:pt x="1032947" y="8815"/>
                </a:cubicBezTo>
                <a:lnTo>
                  <a:pt x="6362252" y="38273"/>
                </a:lnTo>
                <a:lnTo>
                  <a:pt x="7392971" y="78157"/>
                </a:lnTo>
                <a:cubicBezTo>
                  <a:pt x="7425268" y="2113988"/>
                  <a:pt x="7360673" y="4125596"/>
                  <a:pt x="7356636" y="6149315"/>
                </a:cubicBezTo>
                <a:lnTo>
                  <a:pt x="7156946" y="6148904"/>
                </a:lnTo>
                <a:lnTo>
                  <a:pt x="1149311" y="6180550"/>
                </a:lnTo>
                <a:cubicBezTo>
                  <a:pt x="670432" y="6151091"/>
                  <a:pt x="328375" y="6180551"/>
                  <a:pt x="0" y="6151091"/>
                </a:cubicBezTo>
                <a:cubicBezTo>
                  <a:pt x="20775" y="3685334"/>
                  <a:pt x="-22804" y="1383584"/>
                  <a:pt x="68412" y="126652"/>
                </a:cubicBezTo>
                <a:cubicBezTo>
                  <a:pt x="76255" y="-27768"/>
                  <a:pt x="69755" y="22759"/>
                  <a:pt x="227100" y="3120"/>
                </a:cubicBezTo>
                <a:cubicBezTo>
                  <a:pt x="283036" y="711"/>
                  <a:pt x="368207" y="-192"/>
                  <a:pt x="468623" y="34"/>
                </a:cubicBezTo>
                <a:close/>
              </a:path>
            </a:pathLst>
          </a:custGeom>
        </p:spPr>
      </p:pic>
      <p:sp>
        <p:nvSpPr>
          <p:cNvPr id="12" name="Freeform: Shape 11">
            <a:extLst>
              <a:ext uri="{FF2B5EF4-FFF2-40B4-BE49-F238E27FC236}">
                <a16:creationId xmlns:a16="http://schemas.microsoft.com/office/drawing/2014/main" id="{53975754-B125-4FFC-9140-F88A16E3D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0726" y="398616"/>
            <a:ext cx="7177671" cy="5810148"/>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 name="connsiteX0" fmla="*/ 7142118 w 7631470"/>
              <a:gd name="connsiteY0" fmla="*/ 6405352 h 6405386"/>
              <a:gd name="connsiteX1" fmla="*/ 6552830 w 7631470"/>
              <a:gd name="connsiteY1" fmla="*/ 6396252 h 6405386"/>
              <a:gd name="connsiteX2" fmla="*/ 987782 w 7631470"/>
              <a:gd name="connsiteY2" fmla="*/ 6365722 h 6405386"/>
              <a:gd name="connsiteX3" fmla="*/ 0 w 7631470"/>
              <a:gd name="connsiteY3" fmla="*/ 6336938 h 6405386"/>
              <a:gd name="connsiteX4" fmla="*/ 0 w 7631470"/>
              <a:gd name="connsiteY4" fmla="*/ 32372 h 6405386"/>
              <a:gd name="connsiteX5" fmla="*/ 157934 w 7631470"/>
              <a:gd name="connsiteY5" fmla="*/ 32797 h 6405386"/>
              <a:gd name="connsiteX6" fmla="*/ 6431319 w 7631470"/>
              <a:gd name="connsiteY6" fmla="*/ 0 h 6405386"/>
              <a:gd name="connsiteX7" fmla="*/ 7631470 w 7631470"/>
              <a:gd name="connsiteY7" fmla="*/ 30531 h 6405386"/>
              <a:gd name="connsiteX8" fmla="*/ 7560032 w 7631470"/>
              <a:gd name="connsiteY8" fmla="*/ 6274128 h 6405386"/>
              <a:gd name="connsiteX9" fmla="*/ 7394324 w 7631470"/>
              <a:gd name="connsiteY9" fmla="*/ 6402154 h 6405386"/>
              <a:gd name="connsiteX10" fmla="*/ 7142118 w 7631470"/>
              <a:gd name="connsiteY10" fmla="*/ 6405352 h 6405386"/>
              <a:gd name="connsiteX0" fmla="*/ 7154766 w 7644118"/>
              <a:gd name="connsiteY0" fmla="*/ 6405352 h 6405386"/>
              <a:gd name="connsiteX1" fmla="*/ 6565478 w 7644118"/>
              <a:gd name="connsiteY1" fmla="*/ 6396252 h 6405386"/>
              <a:gd name="connsiteX2" fmla="*/ 1000430 w 7644118"/>
              <a:gd name="connsiteY2" fmla="*/ 6365722 h 6405386"/>
              <a:gd name="connsiteX3" fmla="*/ 0 w 7644118"/>
              <a:gd name="connsiteY3" fmla="*/ 6324387 h 6405386"/>
              <a:gd name="connsiteX4" fmla="*/ 12648 w 7644118"/>
              <a:gd name="connsiteY4" fmla="*/ 32372 h 6405386"/>
              <a:gd name="connsiteX5" fmla="*/ 170582 w 7644118"/>
              <a:gd name="connsiteY5" fmla="*/ 32797 h 6405386"/>
              <a:gd name="connsiteX6" fmla="*/ 6443967 w 7644118"/>
              <a:gd name="connsiteY6" fmla="*/ 0 h 6405386"/>
              <a:gd name="connsiteX7" fmla="*/ 7644118 w 7644118"/>
              <a:gd name="connsiteY7" fmla="*/ 30531 h 6405386"/>
              <a:gd name="connsiteX8" fmla="*/ 7572680 w 7644118"/>
              <a:gd name="connsiteY8" fmla="*/ 6274128 h 6405386"/>
              <a:gd name="connsiteX9" fmla="*/ 7406972 w 7644118"/>
              <a:gd name="connsiteY9" fmla="*/ 6402154 h 6405386"/>
              <a:gd name="connsiteX10" fmla="*/ 7154766 w 7644118"/>
              <a:gd name="connsiteY10" fmla="*/ 6405352 h 6405386"/>
              <a:gd name="connsiteX0" fmla="*/ 7167747 w 7657099"/>
              <a:gd name="connsiteY0" fmla="*/ 6405352 h 6405386"/>
              <a:gd name="connsiteX1" fmla="*/ 6578459 w 7657099"/>
              <a:gd name="connsiteY1" fmla="*/ 6396252 h 6405386"/>
              <a:gd name="connsiteX2" fmla="*/ 1013411 w 7657099"/>
              <a:gd name="connsiteY2" fmla="*/ 6365722 h 6405386"/>
              <a:gd name="connsiteX3" fmla="*/ 12981 w 7657099"/>
              <a:gd name="connsiteY3" fmla="*/ 6324387 h 6405386"/>
              <a:gd name="connsiteX4" fmla="*/ 25629 w 7657099"/>
              <a:gd name="connsiteY4" fmla="*/ 32372 h 6405386"/>
              <a:gd name="connsiteX5" fmla="*/ 183563 w 7657099"/>
              <a:gd name="connsiteY5" fmla="*/ 32797 h 6405386"/>
              <a:gd name="connsiteX6" fmla="*/ 6456948 w 7657099"/>
              <a:gd name="connsiteY6" fmla="*/ 0 h 6405386"/>
              <a:gd name="connsiteX7" fmla="*/ 7657099 w 7657099"/>
              <a:gd name="connsiteY7" fmla="*/ 30531 h 6405386"/>
              <a:gd name="connsiteX8" fmla="*/ 7585661 w 7657099"/>
              <a:gd name="connsiteY8" fmla="*/ 6274128 h 6405386"/>
              <a:gd name="connsiteX9" fmla="*/ 7419953 w 7657099"/>
              <a:gd name="connsiteY9" fmla="*/ 6402154 h 6405386"/>
              <a:gd name="connsiteX10" fmla="*/ 7167747 w 7657099"/>
              <a:gd name="connsiteY10" fmla="*/ 6405352 h 6405386"/>
              <a:gd name="connsiteX0" fmla="*/ 7236700 w 7726052"/>
              <a:gd name="connsiteY0" fmla="*/ 6405352 h 6405386"/>
              <a:gd name="connsiteX1" fmla="*/ 6647412 w 7726052"/>
              <a:gd name="connsiteY1" fmla="*/ 6396252 h 6405386"/>
              <a:gd name="connsiteX2" fmla="*/ 1082364 w 7726052"/>
              <a:gd name="connsiteY2" fmla="*/ 6365722 h 6405386"/>
              <a:gd name="connsiteX3" fmla="*/ 6051 w 7726052"/>
              <a:gd name="connsiteY3" fmla="*/ 6324387 h 6405386"/>
              <a:gd name="connsiteX4" fmla="*/ 94582 w 7726052"/>
              <a:gd name="connsiteY4" fmla="*/ 32372 h 6405386"/>
              <a:gd name="connsiteX5" fmla="*/ 252516 w 7726052"/>
              <a:gd name="connsiteY5" fmla="*/ 32797 h 6405386"/>
              <a:gd name="connsiteX6" fmla="*/ 6525901 w 7726052"/>
              <a:gd name="connsiteY6" fmla="*/ 0 h 6405386"/>
              <a:gd name="connsiteX7" fmla="*/ 7726052 w 7726052"/>
              <a:gd name="connsiteY7" fmla="*/ 30531 h 6405386"/>
              <a:gd name="connsiteX8" fmla="*/ 7654614 w 7726052"/>
              <a:gd name="connsiteY8" fmla="*/ 6274128 h 6405386"/>
              <a:gd name="connsiteX9" fmla="*/ 7488906 w 7726052"/>
              <a:gd name="connsiteY9" fmla="*/ 6402154 h 6405386"/>
              <a:gd name="connsiteX10" fmla="*/ 7236700 w 7726052"/>
              <a:gd name="connsiteY10" fmla="*/ 6405352 h 6405386"/>
              <a:gd name="connsiteX0" fmla="*/ 7240058 w 7729410"/>
              <a:gd name="connsiteY0" fmla="*/ 6405352 h 6405386"/>
              <a:gd name="connsiteX1" fmla="*/ 6650770 w 7729410"/>
              <a:gd name="connsiteY1" fmla="*/ 6396252 h 6405386"/>
              <a:gd name="connsiteX2" fmla="*/ 1085722 w 7729410"/>
              <a:gd name="connsiteY2" fmla="*/ 6365722 h 6405386"/>
              <a:gd name="connsiteX3" fmla="*/ 9409 w 7729410"/>
              <a:gd name="connsiteY3" fmla="*/ 6324387 h 6405386"/>
              <a:gd name="connsiteX4" fmla="*/ 47351 w 7729410"/>
              <a:gd name="connsiteY4" fmla="*/ 32372 h 6405386"/>
              <a:gd name="connsiteX5" fmla="*/ 255874 w 7729410"/>
              <a:gd name="connsiteY5" fmla="*/ 32797 h 6405386"/>
              <a:gd name="connsiteX6" fmla="*/ 6529259 w 7729410"/>
              <a:gd name="connsiteY6" fmla="*/ 0 h 6405386"/>
              <a:gd name="connsiteX7" fmla="*/ 7729410 w 7729410"/>
              <a:gd name="connsiteY7" fmla="*/ 30531 h 6405386"/>
              <a:gd name="connsiteX8" fmla="*/ 7657972 w 7729410"/>
              <a:gd name="connsiteY8" fmla="*/ 6274128 h 6405386"/>
              <a:gd name="connsiteX9" fmla="*/ 7492264 w 7729410"/>
              <a:gd name="connsiteY9" fmla="*/ 6402154 h 6405386"/>
              <a:gd name="connsiteX10" fmla="*/ 7240058 w 7729410"/>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9410" h="6405386">
                <a:moveTo>
                  <a:pt x="7240058" y="6405352"/>
                </a:moveTo>
                <a:cubicBezTo>
                  <a:pt x="7065297" y="6404963"/>
                  <a:pt x="6846319" y="6401325"/>
                  <a:pt x="6650770" y="6396252"/>
                </a:cubicBezTo>
                <a:lnTo>
                  <a:pt x="1085722" y="6365722"/>
                </a:lnTo>
                <a:lnTo>
                  <a:pt x="9409" y="6324387"/>
                </a:lnTo>
                <a:cubicBezTo>
                  <a:pt x="-24317" y="4214496"/>
                  <a:pt x="43135" y="2129710"/>
                  <a:pt x="47351" y="32372"/>
                </a:cubicBezTo>
                <a:lnTo>
                  <a:pt x="255874" y="32797"/>
                </a:lnTo>
                <a:lnTo>
                  <a:pt x="6529259" y="0"/>
                </a:lnTo>
                <a:cubicBezTo>
                  <a:pt x="7029322" y="30531"/>
                  <a:pt x="7386510" y="-1"/>
                  <a:pt x="7729410" y="30531"/>
                </a:cubicBezTo>
                <a:cubicBezTo>
                  <a:pt x="7707716" y="2585987"/>
                  <a:pt x="7753223" y="4971471"/>
                  <a:pt x="7657972" y="6274128"/>
                </a:cubicBezTo>
                <a:cubicBezTo>
                  <a:pt x="7649782" y="6434165"/>
                  <a:pt x="7656570" y="6381800"/>
                  <a:pt x="7492264" y="6402154"/>
                </a:cubicBezTo>
                <a:cubicBezTo>
                  <a:pt x="7433854" y="6404650"/>
                  <a:pt x="7344915" y="6405586"/>
                  <a:pt x="724005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C673667-46AA-4DF0-A85B-F7D6E52D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39370" flipH="1" flipV="1">
            <a:off x="617882" y="494866"/>
            <a:ext cx="4036224" cy="2597228"/>
          </a:xfrm>
          <a:custGeom>
            <a:avLst/>
            <a:gdLst>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403600 w 3637280"/>
              <a:gd name="connsiteY39" fmla="*/ 3505200 h 4023360"/>
              <a:gd name="connsiteX40" fmla="*/ 3505200 w 3637280"/>
              <a:gd name="connsiteY40" fmla="*/ 3596640 h 4023360"/>
              <a:gd name="connsiteX41" fmla="*/ 3545840 w 3637280"/>
              <a:gd name="connsiteY41" fmla="*/ 3637280 h 4023360"/>
              <a:gd name="connsiteX42" fmla="*/ 3596640 w 3637280"/>
              <a:gd name="connsiteY42" fmla="*/ 3667760 h 4023360"/>
              <a:gd name="connsiteX43" fmla="*/ 3637280 w 3637280"/>
              <a:gd name="connsiteY43"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45840 w 3637280"/>
              <a:gd name="connsiteY40" fmla="*/ 3637280 h 4023360"/>
              <a:gd name="connsiteX41" fmla="*/ 3596640 w 3637280"/>
              <a:gd name="connsiteY41" fmla="*/ 3667760 h 4023360"/>
              <a:gd name="connsiteX42" fmla="*/ 3637280 w 3637280"/>
              <a:gd name="connsiteY42"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41" fmla="*/ 3637280 w 3637280"/>
              <a:gd name="connsiteY41"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0" fmla="*/ 3637280 w 3820160"/>
              <a:gd name="connsiteY0" fmla="*/ 3352800 h 4023360"/>
              <a:gd name="connsiteX1" fmla="*/ 3606800 w 3820160"/>
              <a:gd name="connsiteY1" fmla="*/ 3403600 h 4023360"/>
              <a:gd name="connsiteX2" fmla="*/ 3556000 w 3820160"/>
              <a:gd name="connsiteY2" fmla="*/ 3474720 h 4023360"/>
              <a:gd name="connsiteX3" fmla="*/ 3535680 w 3820160"/>
              <a:gd name="connsiteY3" fmla="*/ 3505200 h 4023360"/>
              <a:gd name="connsiteX4" fmla="*/ 3515360 w 3820160"/>
              <a:gd name="connsiteY4" fmla="*/ 3525520 h 4023360"/>
              <a:gd name="connsiteX5" fmla="*/ 3474720 w 3820160"/>
              <a:gd name="connsiteY5" fmla="*/ 3576320 h 4023360"/>
              <a:gd name="connsiteX6" fmla="*/ 3230880 w 3820160"/>
              <a:gd name="connsiteY6" fmla="*/ 3749040 h 4023360"/>
              <a:gd name="connsiteX7" fmla="*/ 2763520 w 3820160"/>
              <a:gd name="connsiteY7" fmla="*/ 3931920 h 4023360"/>
              <a:gd name="connsiteX8" fmla="*/ 2407920 w 3820160"/>
              <a:gd name="connsiteY8" fmla="*/ 4013200 h 4023360"/>
              <a:gd name="connsiteX9" fmla="*/ 2204720 w 3820160"/>
              <a:gd name="connsiteY9" fmla="*/ 4023360 h 4023360"/>
              <a:gd name="connsiteX10" fmla="*/ 1869440 w 3820160"/>
              <a:gd name="connsiteY10" fmla="*/ 4013200 h 4023360"/>
              <a:gd name="connsiteX11" fmla="*/ 1483360 w 3820160"/>
              <a:gd name="connsiteY11" fmla="*/ 3942080 h 4023360"/>
              <a:gd name="connsiteX12" fmla="*/ 1259840 w 3820160"/>
              <a:gd name="connsiteY12" fmla="*/ 3870960 h 4023360"/>
              <a:gd name="connsiteX13" fmla="*/ 1056640 w 3820160"/>
              <a:gd name="connsiteY13" fmla="*/ 3779520 h 4023360"/>
              <a:gd name="connsiteX14" fmla="*/ 792480 w 3820160"/>
              <a:gd name="connsiteY14" fmla="*/ 3616960 h 4023360"/>
              <a:gd name="connsiteX15" fmla="*/ 355600 w 3820160"/>
              <a:gd name="connsiteY15" fmla="*/ 3017520 h 4023360"/>
              <a:gd name="connsiteX16" fmla="*/ 152400 w 3820160"/>
              <a:gd name="connsiteY16" fmla="*/ 2611120 h 4023360"/>
              <a:gd name="connsiteX17" fmla="*/ 30480 w 3820160"/>
              <a:gd name="connsiteY17" fmla="*/ 2204720 h 4023360"/>
              <a:gd name="connsiteX18" fmla="*/ 0 w 3820160"/>
              <a:gd name="connsiteY18" fmla="*/ 1981200 h 4023360"/>
              <a:gd name="connsiteX19" fmla="*/ 71120 w 3820160"/>
              <a:gd name="connsiteY19" fmla="*/ 1158240 h 4023360"/>
              <a:gd name="connsiteX20" fmla="*/ 132080 w 3820160"/>
              <a:gd name="connsiteY20" fmla="*/ 975360 h 4023360"/>
              <a:gd name="connsiteX21" fmla="*/ 294640 w 3820160"/>
              <a:gd name="connsiteY21" fmla="*/ 690880 h 4023360"/>
              <a:gd name="connsiteX22" fmla="*/ 751840 w 3820160"/>
              <a:gd name="connsiteY22" fmla="*/ 254000 h 4023360"/>
              <a:gd name="connsiteX23" fmla="*/ 1127760 w 3820160"/>
              <a:gd name="connsiteY23" fmla="*/ 71120 h 4023360"/>
              <a:gd name="connsiteX24" fmla="*/ 1432560 w 3820160"/>
              <a:gd name="connsiteY24" fmla="*/ 10160 h 4023360"/>
              <a:gd name="connsiteX25" fmla="*/ 1625600 w 3820160"/>
              <a:gd name="connsiteY25" fmla="*/ 0 h 4023360"/>
              <a:gd name="connsiteX26" fmla="*/ 2174240 w 3820160"/>
              <a:gd name="connsiteY26" fmla="*/ 20320 h 4023360"/>
              <a:gd name="connsiteX27" fmla="*/ 2407920 w 3820160"/>
              <a:gd name="connsiteY27" fmla="*/ 101600 h 4023360"/>
              <a:gd name="connsiteX28" fmla="*/ 2580640 w 3820160"/>
              <a:gd name="connsiteY28" fmla="*/ 223520 h 4023360"/>
              <a:gd name="connsiteX29" fmla="*/ 2794000 w 3820160"/>
              <a:gd name="connsiteY29" fmla="*/ 599440 h 4023360"/>
              <a:gd name="connsiteX30" fmla="*/ 2885440 w 3820160"/>
              <a:gd name="connsiteY30" fmla="*/ 853440 h 4023360"/>
              <a:gd name="connsiteX31" fmla="*/ 3007360 w 3820160"/>
              <a:gd name="connsiteY31" fmla="*/ 1361440 h 4023360"/>
              <a:gd name="connsiteX32" fmla="*/ 3078480 w 3820160"/>
              <a:gd name="connsiteY32" fmla="*/ 1899920 h 4023360"/>
              <a:gd name="connsiteX33" fmla="*/ 3078480 w 3820160"/>
              <a:gd name="connsiteY33" fmla="*/ 2570480 h 4023360"/>
              <a:gd name="connsiteX34" fmla="*/ 3037840 w 3820160"/>
              <a:gd name="connsiteY34" fmla="*/ 2844800 h 4023360"/>
              <a:gd name="connsiteX35" fmla="*/ 3017520 w 3820160"/>
              <a:gd name="connsiteY35" fmla="*/ 2926080 h 4023360"/>
              <a:gd name="connsiteX36" fmla="*/ 2997200 w 3820160"/>
              <a:gd name="connsiteY36" fmla="*/ 2966720 h 4023360"/>
              <a:gd name="connsiteX37" fmla="*/ 3068320 w 3820160"/>
              <a:gd name="connsiteY37" fmla="*/ 3098800 h 4023360"/>
              <a:gd name="connsiteX38" fmla="*/ 3108960 w 3820160"/>
              <a:gd name="connsiteY38" fmla="*/ 3169920 h 4023360"/>
              <a:gd name="connsiteX39" fmla="*/ 3820160 w 3820160"/>
              <a:gd name="connsiteY39" fmla="*/ 3078480 h 4023360"/>
              <a:gd name="connsiteX0" fmla="*/ 3606800 w 3820160"/>
              <a:gd name="connsiteY0" fmla="*/ 3403600 h 4023360"/>
              <a:gd name="connsiteX1" fmla="*/ 3556000 w 3820160"/>
              <a:gd name="connsiteY1" fmla="*/ 3474720 h 4023360"/>
              <a:gd name="connsiteX2" fmla="*/ 3535680 w 3820160"/>
              <a:gd name="connsiteY2" fmla="*/ 3505200 h 4023360"/>
              <a:gd name="connsiteX3" fmla="*/ 3515360 w 3820160"/>
              <a:gd name="connsiteY3" fmla="*/ 3525520 h 4023360"/>
              <a:gd name="connsiteX4" fmla="*/ 3474720 w 3820160"/>
              <a:gd name="connsiteY4" fmla="*/ 3576320 h 4023360"/>
              <a:gd name="connsiteX5" fmla="*/ 3230880 w 3820160"/>
              <a:gd name="connsiteY5" fmla="*/ 3749040 h 4023360"/>
              <a:gd name="connsiteX6" fmla="*/ 2763520 w 3820160"/>
              <a:gd name="connsiteY6" fmla="*/ 3931920 h 4023360"/>
              <a:gd name="connsiteX7" fmla="*/ 2407920 w 3820160"/>
              <a:gd name="connsiteY7" fmla="*/ 4013200 h 4023360"/>
              <a:gd name="connsiteX8" fmla="*/ 2204720 w 3820160"/>
              <a:gd name="connsiteY8" fmla="*/ 4023360 h 4023360"/>
              <a:gd name="connsiteX9" fmla="*/ 1869440 w 3820160"/>
              <a:gd name="connsiteY9" fmla="*/ 4013200 h 4023360"/>
              <a:gd name="connsiteX10" fmla="*/ 1483360 w 3820160"/>
              <a:gd name="connsiteY10" fmla="*/ 3942080 h 4023360"/>
              <a:gd name="connsiteX11" fmla="*/ 1259840 w 3820160"/>
              <a:gd name="connsiteY11" fmla="*/ 3870960 h 4023360"/>
              <a:gd name="connsiteX12" fmla="*/ 1056640 w 3820160"/>
              <a:gd name="connsiteY12" fmla="*/ 3779520 h 4023360"/>
              <a:gd name="connsiteX13" fmla="*/ 792480 w 3820160"/>
              <a:gd name="connsiteY13" fmla="*/ 3616960 h 4023360"/>
              <a:gd name="connsiteX14" fmla="*/ 355600 w 3820160"/>
              <a:gd name="connsiteY14" fmla="*/ 3017520 h 4023360"/>
              <a:gd name="connsiteX15" fmla="*/ 152400 w 3820160"/>
              <a:gd name="connsiteY15" fmla="*/ 2611120 h 4023360"/>
              <a:gd name="connsiteX16" fmla="*/ 30480 w 3820160"/>
              <a:gd name="connsiteY16" fmla="*/ 2204720 h 4023360"/>
              <a:gd name="connsiteX17" fmla="*/ 0 w 3820160"/>
              <a:gd name="connsiteY17" fmla="*/ 1981200 h 4023360"/>
              <a:gd name="connsiteX18" fmla="*/ 71120 w 3820160"/>
              <a:gd name="connsiteY18" fmla="*/ 1158240 h 4023360"/>
              <a:gd name="connsiteX19" fmla="*/ 132080 w 3820160"/>
              <a:gd name="connsiteY19" fmla="*/ 975360 h 4023360"/>
              <a:gd name="connsiteX20" fmla="*/ 294640 w 3820160"/>
              <a:gd name="connsiteY20" fmla="*/ 690880 h 4023360"/>
              <a:gd name="connsiteX21" fmla="*/ 751840 w 3820160"/>
              <a:gd name="connsiteY21" fmla="*/ 254000 h 4023360"/>
              <a:gd name="connsiteX22" fmla="*/ 1127760 w 3820160"/>
              <a:gd name="connsiteY22" fmla="*/ 71120 h 4023360"/>
              <a:gd name="connsiteX23" fmla="*/ 1432560 w 3820160"/>
              <a:gd name="connsiteY23" fmla="*/ 10160 h 4023360"/>
              <a:gd name="connsiteX24" fmla="*/ 1625600 w 3820160"/>
              <a:gd name="connsiteY24" fmla="*/ 0 h 4023360"/>
              <a:gd name="connsiteX25" fmla="*/ 2174240 w 3820160"/>
              <a:gd name="connsiteY25" fmla="*/ 20320 h 4023360"/>
              <a:gd name="connsiteX26" fmla="*/ 2407920 w 3820160"/>
              <a:gd name="connsiteY26" fmla="*/ 101600 h 4023360"/>
              <a:gd name="connsiteX27" fmla="*/ 2580640 w 3820160"/>
              <a:gd name="connsiteY27" fmla="*/ 223520 h 4023360"/>
              <a:gd name="connsiteX28" fmla="*/ 2794000 w 3820160"/>
              <a:gd name="connsiteY28" fmla="*/ 599440 h 4023360"/>
              <a:gd name="connsiteX29" fmla="*/ 2885440 w 3820160"/>
              <a:gd name="connsiteY29" fmla="*/ 853440 h 4023360"/>
              <a:gd name="connsiteX30" fmla="*/ 3007360 w 3820160"/>
              <a:gd name="connsiteY30" fmla="*/ 1361440 h 4023360"/>
              <a:gd name="connsiteX31" fmla="*/ 3078480 w 3820160"/>
              <a:gd name="connsiteY31" fmla="*/ 1899920 h 4023360"/>
              <a:gd name="connsiteX32" fmla="*/ 3078480 w 3820160"/>
              <a:gd name="connsiteY32" fmla="*/ 2570480 h 4023360"/>
              <a:gd name="connsiteX33" fmla="*/ 3037840 w 3820160"/>
              <a:gd name="connsiteY33" fmla="*/ 2844800 h 4023360"/>
              <a:gd name="connsiteX34" fmla="*/ 3017520 w 3820160"/>
              <a:gd name="connsiteY34" fmla="*/ 2926080 h 4023360"/>
              <a:gd name="connsiteX35" fmla="*/ 2997200 w 3820160"/>
              <a:gd name="connsiteY35" fmla="*/ 2966720 h 4023360"/>
              <a:gd name="connsiteX36" fmla="*/ 3068320 w 3820160"/>
              <a:gd name="connsiteY36" fmla="*/ 3098800 h 4023360"/>
              <a:gd name="connsiteX37" fmla="*/ 3108960 w 3820160"/>
              <a:gd name="connsiteY37" fmla="*/ 3169920 h 4023360"/>
              <a:gd name="connsiteX38" fmla="*/ 3820160 w 3820160"/>
              <a:gd name="connsiteY38" fmla="*/ 3078480 h 4023360"/>
              <a:gd name="connsiteX0" fmla="*/ 3556000 w 3820160"/>
              <a:gd name="connsiteY0" fmla="*/ 3474720 h 4023360"/>
              <a:gd name="connsiteX1" fmla="*/ 3535680 w 3820160"/>
              <a:gd name="connsiteY1" fmla="*/ 3505200 h 4023360"/>
              <a:gd name="connsiteX2" fmla="*/ 3515360 w 3820160"/>
              <a:gd name="connsiteY2" fmla="*/ 3525520 h 4023360"/>
              <a:gd name="connsiteX3" fmla="*/ 3474720 w 3820160"/>
              <a:gd name="connsiteY3" fmla="*/ 3576320 h 4023360"/>
              <a:gd name="connsiteX4" fmla="*/ 3230880 w 3820160"/>
              <a:gd name="connsiteY4" fmla="*/ 3749040 h 4023360"/>
              <a:gd name="connsiteX5" fmla="*/ 2763520 w 3820160"/>
              <a:gd name="connsiteY5" fmla="*/ 3931920 h 4023360"/>
              <a:gd name="connsiteX6" fmla="*/ 2407920 w 3820160"/>
              <a:gd name="connsiteY6" fmla="*/ 4013200 h 4023360"/>
              <a:gd name="connsiteX7" fmla="*/ 2204720 w 3820160"/>
              <a:gd name="connsiteY7" fmla="*/ 4023360 h 4023360"/>
              <a:gd name="connsiteX8" fmla="*/ 1869440 w 3820160"/>
              <a:gd name="connsiteY8" fmla="*/ 4013200 h 4023360"/>
              <a:gd name="connsiteX9" fmla="*/ 1483360 w 3820160"/>
              <a:gd name="connsiteY9" fmla="*/ 3942080 h 4023360"/>
              <a:gd name="connsiteX10" fmla="*/ 1259840 w 3820160"/>
              <a:gd name="connsiteY10" fmla="*/ 3870960 h 4023360"/>
              <a:gd name="connsiteX11" fmla="*/ 1056640 w 3820160"/>
              <a:gd name="connsiteY11" fmla="*/ 3779520 h 4023360"/>
              <a:gd name="connsiteX12" fmla="*/ 792480 w 3820160"/>
              <a:gd name="connsiteY12" fmla="*/ 3616960 h 4023360"/>
              <a:gd name="connsiteX13" fmla="*/ 355600 w 3820160"/>
              <a:gd name="connsiteY13" fmla="*/ 3017520 h 4023360"/>
              <a:gd name="connsiteX14" fmla="*/ 152400 w 3820160"/>
              <a:gd name="connsiteY14" fmla="*/ 2611120 h 4023360"/>
              <a:gd name="connsiteX15" fmla="*/ 30480 w 3820160"/>
              <a:gd name="connsiteY15" fmla="*/ 2204720 h 4023360"/>
              <a:gd name="connsiteX16" fmla="*/ 0 w 3820160"/>
              <a:gd name="connsiteY16" fmla="*/ 1981200 h 4023360"/>
              <a:gd name="connsiteX17" fmla="*/ 71120 w 3820160"/>
              <a:gd name="connsiteY17" fmla="*/ 1158240 h 4023360"/>
              <a:gd name="connsiteX18" fmla="*/ 132080 w 3820160"/>
              <a:gd name="connsiteY18" fmla="*/ 975360 h 4023360"/>
              <a:gd name="connsiteX19" fmla="*/ 294640 w 3820160"/>
              <a:gd name="connsiteY19" fmla="*/ 690880 h 4023360"/>
              <a:gd name="connsiteX20" fmla="*/ 751840 w 3820160"/>
              <a:gd name="connsiteY20" fmla="*/ 254000 h 4023360"/>
              <a:gd name="connsiteX21" fmla="*/ 1127760 w 3820160"/>
              <a:gd name="connsiteY21" fmla="*/ 71120 h 4023360"/>
              <a:gd name="connsiteX22" fmla="*/ 1432560 w 3820160"/>
              <a:gd name="connsiteY22" fmla="*/ 10160 h 4023360"/>
              <a:gd name="connsiteX23" fmla="*/ 1625600 w 3820160"/>
              <a:gd name="connsiteY23" fmla="*/ 0 h 4023360"/>
              <a:gd name="connsiteX24" fmla="*/ 2174240 w 3820160"/>
              <a:gd name="connsiteY24" fmla="*/ 20320 h 4023360"/>
              <a:gd name="connsiteX25" fmla="*/ 2407920 w 3820160"/>
              <a:gd name="connsiteY25" fmla="*/ 101600 h 4023360"/>
              <a:gd name="connsiteX26" fmla="*/ 2580640 w 3820160"/>
              <a:gd name="connsiteY26" fmla="*/ 223520 h 4023360"/>
              <a:gd name="connsiteX27" fmla="*/ 2794000 w 3820160"/>
              <a:gd name="connsiteY27" fmla="*/ 599440 h 4023360"/>
              <a:gd name="connsiteX28" fmla="*/ 2885440 w 3820160"/>
              <a:gd name="connsiteY28" fmla="*/ 853440 h 4023360"/>
              <a:gd name="connsiteX29" fmla="*/ 3007360 w 3820160"/>
              <a:gd name="connsiteY29" fmla="*/ 1361440 h 4023360"/>
              <a:gd name="connsiteX30" fmla="*/ 3078480 w 3820160"/>
              <a:gd name="connsiteY30" fmla="*/ 1899920 h 4023360"/>
              <a:gd name="connsiteX31" fmla="*/ 3078480 w 3820160"/>
              <a:gd name="connsiteY31" fmla="*/ 2570480 h 4023360"/>
              <a:gd name="connsiteX32" fmla="*/ 3037840 w 3820160"/>
              <a:gd name="connsiteY32" fmla="*/ 2844800 h 4023360"/>
              <a:gd name="connsiteX33" fmla="*/ 3017520 w 3820160"/>
              <a:gd name="connsiteY33" fmla="*/ 2926080 h 4023360"/>
              <a:gd name="connsiteX34" fmla="*/ 2997200 w 3820160"/>
              <a:gd name="connsiteY34" fmla="*/ 2966720 h 4023360"/>
              <a:gd name="connsiteX35" fmla="*/ 3068320 w 3820160"/>
              <a:gd name="connsiteY35" fmla="*/ 3098800 h 4023360"/>
              <a:gd name="connsiteX36" fmla="*/ 3108960 w 3820160"/>
              <a:gd name="connsiteY36" fmla="*/ 3169920 h 4023360"/>
              <a:gd name="connsiteX37" fmla="*/ 3820160 w 3820160"/>
              <a:gd name="connsiteY37" fmla="*/ 3078480 h 4023360"/>
              <a:gd name="connsiteX0" fmla="*/ 3535680 w 3820160"/>
              <a:gd name="connsiteY0" fmla="*/ 3505200 h 4023360"/>
              <a:gd name="connsiteX1" fmla="*/ 3515360 w 3820160"/>
              <a:gd name="connsiteY1" fmla="*/ 3525520 h 4023360"/>
              <a:gd name="connsiteX2" fmla="*/ 3474720 w 3820160"/>
              <a:gd name="connsiteY2" fmla="*/ 3576320 h 4023360"/>
              <a:gd name="connsiteX3" fmla="*/ 3230880 w 3820160"/>
              <a:gd name="connsiteY3" fmla="*/ 3749040 h 4023360"/>
              <a:gd name="connsiteX4" fmla="*/ 2763520 w 3820160"/>
              <a:gd name="connsiteY4" fmla="*/ 3931920 h 4023360"/>
              <a:gd name="connsiteX5" fmla="*/ 2407920 w 3820160"/>
              <a:gd name="connsiteY5" fmla="*/ 4013200 h 4023360"/>
              <a:gd name="connsiteX6" fmla="*/ 2204720 w 3820160"/>
              <a:gd name="connsiteY6" fmla="*/ 4023360 h 4023360"/>
              <a:gd name="connsiteX7" fmla="*/ 1869440 w 3820160"/>
              <a:gd name="connsiteY7" fmla="*/ 4013200 h 4023360"/>
              <a:gd name="connsiteX8" fmla="*/ 1483360 w 3820160"/>
              <a:gd name="connsiteY8" fmla="*/ 3942080 h 4023360"/>
              <a:gd name="connsiteX9" fmla="*/ 1259840 w 3820160"/>
              <a:gd name="connsiteY9" fmla="*/ 3870960 h 4023360"/>
              <a:gd name="connsiteX10" fmla="*/ 1056640 w 3820160"/>
              <a:gd name="connsiteY10" fmla="*/ 3779520 h 4023360"/>
              <a:gd name="connsiteX11" fmla="*/ 792480 w 3820160"/>
              <a:gd name="connsiteY11" fmla="*/ 3616960 h 4023360"/>
              <a:gd name="connsiteX12" fmla="*/ 355600 w 3820160"/>
              <a:gd name="connsiteY12" fmla="*/ 3017520 h 4023360"/>
              <a:gd name="connsiteX13" fmla="*/ 152400 w 3820160"/>
              <a:gd name="connsiteY13" fmla="*/ 2611120 h 4023360"/>
              <a:gd name="connsiteX14" fmla="*/ 30480 w 3820160"/>
              <a:gd name="connsiteY14" fmla="*/ 2204720 h 4023360"/>
              <a:gd name="connsiteX15" fmla="*/ 0 w 3820160"/>
              <a:gd name="connsiteY15" fmla="*/ 1981200 h 4023360"/>
              <a:gd name="connsiteX16" fmla="*/ 71120 w 3820160"/>
              <a:gd name="connsiteY16" fmla="*/ 1158240 h 4023360"/>
              <a:gd name="connsiteX17" fmla="*/ 132080 w 3820160"/>
              <a:gd name="connsiteY17" fmla="*/ 975360 h 4023360"/>
              <a:gd name="connsiteX18" fmla="*/ 294640 w 3820160"/>
              <a:gd name="connsiteY18" fmla="*/ 690880 h 4023360"/>
              <a:gd name="connsiteX19" fmla="*/ 751840 w 3820160"/>
              <a:gd name="connsiteY19" fmla="*/ 254000 h 4023360"/>
              <a:gd name="connsiteX20" fmla="*/ 1127760 w 3820160"/>
              <a:gd name="connsiteY20" fmla="*/ 71120 h 4023360"/>
              <a:gd name="connsiteX21" fmla="*/ 1432560 w 3820160"/>
              <a:gd name="connsiteY21" fmla="*/ 10160 h 4023360"/>
              <a:gd name="connsiteX22" fmla="*/ 1625600 w 3820160"/>
              <a:gd name="connsiteY22" fmla="*/ 0 h 4023360"/>
              <a:gd name="connsiteX23" fmla="*/ 2174240 w 3820160"/>
              <a:gd name="connsiteY23" fmla="*/ 20320 h 4023360"/>
              <a:gd name="connsiteX24" fmla="*/ 2407920 w 3820160"/>
              <a:gd name="connsiteY24" fmla="*/ 101600 h 4023360"/>
              <a:gd name="connsiteX25" fmla="*/ 2580640 w 3820160"/>
              <a:gd name="connsiteY25" fmla="*/ 223520 h 4023360"/>
              <a:gd name="connsiteX26" fmla="*/ 2794000 w 3820160"/>
              <a:gd name="connsiteY26" fmla="*/ 599440 h 4023360"/>
              <a:gd name="connsiteX27" fmla="*/ 2885440 w 3820160"/>
              <a:gd name="connsiteY27" fmla="*/ 853440 h 4023360"/>
              <a:gd name="connsiteX28" fmla="*/ 3007360 w 3820160"/>
              <a:gd name="connsiteY28" fmla="*/ 1361440 h 4023360"/>
              <a:gd name="connsiteX29" fmla="*/ 3078480 w 3820160"/>
              <a:gd name="connsiteY29" fmla="*/ 1899920 h 4023360"/>
              <a:gd name="connsiteX30" fmla="*/ 3078480 w 3820160"/>
              <a:gd name="connsiteY30" fmla="*/ 2570480 h 4023360"/>
              <a:gd name="connsiteX31" fmla="*/ 3037840 w 3820160"/>
              <a:gd name="connsiteY31" fmla="*/ 2844800 h 4023360"/>
              <a:gd name="connsiteX32" fmla="*/ 3017520 w 3820160"/>
              <a:gd name="connsiteY32" fmla="*/ 2926080 h 4023360"/>
              <a:gd name="connsiteX33" fmla="*/ 2997200 w 3820160"/>
              <a:gd name="connsiteY33" fmla="*/ 2966720 h 4023360"/>
              <a:gd name="connsiteX34" fmla="*/ 3068320 w 3820160"/>
              <a:gd name="connsiteY34" fmla="*/ 3098800 h 4023360"/>
              <a:gd name="connsiteX35" fmla="*/ 3108960 w 3820160"/>
              <a:gd name="connsiteY35" fmla="*/ 3169920 h 4023360"/>
              <a:gd name="connsiteX36" fmla="*/ 3820160 w 3820160"/>
              <a:gd name="connsiteY36" fmla="*/ 3078480 h 4023360"/>
              <a:gd name="connsiteX0" fmla="*/ 3535680 w 3820160"/>
              <a:gd name="connsiteY0" fmla="*/ 350520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20160"/>
              <a:gd name="connsiteY0" fmla="*/ 327152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261360 w 3810000"/>
              <a:gd name="connsiteY27" fmla="*/ 129032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786592 w 3810000"/>
              <a:gd name="connsiteY33" fmla="*/ 3236276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09999 w 3810000"/>
              <a:gd name="connsiteY33"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108960 w 3810000"/>
              <a:gd name="connsiteY31" fmla="*/ 3169920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436071 w 3810000"/>
              <a:gd name="connsiteY28" fmla="*/ 2265991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359674 w 3810000"/>
              <a:gd name="connsiteY26" fmla="*/ 1222849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3001978 w 3810000"/>
              <a:gd name="connsiteY24" fmla="*/ 421964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407920 w 3810000"/>
              <a:gd name="connsiteY22" fmla="*/ 101600 h 4023360"/>
              <a:gd name="connsiteX23" fmla="*/ 3001978 w 3810000"/>
              <a:gd name="connsiteY23" fmla="*/ 421964 h 4023360"/>
              <a:gd name="connsiteX24" fmla="*/ 3359674 w 3810000"/>
              <a:gd name="connsiteY24" fmla="*/ 1222849 h 4023360"/>
              <a:gd name="connsiteX25" fmla="*/ 3436071 w 3810000"/>
              <a:gd name="connsiteY25" fmla="*/ 2265991 h 4023360"/>
              <a:gd name="connsiteX26" fmla="*/ 3373317 w 3810000"/>
              <a:gd name="connsiteY26" fmla="*/ 2711759 h 4023360"/>
              <a:gd name="connsiteX27" fmla="*/ 3306183 w 3810000"/>
              <a:gd name="connsiteY27" fmla="*/ 2962752 h 4023360"/>
              <a:gd name="connsiteX28" fmla="*/ 3277496 w 3810000"/>
              <a:gd name="connsiteY28" fmla="*/ 3058791 h 4023360"/>
              <a:gd name="connsiteX29" fmla="*/ 3809999 w 3810000"/>
              <a:gd name="connsiteY29" fmla="*/ 3287872 h 4023360"/>
              <a:gd name="connsiteX0" fmla="*/ 3810000 w 3810000"/>
              <a:gd name="connsiteY0" fmla="*/ 3272025 h 4023865"/>
              <a:gd name="connsiteX1" fmla="*/ 3474720 w 3810000"/>
              <a:gd name="connsiteY1" fmla="*/ 3576825 h 4023865"/>
              <a:gd name="connsiteX2" fmla="*/ 3230880 w 3810000"/>
              <a:gd name="connsiteY2" fmla="*/ 3749545 h 4023865"/>
              <a:gd name="connsiteX3" fmla="*/ 2763520 w 3810000"/>
              <a:gd name="connsiteY3" fmla="*/ 3932425 h 4023865"/>
              <a:gd name="connsiteX4" fmla="*/ 2407920 w 3810000"/>
              <a:gd name="connsiteY4" fmla="*/ 4013705 h 4023865"/>
              <a:gd name="connsiteX5" fmla="*/ 2204720 w 3810000"/>
              <a:gd name="connsiteY5" fmla="*/ 4023865 h 4023865"/>
              <a:gd name="connsiteX6" fmla="*/ 1869440 w 3810000"/>
              <a:gd name="connsiteY6" fmla="*/ 4013705 h 4023865"/>
              <a:gd name="connsiteX7" fmla="*/ 1483360 w 3810000"/>
              <a:gd name="connsiteY7" fmla="*/ 3942585 h 4023865"/>
              <a:gd name="connsiteX8" fmla="*/ 1259840 w 3810000"/>
              <a:gd name="connsiteY8" fmla="*/ 3871465 h 4023865"/>
              <a:gd name="connsiteX9" fmla="*/ 1056640 w 3810000"/>
              <a:gd name="connsiteY9" fmla="*/ 3780025 h 4023865"/>
              <a:gd name="connsiteX10" fmla="*/ 792480 w 3810000"/>
              <a:gd name="connsiteY10" fmla="*/ 3617465 h 4023865"/>
              <a:gd name="connsiteX11" fmla="*/ 355600 w 3810000"/>
              <a:gd name="connsiteY11" fmla="*/ 3018025 h 4023865"/>
              <a:gd name="connsiteX12" fmla="*/ 152400 w 3810000"/>
              <a:gd name="connsiteY12" fmla="*/ 2611625 h 4023865"/>
              <a:gd name="connsiteX13" fmla="*/ 30480 w 3810000"/>
              <a:gd name="connsiteY13" fmla="*/ 2205225 h 4023865"/>
              <a:gd name="connsiteX14" fmla="*/ 0 w 3810000"/>
              <a:gd name="connsiteY14" fmla="*/ 1981705 h 4023865"/>
              <a:gd name="connsiteX15" fmla="*/ 71120 w 3810000"/>
              <a:gd name="connsiteY15" fmla="*/ 1158745 h 4023865"/>
              <a:gd name="connsiteX16" fmla="*/ 132080 w 3810000"/>
              <a:gd name="connsiteY16" fmla="*/ 975865 h 4023865"/>
              <a:gd name="connsiteX17" fmla="*/ 294640 w 3810000"/>
              <a:gd name="connsiteY17" fmla="*/ 691385 h 4023865"/>
              <a:gd name="connsiteX18" fmla="*/ 751840 w 3810000"/>
              <a:gd name="connsiteY18" fmla="*/ 254505 h 4023865"/>
              <a:gd name="connsiteX19" fmla="*/ 1127760 w 3810000"/>
              <a:gd name="connsiteY19" fmla="*/ 71625 h 4023865"/>
              <a:gd name="connsiteX20" fmla="*/ 1625600 w 3810000"/>
              <a:gd name="connsiteY20" fmla="*/ 505 h 4023865"/>
              <a:gd name="connsiteX21" fmla="*/ 2407920 w 3810000"/>
              <a:gd name="connsiteY21" fmla="*/ 102105 h 4023865"/>
              <a:gd name="connsiteX22" fmla="*/ 3001978 w 3810000"/>
              <a:gd name="connsiteY22" fmla="*/ 422469 h 4023865"/>
              <a:gd name="connsiteX23" fmla="*/ 3359674 w 3810000"/>
              <a:gd name="connsiteY23" fmla="*/ 1223354 h 4023865"/>
              <a:gd name="connsiteX24" fmla="*/ 3436071 w 3810000"/>
              <a:gd name="connsiteY24" fmla="*/ 2266496 h 4023865"/>
              <a:gd name="connsiteX25" fmla="*/ 3373317 w 3810000"/>
              <a:gd name="connsiteY25" fmla="*/ 2712264 h 4023865"/>
              <a:gd name="connsiteX26" fmla="*/ 3306183 w 3810000"/>
              <a:gd name="connsiteY26" fmla="*/ 2963257 h 4023865"/>
              <a:gd name="connsiteX27" fmla="*/ 3277496 w 3810000"/>
              <a:gd name="connsiteY27" fmla="*/ 3059296 h 4023865"/>
              <a:gd name="connsiteX28" fmla="*/ 3809999 w 3810000"/>
              <a:gd name="connsiteY28" fmla="*/ 3288377 h 4023865"/>
              <a:gd name="connsiteX0" fmla="*/ 3810000 w 3810000"/>
              <a:gd name="connsiteY0" fmla="*/ 3281919 h 4033759"/>
              <a:gd name="connsiteX1" fmla="*/ 3474720 w 3810000"/>
              <a:gd name="connsiteY1" fmla="*/ 3586719 h 4033759"/>
              <a:gd name="connsiteX2" fmla="*/ 3230880 w 3810000"/>
              <a:gd name="connsiteY2" fmla="*/ 3759439 h 4033759"/>
              <a:gd name="connsiteX3" fmla="*/ 2763520 w 3810000"/>
              <a:gd name="connsiteY3" fmla="*/ 3942319 h 4033759"/>
              <a:gd name="connsiteX4" fmla="*/ 2407920 w 3810000"/>
              <a:gd name="connsiteY4" fmla="*/ 4023599 h 4033759"/>
              <a:gd name="connsiteX5" fmla="*/ 2204720 w 3810000"/>
              <a:gd name="connsiteY5" fmla="*/ 4033759 h 4033759"/>
              <a:gd name="connsiteX6" fmla="*/ 1869440 w 3810000"/>
              <a:gd name="connsiteY6" fmla="*/ 4023599 h 4033759"/>
              <a:gd name="connsiteX7" fmla="*/ 1483360 w 3810000"/>
              <a:gd name="connsiteY7" fmla="*/ 3952479 h 4033759"/>
              <a:gd name="connsiteX8" fmla="*/ 1259840 w 3810000"/>
              <a:gd name="connsiteY8" fmla="*/ 3881359 h 4033759"/>
              <a:gd name="connsiteX9" fmla="*/ 1056640 w 3810000"/>
              <a:gd name="connsiteY9" fmla="*/ 3789919 h 4033759"/>
              <a:gd name="connsiteX10" fmla="*/ 792480 w 3810000"/>
              <a:gd name="connsiteY10" fmla="*/ 3627359 h 4033759"/>
              <a:gd name="connsiteX11" fmla="*/ 355600 w 3810000"/>
              <a:gd name="connsiteY11" fmla="*/ 3027919 h 4033759"/>
              <a:gd name="connsiteX12" fmla="*/ 152400 w 3810000"/>
              <a:gd name="connsiteY12" fmla="*/ 2621519 h 4033759"/>
              <a:gd name="connsiteX13" fmla="*/ 30480 w 3810000"/>
              <a:gd name="connsiteY13" fmla="*/ 2215119 h 4033759"/>
              <a:gd name="connsiteX14" fmla="*/ 0 w 3810000"/>
              <a:gd name="connsiteY14" fmla="*/ 1991599 h 4033759"/>
              <a:gd name="connsiteX15" fmla="*/ 71120 w 3810000"/>
              <a:gd name="connsiteY15" fmla="*/ 1168639 h 4033759"/>
              <a:gd name="connsiteX16" fmla="*/ 132080 w 3810000"/>
              <a:gd name="connsiteY16" fmla="*/ 985759 h 4033759"/>
              <a:gd name="connsiteX17" fmla="*/ 294640 w 3810000"/>
              <a:gd name="connsiteY17" fmla="*/ 701279 h 4033759"/>
              <a:gd name="connsiteX18" fmla="*/ 1127760 w 3810000"/>
              <a:gd name="connsiteY18" fmla="*/ 81519 h 4033759"/>
              <a:gd name="connsiteX19" fmla="*/ 1625600 w 3810000"/>
              <a:gd name="connsiteY19" fmla="*/ 10399 h 4033759"/>
              <a:gd name="connsiteX20" fmla="*/ 2407920 w 3810000"/>
              <a:gd name="connsiteY20" fmla="*/ 111999 h 4033759"/>
              <a:gd name="connsiteX21" fmla="*/ 3001978 w 3810000"/>
              <a:gd name="connsiteY21" fmla="*/ 432363 h 4033759"/>
              <a:gd name="connsiteX22" fmla="*/ 3359674 w 3810000"/>
              <a:gd name="connsiteY22" fmla="*/ 1233248 h 4033759"/>
              <a:gd name="connsiteX23" fmla="*/ 3436071 w 3810000"/>
              <a:gd name="connsiteY23" fmla="*/ 2276390 h 4033759"/>
              <a:gd name="connsiteX24" fmla="*/ 3373317 w 3810000"/>
              <a:gd name="connsiteY24" fmla="*/ 2722158 h 4033759"/>
              <a:gd name="connsiteX25" fmla="*/ 3306183 w 3810000"/>
              <a:gd name="connsiteY25" fmla="*/ 2973151 h 4033759"/>
              <a:gd name="connsiteX26" fmla="*/ 3277496 w 3810000"/>
              <a:gd name="connsiteY26" fmla="*/ 3069190 h 4033759"/>
              <a:gd name="connsiteX27" fmla="*/ 3809999 w 3810000"/>
              <a:gd name="connsiteY27" fmla="*/ 3298271 h 4033759"/>
              <a:gd name="connsiteX0" fmla="*/ 3810000 w 3810000"/>
              <a:gd name="connsiteY0" fmla="*/ 3271645 h 4023485"/>
              <a:gd name="connsiteX1" fmla="*/ 3474720 w 3810000"/>
              <a:gd name="connsiteY1" fmla="*/ 3576445 h 4023485"/>
              <a:gd name="connsiteX2" fmla="*/ 3230880 w 3810000"/>
              <a:gd name="connsiteY2" fmla="*/ 3749165 h 4023485"/>
              <a:gd name="connsiteX3" fmla="*/ 2763520 w 3810000"/>
              <a:gd name="connsiteY3" fmla="*/ 3932045 h 4023485"/>
              <a:gd name="connsiteX4" fmla="*/ 2407920 w 3810000"/>
              <a:gd name="connsiteY4" fmla="*/ 4013325 h 4023485"/>
              <a:gd name="connsiteX5" fmla="*/ 2204720 w 3810000"/>
              <a:gd name="connsiteY5" fmla="*/ 4023485 h 4023485"/>
              <a:gd name="connsiteX6" fmla="*/ 1869440 w 3810000"/>
              <a:gd name="connsiteY6" fmla="*/ 4013325 h 4023485"/>
              <a:gd name="connsiteX7" fmla="*/ 1483360 w 3810000"/>
              <a:gd name="connsiteY7" fmla="*/ 3942205 h 4023485"/>
              <a:gd name="connsiteX8" fmla="*/ 1259840 w 3810000"/>
              <a:gd name="connsiteY8" fmla="*/ 3871085 h 4023485"/>
              <a:gd name="connsiteX9" fmla="*/ 1056640 w 3810000"/>
              <a:gd name="connsiteY9" fmla="*/ 3779645 h 4023485"/>
              <a:gd name="connsiteX10" fmla="*/ 792480 w 3810000"/>
              <a:gd name="connsiteY10" fmla="*/ 3617085 h 4023485"/>
              <a:gd name="connsiteX11" fmla="*/ 355600 w 3810000"/>
              <a:gd name="connsiteY11" fmla="*/ 3017645 h 4023485"/>
              <a:gd name="connsiteX12" fmla="*/ 152400 w 3810000"/>
              <a:gd name="connsiteY12" fmla="*/ 2611245 h 4023485"/>
              <a:gd name="connsiteX13" fmla="*/ 30480 w 3810000"/>
              <a:gd name="connsiteY13" fmla="*/ 2204845 h 4023485"/>
              <a:gd name="connsiteX14" fmla="*/ 0 w 3810000"/>
              <a:gd name="connsiteY14" fmla="*/ 1981325 h 4023485"/>
              <a:gd name="connsiteX15" fmla="*/ 71120 w 3810000"/>
              <a:gd name="connsiteY15" fmla="*/ 1158365 h 4023485"/>
              <a:gd name="connsiteX16" fmla="*/ 132080 w 3810000"/>
              <a:gd name="connsiteY16" fmla="*/ 975485 h 4023485"/>
              <a:gd name="connsiteX17" fmla="*/ 294640 w 3810000"/>
              <a:gd name="connsiteY17" fmla="*/ 691005 h 4023485"/>
              <a:gd name="connsiteX18" fmla="*/ 893683 w 3810000"/>
              <a:gd name="connsiteY18" fmla="*/ 261752 h 4023485"/>
              <a:gd name="connsiteX19" fmla="*/ 1625600 w 3810000"/>
              <a:gd name="connsiteY19" fmla="*/ 125 h 4023485"/>
              <a:gd name="connsiteX20" fmla="*/ 2407920 w 3810000"/>
              <a:gd name="connsiteY20" fmla="*/ 101725 h 4023485"/>
              <a:gd name="connsiteX21" fmla="*/ 3001978 w 3810000"/>
              <a:gd name="connsiteY21" fmla="*/ 422089 h 4023485"/>
              <a:gd name="connsiteX22" fmla="*/ 3359674 w 3810000"/>
              <a:gd name="connsiteY22" fmla="*/ 1222974 h 4023485"/>
              <a:gd name="connsiteX23" fmla="*/ 3436071 w 3810000"/>
              <a:gd name="connsiteY23" fmla="*/ 2266116 h 4023485"/>
              <a:gd name="connsiteX24" fmla="*/ 3373317 w 3810000"/>
              <a:gd name="connsiteY24" fmla="*/ 2711884 h 4023485"/>
              <a:gd name="connsiteX25" fmla="*/ 3306183 w 3810000"/>
              <a:gd name="connsiteY25" fmla="*/ 2962877 h 4023485"/>
              <a:gd name="connsiteX26" fmla="*/ 3277496 w 3810000"/>
              <a:gd name="connsiteY26" fmla="*/ 3058916 h 4023485"/>
              <a:gd name="connsiteX27" fmla="*/ 3809999 w 3810000"/>
              <a:gd name="connsiteY27" fmla="*/ 3287997 h 4023485"/>
              <a:gd name="connsiteX0" fmla="*/ 3810000 w 3810000"/>
              <a:gd name="connsiteY0" fmla="*/ 3220097 h 3971937"/>
              <a:gd name="connsiteX1" fmla="*/ 3474720 w 3810000"/>
              <a:gd name="connsiteY1" fmla="*/ 3524897 h 3971937"/>
              <a:gd name="connsiteX2" fmla="*/ 3230880 w 3810000"/>
              <a:gd name="connsiteY2" fmla="*/ 3697617 h 3971937"/>
              <a:gd name="connsiteX3" fmla="*/ 2763520 w 3810000"/>
              <a:gd name="connsiteY3" fmla="*/ 3880497 h 3971937"/>
              <a:gd name="connsiteX4" fmla="*/ 2407920 w 3810000"/>
              <a:gd name="connsiteY4" fmla="*/ 3961777 h 3971937"/>
              <a:gd name="connsiteX5" fmla="*/ 2204720 w 3810000"/>
              <a:gd name="connsiteY5" fmla="*/ 3971937 h 3971937"/>
              <a:gd name="connsiteX6" fmla="*/ 1869440 w 3810000"/>
              <a:gd name="connsiteY6" fmla="*/ 3961777 h 3971937"/>
              <a:gd name="connsiteX7" fmla="*/ 1483360 w 3810000"/>
              <a:gd name="connsiteY7" fmla="*/ 3890657 h 3971937"/>
              <a:gd name="connsiteX8" fmla="*/ 1259840 w 3810000"/>
              <a:gd name="connsiteY8" fmla="*/ 3819537 h 3971937"/>
              <a:gd name="connsiteX9" fmla="*/ 1056640 w 3810000"/>
              <a:gd name="connsiteY9" fmla="*/ 3728097 h 3971937"/>
              <a:gd name="connsiteX10" fmla="*/ 792480 w 3810000"/>
              <a:gd name="connsiteY10" fmla="*/ 3565537 h 3971937"/>
              <a:gd name="connsiteX11" fmla="*/ 355600 w 3810000"/>
              <a:gd name="connsiteY11" fmla="*/ 2966097 h 3971937"/>
              <a:gd name="connsiteX12" fmla="*/ 152400 w 3810000"/>
              <a:gd name="connsiteY12" fmla="*/ 2559697 h 3971937"/>
              <a:gd name="connsiteX13" fmla="*/ 30480 w 3810000"/>
              <a:gd name="connsiteY13" fmla="*/ 2153297 h 3971937"/>
              <a:gd name="connsiteX14" fmla="*/ 0 w 3810000"/>
              <a:gd name="connsiteY14" fmla="*/ 1929777 h 3971937"/>
              <a:gd name="connsiteX15" fmla="*/ 71120 w 3810000"/>
              <a:gd name="connsiteY15" fmla="*/ 1106817 h 3971937"/>
              <a:gd name="connsiteX16" fmla="*/ 132080 w 3810000"/>
              <a:gd name="connsiteY16" fmla="*/ 923937 h 3971937"/>
              <a:gd name="connsiteX17" fmla="*/ 294640 w 3810000"/>
              <a:gd name="connsiteY17" fmla="*/ 639457 h 3971937"/>
              <a:gd name="connsiteX18" fmla="*/ 893683 w 3810000"/>
              <a:gd name="connsiteY18" fmla="*/ 210204 h 3971937"/>
              <a:gd name="connsiteX19" fmla="*/ 1625600 w 3810000"/>
              <a:gd name="connsiteY19" fmla="*/ 172 h 3971937"/>
              <a:gd name="connsiteX20" fmla="*/ 2407920 w 3810000"/>
              <a:gd name="connsiteY20" fmla="*/ 50177 h 3971937"/>
              <a:gd name="connsiteX21" fmla="*/ 3001978 w 3810000"/>
              <a:gd name="connsiteY21" fmla="*/ 370541 h 3971937"/>
              <a:gd name="connsiteX22" fmla="*/ 3359674 w 3810000"/>
              <a:gd name="connsiteY22" fmla="*/ 1171426 h 3971937"/>
              <a:gd name="connsiteX23" fmla="*/ 3436071 w 3810000"/>
              <a:gd name="connsiteY23" fmla="*/ 2214568 h 3971937"/>
              <a:gd name="connsiteX24" fmla="*/ 3373317 w 3810000"/>
              <a:gd name="connsiteY24" fmla="*/ 2660336 h 3971937"/>
              <a:gd name="connsiteX25" fmla="*/ 3306183 w 3810000"/>
              <a:gd name="connsiteY25" fmla="*/ 2911329 h 3971937"/>
              <a:gd name="connsiteX26" fmla="*/ 3277496 w 3810000"/>
              <a:gd name="connsiteY26" fmla="*/ 3007368 h 3971937"/>
              <a:gd name="connsiteX27" fmla="*/ 3809999 w 3810000"/>
              <a:gd name="connsiteY27" fmla="*/ 3236449 h 3971937"/>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94640 w 3810000"/>
              <a:gd name="connsiteY17" fmla="*/ 639285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937609 w 3810000"/>
              <a:gd name="connsiteY9" fmla="*/ 3434392 h 3971765"/>
              <a:gd name="connsiteX10" fmla="*/ 266650 w 3810000"/>
              <a:gd name="connsiteY10" fmla="*/ 3001646 h 3971765"/>
              <a:gd name="connsiteX11" fmla="*/ 152400 w 3810000"/>
              <a:gd name="connsiteY11" fmla="*/ 2559525 h 3971765"/>
              <a:gd name="connsiteX12" fmla="*/ 30480 w 3810000"/>
              <a:gd name="connsiteY12" fmla="*/ 2153125 h 3971765"/>
              <a:gd name="connsiteX13" fmla="*/ 0 w 3810000"/>
              <a:gd name="connsiteY13" fmla="*/ 1929605 h 3971765"/>
              <a:gd name="connsiteX14" fmla="*/ 61757 w 3810000"/>
              <a:gd name="connsiteY14" fmla="*/ 1344779 h 3971765"/>
              <a:gd name="connsiteX15" fmla="*/ 275913 w 3810000"/>
              <a:gd name="connsiteY15" fmla="*/ 940921 h 3971765"/>
              <a:gd name="connsiteX16" fmla="*/ 893683 w 3810000"/>
              <a:gd name="connsiteY16" fmla="*/ 210032 h 3971765"/>
              <a:gd name="connsiteX17" fmla="*/ 1625600 w 3810000"/>
              <a:gd name="connsiteY17" fmla="*/ 0 h 3971765"/>
              <a:gd name="connsiteX18" fmla="*/ 2407920 w 3810000"/>
              <a:gd name="connsiteY18" fmla="*/ 50005 h 3971765"/>
              <a:gd name="connsiteX19" fmla="*/ 3001978 w 3810000"/>
              <a:gd name="connsiteY19" fmla="*/ 370369 h 3971765"/>
              <a:gd name="connsiteX20" fmla="*/ 3359674 w 3810000"/>
              <a:gd name="connsiteY20" fmla="*/ 1171254 h 3971765"/>
              <a:gd name="connsiteX21" fmla="*/ 3436071 w 3810000"/>
              <a:gd name="connsiteY21" fmla="*/ 2214396 h 3971765"/>
              <a:gd name="connsiteX22" fmla="*/ 3373317 w 3810000"/>
              <a:gd name="connsiteY22" fmla="*/ 2660164 h 3971765"/>
              <a:gd name="connsiteX23" fmla="*/ 3306183 w 3810000"/>
              <a:gd name="connsiteY23" fmla="*/ 2911157 h 3971765"/>
              <a:gd name="connsiteX24" fmla="*/ 3277496 w 3810000"/>
              <a:gd name="connsiteY24" fmla="*/ 3007196 h 3971765"/>
              <a:gd name="connsiteX25" fmla="*/ 3809999 w 3810000"/>
              <a:gd name="connsiteY25"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483360 w 3810000"/>
              <a:gd name="connsiteY6" fmla="*/ 3890485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0326"/>
              <a:gd name="connsiteX1" fmla="*/ 3474720 w 3810000"/>
              <a:gd name="connsiteY1" fmla="*/ 3524725 h 3970326"/>
              <a:gd name="connsiteX2" fmla="*/ 3230880 w 3810000"/>
              <a:gd name="connsiteY2" fmla="*/ 3697445 h 3970326"/>
              <a:gd name="connsiteX3" fmla="*/ 2763520 w 3810000"/>
              <a:gd name="connsiteY3" fmla="*/ 3880325 h 3970326"/>
              <a:gd name="connsiteX4" fmla="*/ 2407920 w 3810000"/>
              <a:gd name="connsiteY4" fmla="*/ 3961605 h 3970326"/>
              <a:gd name="connsiteX5" fmla="*/ 1665941 w 3810000"/>
              <a:gd name="connsiteY5" fmla="*/ 3644413 h 3970326"/>
              <a:gd name="connsiteX6" fmla="*/ 1372197 w 3810000"/>
              <a:gd name="connsiteY6" fmla="*/ 3581231 h 3970326"/>
              <a:gd name="connsiteX7" fmla="*/ 937609 w 3810000"/>
              <a:gd name="connsiteY7" fmla="*/ 3434392 h 3970326"/>
              <a:gd name="connsiteX8" fmla="*/ 266650 w 3810000"/>
              <a:gd name="connsiteY8" fmla="*/ 3001646 h 3970326"/>
              <a:gd name="connsiteX9" fmla="*/ 152400 w 3810000"/>
              <a:gd name="connsiteY9" fmla="*/ 2559525 h 3970326"/>
              <a:gd name="connsiteX10" fmla="*/ 30480 w 3810000"/>
              <a:gd name="connsiteY10" fmla="*/ 2153125 h 3970326"/>
              <a:gd name="connsiteX11" fmla="*/ 0 w 3810000"/>
              <a:gd name="connsiteY11" fmla="*/ 1929605 h 3970326"/>
              <a:gd name="connsiteX12" fmla="*/ 61757 w 3810000"/>
              <a:gd name="connsiteY12" fmla="*/ 1344779 h 3970326"/>
              <a:gd name="connsiteX13" fmla="*/ 275913 w 3810000"/>
              <a:gd name="connsiteY13" fmla="*/ 940921 h 3970326"/>
              <a:gd name="connsiteX14" fmla="*/ 893683 w 3810000"/>
              <a:gd name="connsiteY14" fmla="*/ 210032 h 3970326"/>
              <a:gd name="connsiteX15" fmla="*/ 1625600 w 3810000"/>
              <a:gd name="connsiteY15" fmla="*/ 0 h 3970326"/>
              <a:gd name="connsiteX16" fmla="*/ 2407920 w 3810000"/>
              <a:gd name="connsiteY16" fmla="*/ 50005 h 3970326"/>
              <a:gd name="connsiteX17" fmla="*/ 3001978 w 3810000"/>
              <a:gd name="connsiteY17" fmla="*/ 370369 h 3970326"/>
              <a:gd name="connsiteX18" fmla="*/ 3359674 w 3810000"/>
              <a:gd name="connsiteY18" fmla="*/ 1171254 h 3970326"/>
              <a:gd name="connsiteX19" fmla="*/ 3436071 w 3810000"/>
              <a:gd name="connsiteY19" fmla="*/ 2214396 h 3970326"/>
              <a:gd name="connsiteX20" fmla="*/ 3373317 w 3810000"/>
              <a:gd name="connsiteY20" fmla="*/ 2660164 h 3970326"/>
              <a:gd name="connsiteX21" fmla="*/ 3306183 w 3810000"/>
              <a:gd name="connsiteY21" fmla="*/ 2911157 h 3970326"/>
              <a:gd name="connsiteX22" fmla="*/ 3277496 w 3810000"/>
              <a:gd name="connsiteY22" fmla="*/ 3007196 h 3970326"/>
              <a:gd name="connsiteX23" fmla="*/ 3809999 w 3810000"/>
              <a:gd name="connsiteY23" fmla="*/ 3236277 h 3970326"/>
              <a:gd name="connsiteX0" fmla="*/ 3810000 w 3810000"/>
              <a:gd name="connsiteY0" fmla="*/ 3219925 h 3880478"/>
              <a:gd name="connsiteX1" fmla="*/ 3474720 w 3810000"/>
              <a:gd name="connsiteY1" fmla="*/ 3524725 h 3880478"/>
              <a:gd name="connsiteX2" fmla="*/ 3230880 w 3810000"/>
              <a:gd name="connsiteY2" fmla="*/ 3697445 h 3880478"/>
              <a:gd name="connsiteX3" fmla="*/ 2763520 w 3810000"/>
              <a:gd name="connsiteY3" fmla="*/ 3880325 h 3880478"/>
              <a:gd name="connsiteX4" fmla="*/ 2384513 w 3810000"/>
              <a:gd name="connsiteY4" fmla="*/ 3727441 h 3880478"/>
              <a:gd name="connsiteX5" fmla="*/ 1665941 w 3810000"/>
              <a:gd name="connsiteY5" fmla="*/ 3644413 h 3880478"/>
              <a:gd name="connsiteX6" fmla="*/ 1372197 w 3810000"/>
              <a:gd name="connsiteY6" fmla="*/ 3581231 h 3880478"/>
              <a:gd name="connsiteX7" fmla="*/ 937609 w 3810000"/>
              <a:gd name="connsiteY7" fmla="*/ 3434392 h 3880478"/>
              <a:gd name="connsiteX8" fmla="*/ 266650 w 3810000"/>
              <a:gd name="connsiteY8" fmla="*/ 3001646 h 3880478"/>
              <a:gd name="connsiteX9" fmla="*/ 152400 w 3810000"/>
              <a:gd name="connsiteY9" fmla="*/ 2559525 h 3880478"/>
              <a:gd name="connsiteX10" fmla="*/ 30480 w 3810000"/>
              <a:gd name="connsiteY10" fmla="*/ 2153125 h 3880478"/>
              <a:gd name="connsiteX11" fmla="*/ 0 w 3810000"/>
              <a:gd name="connsiteY11" fmla="*/ 1929605 h 3880478"/>
              <a:gd name="connsiteX12" fmla="*/ 61757 w 3810000"/>
              <a:gd name="connsiteY12" fmla="*/ 1344779 h 3880478"/>
              <a:gd name="connsiteX13" fmla="*/ 275913 w 3810000"/>
              <a:gd name="connsiteY13" fmla="*/ 940921 h 3880478"/>
              <a:gd name="connsiteX14" fmla="*/ 893683 w 3810000"/>
              <a:gd name="connsiteY14" fmla="*/ 210032 h 3880478"/>
              <a:gd name="connsiteX15" fmla="*/ 1625600 w 3810000"/>
              <a:gd name="connsiteY15" fmla="*/ 0 h 3880478"/>
              <a:gd name="connsiteX16" fmla="*/ 2407920 w 3810000"/>
              <a:gd name="connsiteY16" fmla="*/ 50005 h 3880478"/>
              <a:gd name="connsiteX17" fmla="*/ 3001978 w 3810000"/>
              <a:gd name="connsiteY17" fmla="*/ 370369 h 3880478"/>
              <a:gd name="connsiteX18" fmla="*/ 3359674 w 3810000"/>
              <a:gd name="connsiteY18" fmla="*/ 1171254 h 3880478"/>
              <a:gd name="connsiteX19" fmla="*/ 3436071 w 3810000"/>
              <a:gd name="connsiteY19" fmla="*/ 2214396 h 3880478"/>
              <a:gd name="connsiteX20" fmla="*/ 3373317 w 3810000"/>
              <a:gd name="connsiteY20" fmla="*/ 2660164 h 3880478"/>
              <a:gd name="connsiteX21" fmla="*/ 3306183 w 3810000"/>
              <a:gd name="connsiteY21" fmla="*/ 2911157 h 3880478"/>
              <a:gd name="connsiteX22" fmla="*/ 3277496 w 3810000"/>
              <a:gd name="connsiteY22" fmla="*/ 3007196 h 3880478"/>
              <a:gd name="connsiteX23" fmla="*/ 3809999 w 3810000"/>
              <a:gd name="connsiteY23" fmla="*/ 3236277 h 3880478"/>
              <a:gd name="connsiteX0" fmla="*/ 3810000 w 3810000"/>
              <a:gd name="connsiteY0" fmla="*/ 3219925 h 3735785"/>
              <a:gd name="connsiteX1" fmla="*/ 3474720 w 3810000"/>
              <a:gd name="connsiteY1" fmla="*/ 3524725 h 3735785"/>
              <a:gd name="connsiteX2" fmla="*/ 3230880 w 3810000"/>
              <a:gd name="connsiteY2" fmla="*/ 3697445 h 3735785"/>
              <a:gd name="connsiteX3" fmla="*/ 2688614 w 3810000"/>
              <a:gd name="connsiteY3" fmla="*/ 3729507 h 3735785"/>
              <a:gd name="connsiteX4" fmla="*/ 2384513 w 3810000"/>
              <a:gd name="connsiteY4" fmla="*/ 3727441 h 3735785"/>
              <a:gd name="connsiteX5" fmla="*/ 1665941 w 3810000"/>
              <a:gd name="connsiteY5" fmla="*/ 3644413 h 3735785"/>
              <a:gd name="connsiteX6" fmla="*/ 1372197 w 3810000"/>
              <a:gd name="connsiteY6" fmla="*/ 3581231 h 3735785"/>
              <a:gd name="connsiteX7" fmla="*/ 937609 w 3810000"/>
              <a:gd name="connsiteY7" fmla="*/ 3434392 h 3735785"/>
              <a:gd name="connsiteX8" fmla="*/ 266650 w 3810000"/>
              <a:gd name="connsiteY8" fmla="*/ 3001646 h 3735785"/>
              <a:gd name="connsiteX9" fmla="*/ 152400 w 3810000"/>
              <a:gd name="connsiteY9" fmla="*/ 2559525 h 3735785"/>
              <a:gd name="connsiteX10" fmla="*/ 30480 w 3810000"/>
              <a:gd name="connsiteY10" fmla="*/ 2153125 h 3735785"/>
              <a:gd name="connsiteX11" fmla="*/ 0 w 3810000"/>
              <a:gd name="connsiteY11" fmla="*/ 1929605 h 3735785"/>
              <a:gd name="connsiteX12" fmla="*/ 61757 w 3810000"/>
              <a:gd name="connsiteY12" fmla="*/ 1344779 h 3735785"/>
              <a:gd name="connsiteX13" fmla="*/ 275913 w 3810000"/>
              <a:gd name="connsiteY13" fmla="*/ 940921 h 3735785"/>
              <a:gd name="connsiteX14" fmla="*/ 893683 w 3810000"/>
              <a:gd name="connsiteY14" fmla="*/ 210032 h 3735785"/>
              <a:gd name="connsiteX15" fmla="*/ 1625600 w 3810000"/>
              <a:gd name="connsiteY15" fmla="*/ 0 h 3735785"/>
              <a:gd name="connsiteX16" fmla="*/ 2407920 w 3810000"/>
              <a:gd name="connsiteY16" fmla="*/ 50005 h 3735785"/>
              <a:gd name="connsiteX17" fmla="*/ 3001978 w 3810000"/>
              <a:gd name="connsiteY17" fmla="*/ 370369 h 3735785"/>
              <a:gd name="connsiteX18" fmla="*/ 3359674 w 3810000"/>
              <a:gd name="connsiteY18" fmla="*/ 1171254 h 3735785"/>
              <a:gd name="connsiteX19" fmla="*/ 3436071 w 3810000"/>
              <a:gd name="connsiteY19" fmla="*/ 2214396 h 3735785"/>
              <a:gd name="connsiteX20" fmla="*/ 3373317 w 3810000"/>
              <a:gd name="connsiteY20" fmla="*/ 2660164 h 3735785"/>
              <a:gd name="connsiteX21" fmla="*/ 3306183 w 3810000"/>
              <a:gd name="connsiteY21" fmla="*/ 2911157 h 3735785"/>
              <a:gd name="connsiteX22" fmla="*/ 3277496 w 3810000"/>
              <a:gd name="connsiteY22" fmla="*/ 3007196 h 3735785"/>
              <a:gd name="connsiteX23" fmla="*/ 3809999 w 3810000"/>
              <a:gd name="connsiteY23" fmla="*/ 3236277 h 3735785"/>
              <a:gd name="connsiteX0" fmla="*/ 3810000 w 3810000"/>
              <a:gd name="connsiteY0" fmla="*/ 3219925 h 3736003"/>
              <a:gd name="connsiteX1" fmla="*/ 3474720 w 3810000"/>
              <a:gd name="connsiteY1" fmla="*/ 3524725 h 3736003"/>
              <a:gd name="connsiteX2" fmla="*/ 3062345 w 3810000"/>
              <a:gd name="connsiteY2" fmla="*/ 3693477 h 3736003"/>
              <a:gd name="connsiteX3" fmla="*/ 2688614 w 3810000"/>
              <a:gd name="connsiteY3" fmla="*/ 3729507 h 3736003"/>
              <a:gd name="connsiteX4" fmla="*/ 2384513 w 3810000"/>
              <a:gd name="connsiteY4" fmla="*/ 3727441 h 3736003"/>
              <a:gd name="connsiteX5" fmla="*/ 1665941 w 3810000"/>
              <a:gd name="connsiteY5" fmla="*/ 3644413 h 3736003"/>
              <a:gd name="connsiteX6" fmla="*/ 1372197 w 3810000"/>
              <a:gd name="connsiteY6" fmla="*/ 3581231 h 3736003"/>
              <a:gd name="connsiteX7" fmla="*/ 937609 w 3810000"/>
              <a:gd name="connsiteY7" fmla="*/ 3434392 h 3736003"/>
              <a:gd name="connsiteX8" fmla="*/ 266650 w 3810000"/>
              <a:gd name="connsiteY8" fmla="*/ 3001646 h 3736003"/>
              <a:gd name="connsiteX9" fmla="*/ 152400 w 3810000"/>
              <a:gd name="connsiteY9" fmla="*/ 2559525 h 3736003"/>
              <a:gd name="connsiteX10" fmla="*/ 30480 w 3810000"/>
              <a:gd name="connsiteY10" fmla="*/ 2153125 h 3736003"/>
              <a:gd name="connsiteX11" fmla="*/ 0 w 3810000"/>
              <a:gd name="connsiteY11" fmla="*/ 1929605 h 3736003"/>
              <a:gd name="connsiteX12" fmla="*/ 61757 w 3810000"/>
              <a:gd name="connsiteY12" fmla="*/ 1344779 h 3736003"/>
              <a:gd name="connsiteX13" fmla="*/ 275913 w 3810000"/>
              <a:gd name="connsiteY13" fmla="*/ 940921 h 3736003"/>
              <a:gd name="connsiteX14" fmla="*/ 893683 w 3810000"/>
              <a:gd name="connsiteY14" fmla="*/ 210032 h 3736003"/>
              <a:gd name="connsiteX15" fmla="*/ 1625600 w 3810000"/>
              <a:gd name="connsiteY15" fmla="*/ 0 h 3736003"/>
              <a:gd name="connsiteX16" fmla="*/ 2407920 w 3810000"/>
              <a:gd name="connsiteY16" fmla="*/ 50005 h 3736003"/>
              <a:gd name="connsiteX17" fmla="*/ 3001978 w 3810000"/>
              <a:gd name="connsiteY17" fmla="*/ 370369 h 3736003"/>
              <a:gd name="connsiteX18" fmla="*/ 3359674 w 3810000"/>
              <a:gd name="connsiteY18" fmla="*/ 1171254 h 3736003"/>
              <a:gd name="connsiteX19" fmla="*/ 3436071 w 3810000"/>
              <a:gd name="connsiteY19" fmla="*/ 2214396 h 3736003"/>
              <a:gd name="connsiteX20" fmla="*/ 3373317 w 3810000"/>
              <a:gd name="connsiteY20" fmla="*/ 2660164 h 3736003"/>
              <a:gd name="connsiteX21" fmla="*/ 3306183 w 3810000"/>
              <a:gd name="connsiteY21" fmla="*/ 2911157 h 3736003"/>
              <a:gd name="connsiteX22" fmla="*/ 3277496 w 3810000"/>
              <a:gd name="connsiteY22" fmla="*/ 3007196 h 3736003"/>
              <a:gd name="connsiteX23" fmla="*/ 3809999 w 3810000"/>
              <a:gd name="connsiteY23" fmla="*/ 3236277 h 3736003"/>
              <a:gd name="connsiteX0" fmla="*/ 3810000 w 3810000"/>
              <a:gd name="connsiteY0" fmla="*/ 3219925 h 3730351"/>
              <a:gd name="connsiteX1" fmla="*/ 3474720 w 3810000"/>
              <a:gd name="connsiteY1" fmla="*/ 3524725 h 3730351"/>
              <a:gd name="connsiteX2" fmla="*/ 3062345 w 3810000"/>
              <a:gd name="connsiteY2" fmla="*/ 3693477 h 3730351"/>
              <a:gd name="connsiteX3" fmla="*/ 2384513 w 3810000"/>
              <a:gd name="connsiteY3" fmla="*/ 3727441 h 3730351"/>
              <a:gd name="connsiteX4" fmla="*/ 1665941 w 3810000"/>
              <a:gd name="connsiteY4" fmla="*/ 3644413 h 3730351"/>
              <a:gd name="connsiteX5" fmla="*/ 1372197 w 3810000"/>
              <a:gd name="connsiteY5" fmla="*/ 3581231 h 3730351"/>
              <a:gd name="connsiteX6" fmla="*/ 937609 w 3810000"/>
              <a:gd name="connsiteY6" fmla="*/ 3434392 h 3730351"/>
              <a:gd name="connsiteX7" fmla="*/ 266650 w 3810000"/>
              <a:gd name="connsiteY7" fmla="*/ 3001646 h 3730351"/>
              <a:gd name="connsiteX8" fmla="*/ 152400 w 3810000"/>
              <a:gd name="connsiteY8" fmla="*/ 2559525 h 3730351"/>
              <a:gd name="connsiteX9" fmla="*/ 30480 w 3810000"/>
              <a:gd name="connsiteY9" fmla="*/ 2153125 h 3730351"/>
              <a:gd name="connsiteX10" fmla="*/ 0 w 3810000"/>
              <a:gd name="connsiteY10" fmla="*/ 1929605 h 3730351"/>
              <a:gd name="connsiteX11" fmla="*/ 61757 w 3810000"/>
              <a:gd name="connsiteY11" fmla="*/ 1344779 h 3730351"/>
              <a:gd name="connsiteX12" fmla="*/ 275913 w 3810000"/>
              <a:gd name="connsiteY12" fmla="*/ 940921 h 3730351"/>
              <a:gd name="connsiteX13" fmla="*/ 893683 w 3810000"/>
              <a:gd name="connsiteY13" fmla="*/ 210032 h 3730351"/>
              <a:gd name="connsiteX14" fmla="*/ 1625600 w 3810000"/>
              <a:gd name="connsiteY14" fmla="*/ 0 h 3730351"/>
              <a:gd name="connsiteX15" fmla="*/ 2407920 w 3810000"/>
              <a:gd name="connsiteY15" fmla="*/ 50005 h 3730351"/>
              <a:gd name="connsiteX16" fmla="*/ 3001978 w 3810000"/>
              <a:gd name="connsiteY16" fmla="*/ 370369 h 3730351"/>
              <a:gd name="connsiteX17" fmla="*/ 3359674 w 3810000"/>
              <a:gd name="connsiteY17" fmla="*/ 1171254 h 3730351"/>
              <a:gd name="connsiteX18" fmla="*/ 3436071 w 3810000"/>
              <a:gd name="connsiteY18" fmla="*/ 2214396 h 3730351"/>
              <a:gd name="connsiteX19" fmla="*/ 3373317 w 3810000"/>
              <a:gd name="connsiteY19" fmla="*/ 2660164 h 3730351"/>
              <a:gd name="connsiteX20" fmla="*/ 3306183 w 3810000"/>
              <a:gd name="connsiteY20" fmla="*/ 2911157 h 3730351"/>
              <a:gd name="connsiteX21" fmla="*/ 3277496 w 3810000"/>
              <a:gd name="connsiteY21" fmla="*/ 3007196 h 3730351"/>
              <a:gd name="connsiteX22" fmla="*/ 3809999 w 3810000"/>
              <a:gd name="connsiteY22" fmla="*/ 3236277 h 3730351"/>
              <a:gd name="connsiteX0" fmla="*/ 3810000 w 3810000"/>
              <a:gd name="connsiteY0" fmla="*/ 3219925 h 3729628"/>
              <a:gd name="connsiteX1" fmla="*/ 3474720 w 3810000"/>
              <a:gd name="connsiteY1" fmla="*/ 3524725 h 3729628"/>
              <a:gd name="connsiteX2" fmla="*/ 3020211 w 3810000"/>
              <a:gd name="connsiteY2" fmla="*/ 3689508 h 3729628"/>
              <a:gd name="connsiteX3" fmla="*/ 2384513 w 3810000"/>
              <a:gd name="connsiteY3" fmla="*/ 3727441 h 3729628"/>
              <a:gd name="connsiteX4" fmla="*/ 1665941 w 3810000"/>
              <a:gd name="connsiteY4" fmla="*/ 3644413 h 3729628"/>
              <a:gd name="connsiteX5" fmla="*/ 1372197 w 3810000"/>
              <a:gd name="connsiteY5" fmla="*/ 3581231 h 3729628"/>
              <a:gd name="connsiteX6" fmla="*/ 937609 w 3810000"/>
              <a:gd name="connsiteY6" fmla="*/ 3434392 h 3729628"/>
              <a:gd name="connsiteX7" fmla="*/ 266650 w 3810000"/>
              <a:gd name="connsiteY7" fmla="*/ 3001646 h 3729628"/>
              <a:gd name="connsiteX8" fmla="*/ 152400 w 3810000"/>
              <a:gd name="connsiteY8" fmla="*/ 2559525 h 3729628"/>
              <a:gd name="connsiteX9" fmla="*/ 30480 w 3810000"/>
              <a:gd name="connsiteY9" fmla="*/ 2153125 h 3729628"/>
              <a:gd name="connsiteX10" fmla="*/ 0 w 3810000"/>
              <a:gd name="connsiteY10" fmla="*/ 1929605 h 3729628"/>
              <a:gd name="connsiteX11" fmla="*/ 61757 w 3810000"/>
              <a:gd name="connsiteY11" fmla="*/ 1344779 h 3729628"/>
              <a:gd name="connsiteX12" fmla="*/ 275913 w 3810000"/>
              <a:gd name="connsiteY12" fmla="*/ 940921 h 3729628"/>
              <a:gd name="connsiteX13" fmla="*/ 893683 w 3810000"/>
              <a:gd name="connsiteY13" fmla="*/ 210032 h 3729628"/>
              <a:gd name="connsiteX14" fmla="*/ 1625600 w 3810000"/>
              <a:gd name="connsiteY14" fmla="*/ 0 h 3729628"/>
              <a:gd name="connsiteX15" fmla="*/ 2407920 w 3810000"/>
              <a:gd name="connsiteY15" fmla="*/ 50005 h 3729628"/>
              <a:gd name="connsiteX16" fmla="*/ 3001978 w 3810000"/>
              <a:gd name="connsiteY16" fmla="*/ 370369 h 3729628"/>
              <a:gd name="connsiteX17" fmla="*/ 3359674 w 3810000"/>
              <a:gd name="connsiteY17" fmla="*/ 1171254 h 3729628"/>
              <a:gd name="connsiteX18" fmla="*/ 3436071 w 3810000"/>
              <a:gd name="connsiteY18" fmla="*/ 2214396 h 3729628"/>
              <a:gd name="connsiteX19" fmla="*/ 3373317 w 3810000"/>
              <a:gd name="connsiteY19" fmla="*/ 2660164 h 3729628"/>
              <a:gd name="connsiteX20" fmla="*/ 3306183 w 3810000"/>
              <a:gd name="connsiteY20" fmla="*/ 2911157 h 3729628"/>
              <a:gd name="connsiteX21" fmla="*/ 3277496 w 3810000"/>
              <a:gd name="connsiteY21" fmla="*/ 3007196 h 3729628"/>
              <a:gd name="connsiteX22" fmla="*/ 3809999 w 3810000"/>
              <a:gd name="connsiteY22" fmla="*/ 3236277 h 3729628"/>
              <a:gd name="connsiteX0" fmla="*/ 3810000 w 3810000"/>
              <a:gd name="connsiteY0" fmla="*/ 3219925 h 3729629"/>
              <a:gd name="connsiteX1" fmla="*/ 3474720 w 3810000"/>
              <a:gd name="connsiteY1" fmla="*/ 3524725 h 3729629"/>
              <a:gd name="connsiteX2" fmla="*/ 3020211 w 3810000"/>
              <a:gd name="connsiteY2" fmla="*/ 3689508 h 3729629"/>
              <a:gd name="connsiteX3" fmla="*/ 2309608 w 3810000"/>
              <a:gd name="connsiteY3" fmla="*/ 3727442 h 3729629"/>
              <a:gd name="connsiteX4" fmla="*/ 1665941 w 3810000"/>
              <a:gd name="connsiteY4" fmla="*/ 3644413 h 3729629"/>
              <a:gd name="connsiteX5" fmla="*/ 1372197 w 3810000"/>
              <a:gd name="connsiteY5" fmla="*/ 3581231 h 3729629"/>
              <a:gd name="connsiteX6" fmla="*/ 937609 w 3810000"/>
              <a:gd name="connsiteY6" fmla="*/ 3434392 h 3729629"/>
              <a:gd name="connsiteX7" fmla="*/ 266650 w 3810000"/>
              <a:gd name="connsiteY7" fmla="*/ 3001646 h 3729629"/>
              <a:gd name="connsiteX8" fmla="*/ 152400 w 3810000"/>
              <a:gd name="connsiteY8" fmla="*/ 2559525 h 3729629"/>
              <a:gd name="connsiteX9" fmla="*/ 30480 w 3810000"/>
              <a:gd name="connsiteY9" fmla="*/ 2153125 h 3729629"/>
              <a:gd name="connsiteX10" fmla="*/ 0 w 3810000"/>
              <a:gd name="connsiteY10" fmla="*/ 1929605 h 3729629"/>
              <a:gd name="connsiteX11" fmla="*/ 61757 w 3810000"/>
              <a:gd name="connsiteY11" fmla="*/ 1344779 h 3729629"/>
              <a:gd name="connsiteX12" fmla="*/ 275913 w 3810000"/>
              <a:gd name="connsiteY12" fmla="*/ 940921 h 3729629"/>
              <a:gd name="connsiteX13" fmla="*/ 893683 w 3810000"/>
              <a:gd name="connsiteY13" fmla="*/ 210032 h 3729629"/>
              <a:gd name="connsiteX14" fmla="*/ 1625600 w 3810000"/>
              <a:gd name="connsiteY14" fmla="*/ 0 h 3729629"/>
              <a:gd name="connsiteX15" fmla="*/ 2407920 w 3810000"/>
              <a:gd name="connsiteY15" fmla="*/ 50005 h 3729629"/>
              <a:gd name="connsiteX16" fmla="*/ 3001978 w 3810000"/>
              <a:gd name="connsiteY16" fmla="*/ 370369 h 3729629"/>
              <a:gd name="connsiteX17" fmla="*/ 3359674 w 3810000"/>
              <a:gd name="connsiteY17" fmla="*/ 1171254 h 3729629"/>
              <a:gd name="connsiteX18" fmla="*/ 3436071 w 3810000"/>
              <a:gd name="connsiteY18" fmla="*/ 2214396 h 3729629"/>
              <a:gd name="connsiteX19" fmla="*/ 3373317 w 3810000"/>
              <a:gd name="connsiteY19" fmla="*/ 2660164 h 3729629"/>
              <a:gd name="connsiteX20" fmla="*/ 3306183 w 3810000"/>
              <a:gd name="connsiteY20" fmla="*/ 2911157 h 3729629"/>
              <a:gd name="connsiteX21" fmla="*/ 3277496 w 3810000"/>
              <a:gd name="connsiteY21" fmla="*/ 3007196 h 3729629"/>
              <a:gd name="connsiteX22" fmla="*/ 3809999 w 3810000"/>
              <a:gd name="connsiteY22" fmla="*/ 3236277 h 3729629"/>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152400 w 3810000"/>
              <a:gd name="connsiteY8" fmla="*/ 2559525 h 3729312"/>
              <a:gd name="connsiteX9" fmla="*/ 30480 w 3810000"/>
              <a:gd name="connsiteY9" fmla="*/ 2153125 h 3729312"/>
              <a:gd name="connsiteX10" fmla="*/ 0 w 3810000"/>
              <a:gd name="connsiteY10" fmla="*/ 1929605 h 3729312"/>
              <a:gd name="connsiteX11" fmla="*/ 61757 w 3810000"/>
              <a:gd name="connsiteY11" fmla="*/ 1344779 h 3729312"/>
              <a:gd name="connsiteX12" fmla="*/ 275913 w 3810000"/>
              <a:gd name="connsiteY12" fmla="*/ 940921 h 3729312"/>
              <a:gd name="connsiteX13" fmla="*/ 893683 w 3810000"/>
              <a:gd name="connsiteY13" fmla="*/ 210032 h 3729312"/>
              <a:gd name="connsiteX14" fmla="*/ 1625600 w 3810000"/>
              <a:gd name="connsiteY14" fmla="*/ 0 h 3729312"/>
              <a:gd name="connsiteX15" fmla="*/ 2407920 w 3810000"/>
              <a:gd name="connsiteY15" fmla="*/ 50005 h 3729312"/>
              <a:gd name="connsiteX16" fmla="*/ 3001978 w 3810000"/>
              <a:gd name="connsiteY16" fmla="*/ 370369 h 3729312"/>
              <a:gd name="connsiteX17" fmla="*/ 3359674 w 3810000"/>
              <a:gd name="connsiteY17" fmla="*/ 1171254 h 3729312"/>
              <a:gd name="connsiteX18" fmla="*/ 3436071 w 3810000"/>
              <a:gd name="connsiteY18" fmla="*/ 2214396 h 3729312"/>
              <a:gd name="connsiteX19" fmla="*/ 3373317 w 3810000"/>
              <a:gd name="connsiteY19" fmla="*/ 2660164 h 3729312"/>
              <a:gd name="connsiteX20" fmla="*/ 3306183 w 3810000"/>
              <a:gd name="connsiteY20" fmla="*/ 2911157 h 3729312"/>
              <a:gd name="connsiteX21" fmla="*/ 3277496 w 3810000"/>
              <a:gd name="connsiteY21" fmla="*/ 3007196 h 3729312"/>
              <a:gd name="connsiteX22" fmla="*/ 3809999 w 3810000"/>
              <a:gd name="connsiteY22"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83357 w 3831600"/>
              <a:gd name="connsiteY9" fmla="*/ 1344779 h 3729312"/>
              <a:gd name="connsiteX10" fmla="*/ 297513 w 3831600"/>
              <a:gd name="connsiteY10" fmla="*/ 940921 h 3729312"/>
              <a:gd name="connsiteX11" fmla="*/ 915283 w 3831600"/>
              <a:gd name="connsiteY11" fmla="*/ 210032 h 3729312"/>
              <a:gd name="connsiteX12" fmla="*/ 1647200 w 3831600"/>
              <a:gd name="connsiteY12" fmla="*/ 0 h 3729312"/>
              <a:gd name="connsiteX13" fmla="*/ 2429520 w 3831600"/>
              <a:gd name="connsiteY13" fmla="*/ 50005 h 3729312"/>
              <a:gd name="connsiteX14" fmla="*/ 3023578 w 3831600"/>
              <a:gd name="connsiteY14" fmla="*/ 370369 h 3729312"/>
              <a:gd name="connsiteX15" fmla="*/ 3381274 w 3831600"/>
              <a:gd name="connsiteY15" fmla="*/ 1171254 h 3729312"/>
              <a:gd name="connsiteX16" fmla="*/ 3457671 w 3831600"/>
              <a:gd name="connsiteY16" fmla="*/ 2214396 h 3729312"/>
              <a:gd name="connsiteX17" fmla="*/ 3394917 w 3831600"/>
              <a:gd name="connsiteY17" fmla="*/ 2660164 h 3729312"/>
              <a:gd name="connsiteX18" fmla="*/ 3327783 w 3831600"/>
              <a:gd name="connsiteY18" fmla="*/ 2911157 h 3729312"/>
              <a:gd name="connsiteX19" fmla="*/ 3299096 w 3831600"/>
              <a:gd name="connsiteY19" fmla="*/ 3007196 h 3729312"/>
              <a:gd name="connsiteX20" fmla="*/ 3831599 w 38316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311558 w 3831600"/>
              <a:gd name="connsiteY9" fmla="*/ 841700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27607 w 3827607"/>
              <a:gd name="connsiteY0" fmla="*/ 3219925 h 3729312"/>
              <a:gd name="connsiteX1" fmla="*/ 3412740 w 3827607"/>
              <a:gd name="connsiteY1" fmla="*/ 3548539 h 3729312"/>
              <a:gd name="connsiteX2" fmla="*/ 3037818 w 3827607"/>
              <a:gd name="connsiteY2" fmla="*/ 3689508 h 3729312"/>
              <a:gd name="connsiteX3" fmla="*/ 2327215 w 3827607"/>
              <a:gd name="connsiteY3" fmla="*/ 3727442 h 3729312"/>
              <a:gd name="connsiteX4" fmla="*/ 1683548 w 3827607"/>
              <a:gd name="connsiteY4" fmla="*/ 3644413 h 3729312"/>
              <a:gd name="connsiteX5" fmla="*/ 1038687 w 3827607"/>
              <a:gd name="connsiteY5" fmla="*/ 3462165 h 3729312"/>
              <a:gd name="connsiteX6" fmla="*/ 260849 w 3827607"/>
              <a:gd name="connsiteY6" fmla="*/ 2950050 h 3729312"/>
              <a:gd name="connsiteX7" fmla="*/ 10635 w 3827607"/>
              <a:gd name="connsiteY7" fmla="*/ 2200752 h 3729312"/>
              <a:gd name="connsiteX8" fmla="*/ 17607 w 3827607"/>
              <a:gd name="connsiteY8" fmla="*/ 1854197 h 3729312"/>
              <a:gd name="connsiteX9" fmla="*/ 307565 w 3827607"/>
              <a:gd name="connsiteY9" fmla="*/ 841700 h 3729312"/>
              <a:gd name="connsiteX10" fmla="*/ 911290 w 3827607"/>
              <a:gd name="connsiteY10" fmla="*/ 210032 h 3729312"/>
              <a:gd name="connsiteX11" fmla="*/ 1643207 w 3827607"/>
              <a:gd name="connsiteY11" fmla="*/ 0 h 3729312"/>
              <a:gd name="connsiteX12" fmla="*/ 2425527 w 3827607"/>
              <a:gd name="connsiteY12" fmla="*/ 50005 h 3729312"/>
              <a:gd name="connsiteX13" fmla="*/ 3019585 w 3827607"/>
              <a:gd name="connsiteY13" fmla="*/ 370369 h 3729312"/>
              <a:gd name="connsiteX14" fmla="*/ 3377281 w 3827607"/>
              <a:gd name="connsiteY14" fmla="*/ 1171254 h 3729312"/>
              <a:gd name="connsiteX15" fmla="*/ 3453678 w 3827607"/>
              <a:gd name="connsiteY15" fmla="*/ 2214396 h 3729312"/>
              <a:gd name="connsiteX16" fmla="*/ 3390924 w 3827607"/>
              <a:gd name="connsiteY16" fmla="*/ 2660164 h 3729312"/>
              <a:gd name="connsiteX17" fmla="*/ 3323790 w 3827607"/>
              <a:gd name="connsiteY17" fmla="*/ 2911157 h 3729312"/>
              <a:gd name="connsiteX18" fmla="*/ 3295103 w 3827607"/>
              <a:gd name="connsiteY18" fmla="*/ 3007196 h 3729312"/>
              <a:gd name="connsiteX19" fmla="*/ 3827606 w 3827607"/>
              <a:gd name="connsiteY19" fmla="*/ 3236277 h 3729312"/>
              <a:gd name="connsiteX0" fmla="*/ 3833194 w 3833194"/>
              <a:gd name="connsiteY0" fmla="*/ 3219925 h 3729312"/>
              <a:gd name="connsiteX1" fmla="*/ 3418327 w 3833194"/>
              <a:gd name="connsiteY1" fmla="*/ 3548539 h 3729312"/>
              <a:gd name="connsiteX2" fmla="*/ 3043405 w 3833194"/>
              <a:gd name="connsiteY2" fmla="*/ 3689508 h 3729312"/>
              <a:gd name="connsiteX3" fmla="*/ 2332802 w 3833194"/>
              <a:gd name="connsiteY3" fmla="*/ 3727442 h 3729312"/>
              <a:gd name="connsiteX4" fmla="*/ 1689135 w 3833194"/>
              <a:gd name="connsiteY4" fmla="*/ 3644413 h 3729312"/>
              <a:gd name="connsiteX5" fmla="*/ 1044274 w 3833194"/>
              <a:gd name="connsiteY5" fmla="*/ 3462165 h 3729312"/>
              <a:gd name="connsiteX6" fmla="*/ 266436 w 3833194"/>
              <a:gd name="connsiteY6" fmla="*/ 2950050 h 3729312"/>
              <a:gd name="connsiteX7" fmla="*/ 16222 w 3833194"/>
              <a:gd name="connsiteY7" fmla="*/ 2200752 h 3729312"/>
              <a:gd name="connsiteX8" fmla="*/ 23194 w 3833194"/>
              <a:gd name="connsiteY8" fmla="*/ 1854197 h 3729312"/>
              <a:gd name="connsiteX9" fmla="*/ 313152 w 3833194"/>
              <a:gd name="connsiteY9" fmla="*/ 841700 h 3729312"/>
              <a:gd name="connsiteX10" fmla="*/ 916877 w 3833194"/>
              <a:gd name="connsiteY10" fmla="*/ 210032 h 3729312"/>
              <a:gd name="connsiteX11" fmla="*/ 1648794 w 3833194"/>
              <a:gd name="connsiteY11" fmla="*/ 0 h 3729312"/>
              <a:gd name="connsiteX12" fmla="*/ 2431114 w 3833194"/>
              <a:gd name="connsiteY12" fmla="*/ 50005 h 3729312"/>
              <a:gd name="connsiteX13" fmla="*/ 3025172 w 3833194"/>
              <a:gd name="connsiteY13" fmla="*/ 370369 h 3729312"/>
              <a:gd name="connsiteX14" fmla="*/ 3382868 w 3833194"/>
              <a:gd name="connsiteY14" fmla="*/ 1171254 h 3729312"/>
              <a:gd name="connsiteX15" fmla="*/ 3459265 w 3833194"/>
              <a:gd name="connsiteY15" fmla="*/ 2214396 h 3729312"/>
              <a:gd name="connsiteX16" fmla="*/ 3396511 w 3833194"/>
              <a:gd name="connsiteY16" fmla="*/ 2660164 h 3729312"/>
              <a:gd name="connsiteX17" fmla="*/ 3329377 w 3833194"/>
              <a:gd name="connsiteY17" fmla="*/ 2911157 h 3729312"/>
              <a:gd name="connsiteX18" fmla="*/ 3300690 w 3833194"/>
              <a:gd name="connsiteY18" fmla="*/ 3007196 h 3729312"/>
              <a:gd name="connsiteX19" fmla="*/ 3833193 w 3833194"/>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15574 w 3835616"/>
              <a:gd name="connsiteY9" fmla="*/ 841700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171595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29746 w 3835616"/>
              <a:gd name="connsiteY19" fmla="*/ 3216376 h 3729312"/>
              <a:gd name="connsiteX0" fmla="*/ 3835616 w 3841659"/>
              <a:gd name="connsiteY0" fmla="*/ 3219925 h 3729312"/>
              <a:gd name="connsiteX1" fmla="*/ 3420749 w 3841659"/>
              <a:gd name="connsiteY1" fmla="*/ 3548539 h 3729312"/>
              <a:gd name="connsiteX2" fmla="*/ 3045827 w 3841659"/>
              <a:gd name="connsiteY2" fmla="*/ 3689508 h 3729312"/>
              <a:gd name="connsiteX3" fmla="*/ 2335224 w 3841659"/>
              <a:gd name="connsiteY3" fmla="*/ 3727442 h 3729312"/>
              <a:gd name="connsiteX4" fmla="*/ 1691557 w 3841659"/>
              <a:gd name="connsiteY4" fmla="*/ 3644413 h 3729312"/>
              <a:gd name="connsiteX5" fmla="*/ 1046696 w 3841659"/>
              <a:gd name="connsiteY5" fmla="*/ 3462165 h 3729312"/>
              <a:gd name="connsiteX6" fmla="*/ 268858 w 3841659"/>
              <a:gd name="connsiteY6" fmla="*/ 2950050 h 3729312"/>
              <a:gd name="connsiteX7" fmla="*/ 18644 w 3841659"/>
              <a:gd name="connsiteY7" fmla="*/ 2200752 h 3729312"/>
              <a:gd name="connsiteX8" fmla="*/ 30297 w 3841659"/>
              <a:gd name="connsiteY8" fmla="*/ 1762911 h 3729312"/>
              <a:gd name="connsiteX9" fmla="*/ 301529 w 3841659"/>
              <a:gd name="connsiteY9" fmla="*/ 901232 h 3729312"/>
              <a:gd name="connsiteX10" fmla="*/ 717992 w 3841659"/>
              <a:gd name="connsiteY10" fmla="*/ 341005 h 3729312"/>
              <a:gd name="connsiteX11" fmla="*/ 1651216 w 3841659"/>
              <a:gd name="connsiteY11" fmla="*/ 0 h 3729312"/>
              <a:gd name="connsiteX12" fmla="*/ 2433536 w 3841659"/>
              <a:gd name="connsiteY12" fmla="*/ 50005 h 3729312"/>
              <a:gd name="connsiteX13" fmla="*/ 3027594 w 3841659"/>
              <a:gd name="connsiteY13" fmla="*/ 370369 h 3729312"/>
              <a:gd name="connsiteX14" fmla="*/ 3385290 w 3841659"/>
              <a:gd name="connsiteY14" fmla="*/ 1171254 h 3729312"/>
              <a:gd name="connsiteX15" fmla="*/ 3461687 w 3841659"/>
              <a:gd name="connsiteY15" fmla="*/ 2214396 h 3729312"/>
              <a:gd name="connsiteX16" fmla="*/ 3398933 w 3841659"/>
              <a:gd name="connsiteY16" fmla="*/ 2660164 h 3729312"/>
              <a:gd name="connsiteX17" fmla="*/ 3331799 w 3841659"/>
              <a:gd name="connsiteY17" fmla="*/ 2911157 h 3729312"/>
              <a:gd name="connsiteX18" fmla="*/ 3303112 w 3841659"/>
              <a:gd name="connsiteY18" fmla="*/ 3007196 h 3729312"/>
              <a:gd name="connsiteX19" fmla="*/ 3841659 w 3841659"/>
              <a:gd name="connsiteY19" fmla="*/ 3223109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762243 w 3835616"/>
              <a:gd name="connsiteY19" fmla="*/ 3112020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65486"/>
              <a:gd name="connsiteY0" fmla="*/ 3219925 h 3729312"/>
              <a:gd name="connsiteX1" fmla="*/ 3420749 w 3865486"/>
              <a:gd name="connsiteY1" fmla="*/ 3548539 h 3729312"/>
              <a:gd name="connsiteX2" fmla="*/ 3045827 w 3865486"/>
              <a:gd name="connsiteY2" fmla="*/ 3689508 h 3729312"/>
              <a:gd name="connsiteX3" fmla="*/ 2335224 w 3865486"/>
              <a:gd name="connsiteY3" fmla="*/ 3727442 h 3729312"/>
              <a:gd name="connsiteX4" fmla="*/ 1691557 w 3865486"/>
              <a:gd name="connsiteY4" fmla="*/ 3644413 h 3729312"/>
              <a:gd name="connsiteX5" fmla="*/ 1046696 w 3865486"/>
              <a:gd name="connsiteY5" fmla="*/ 3462165 h 3729312"/>
              <a:gd name="connsiteX6" fmla="*/ 268858 w 3865486"/>
              <a:gd name="connsiteY6" fmla="*/ 2950050 h 3729312"/>
              <a:gd name="connsiteX7" fmla="*/ 18644 w 3865486"/>
              <a:gd name="connsiteY7" fmla="*/ 2200752 h 3729312"/>
              <a:gd name="connsiteX8" fmla="*/ 30297 w 3865486"/>
              <a:gd name="connsiteY8" fmla="*/ 1762911 h 3729312"/>
              <a:gd name="connsiteX9" fmla="*/ 301529 w 3865486"/>
              <a:gd name="connsiteY9" fmla="*/ 901232 h 3729312"/>
              <a:gd name="connsiteX10" fmla="*/ 717992 w 3865486"/>
              <a:gd name="connsiteY10" fmla="*/ 341005 h 3729312"/>
              <a:gd name="connsiteX11" fmla="*/ 1651216 w 3865486"/>
              <a:gd name="connsiteY11" fmla="*/ 0 h 3729312"/>
              <a:gd name="connsiteX12" fmla="*/ 2433536 w 3865486"/>
              <a:gd name="connsiteY12" fmla="*/ 50005 h 3729312"/>
              <a:gd name="connsiteX13" fmla="*/ 3027594 w 3865486"/>
              <a:gd name="connsiteY13" fmla="*/ 370369 h 3729312"/>
              <a:gd name="connsiteX14" fmla="*/ 3385290 w 3865486"/>
              <a:gd name="connsiteY14" fmla="*/ 1171254 h 3729312"/>
              <a:gd name="connsiteX15" fmla="*/ 3461687 w 3865486"/>
              <a:gd name="connsiteY15" fmla="*/ 2214396 h 3729312"/>
              <a:gd name="connsiteX16" fmla="*/ 3398933 w 3865486"/>
              <a:gd name="connsiteY16" fmla="*/ 2660164 h 3729312"/>
              <a:gd name="connsiteX17" fmla="*/ 3331799 w 3865486"/>
              <a:gd name="connsiteY17" fmla="*/ 2911157 h 3729312"/>
              <a:gd name="connsiteX18" fmla="*/ 3865486 w 3865486"/>
              <a:gd name="connsiteY18" fmla="*/ 313895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576"/>
              <a:gd name="connsiteX1" fmla="*/ 3416779 w 3837690"/>
              <a:gd name="connsiteY1" fmla="*/ 3528340 h 3729576"/>
              <a:gd name="connsiteX2" fmla="*/ 3045827 w 3837690"/>
              <a:gd name="connsiteY2" fmla="*/ 3689508 h 3729576"/>
              <a:gd name="connsiteX3" fmla="*/ 2335224 w 3837690"/>
              <a:gd name="connsiteY3" fmla="*/ 3727442 h 3729576"/>
              <a:gd name="connsiteX4" fmla="*/ 1691557 w 3837690"/>
              <a:gd name="connsiteY4" fmla="*/ 3644413 h 3729576"/>
              <a:gd name="connsiteX5" fmla="*/ 1046696 w 3837690"/>
              <a:gd name="connsiteY5" fmla="*/ 3462165 h 3729576"/>
              <a:gd name="connsiteX6" fmla="*/ 268858 w 3837690"/>
              <a:gd name="connsiteY6" fmla="*/ 2950050 h 3729576"/>
              <a:gd name="connsiteX7" fmla="*/ 18644 w 3837690"/>
              <a:gd name="connsiteY7" fmla="*/ 2200752 h 3729576"/>
              <a:gd name="connsiteX8" fmla="*/ 30297 w 3837690"/>
              <a:gd name="connsiteY8" fmla="*/ 1762911 h 3729576"/>
              <a:gd name="connsiteX9" fmla="*/ 301529 w 3837690"/>
              <a:gd name="connsiteY9" fmla="*/ 901232 h 3729576"/>
              <a:gd name="connsiteX10" fmla="*/ 717992 w 3837690"/>
              <a:gd name="connsiteY10" fmla="*/ 341005 h 3729576"/>
              <a:gd name="connsiteX11" fmla="*/ 1651216 w 3837690"/>
              <a:gd name="connsiteY11" fmla="*/ 0 h 3729576"/>
              <a:gd name="connsiteX12" fmla="*/ 2433536 w 3837690"/>
              <a:gd name="connsiteY12" fmla="*/ 50005 h 3729576"/>
              <a:gd name="connsiteX13" fmla="*/ 3027594 w 3837690"/>
              <a:gd name="connsiteY13" fmla="*/ 370369 h 3729576"/>
              <a:gd name="connsiteX14" fmla="*/ 3385290 w 3837690"/>
              <a:gd name="connsiteY14" fmla="*/ 1171254 h 3729576"/>
              <a:gd name="connsiteX15" fmla="*/ 3461687 w 3837690"/>
              <a:gd name="connsiteY15" fmla="*/ 2214396 h 3729576"/>
              <a:gd name="connsiteX16" fmla="*/ 3430700 w 3837690"/>
              <a:gd name="connsiteY16" fmla="*/ 2656798 h 3729576"/>
              <a:gd name="connsiteX17" fmla="*/ 3292091 w 3837690"/>
              <a:gd name="connsiteY17" fmla="*/ 2978484 h 3729576"/>
              <a:gd name="connsiteX18" fmla="*/ 3837690 w 3837690"/>
              <a:gd name="connsiteY18" fmla="*/ 3213012 h 3729576"/>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13012 h 3727718"/>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23110 h 3727718"/>
              <a:gd name="connsiteX0" fmla="*/ 3835616 w 3837690"/>
              <a:gd name="connsiteY0" fmla="*/ 3219925 h 3729804"/>
              <a:gd name="connsiteX1" fmla="*/ 3416779 w 3837690"/>
              <a:gd name="connsiteY1" fmla="*/ 3528340 h 3729804"/>
              <a:gd name="connsiteX2" fmla="*/ 2964477 w 3837690"/>
              <a:gd name="connsiteY2" fmla="*/ 3558897 h 3729804"/>
              <a:gd name="connsiteX3" fmla="*/ 2335224 w 3837690"/>
              <a:gd name="connsiteY3" fmla="*/ 3727442 h 3729804"/>
              <a:gd name="connsiteX4" fmla="*/ 1691557 w 3837690"/>
              <a:gd name="connsiteY4" fmla="*/ 3644413 h 3729804"/>
              <a:gd name="connsiteX5" fmla="*/ 1046696 w 3837690"/>
              <a:gd name="connsiteY5" fmla="*/ 3462165 h 3729804"/>
              <a:gd name="connsiteX6" fmla="*/ 268858 w 3837690"/>
              <a:gd name="connsiteY6" fmla="*/ 2950050 h 3729804"/>
              <a:gd name="connsiteX7" fmla="*/ 18644 w 3837690"/>
              <a:gd name="connsiteY7" fmla="*/ 2200752 h 3729804"/>
              <a:gd name="connsiteX8" fmla="*/ 30297 w 3837690"/>
              <a:gd name="connsiteY8" fmla="*/ 1762911 h 3729804"/>
              <a:gd name="connsiteX9" fmla="*/ 301529 w 3837690"/>
              <a:gd name="connsiteY9" fmla="*/ 901232 h 3729804"/>
              <a:gd name="connsiteX10" fmla="*/ 717992 w 3837690"/>
              <a:gd name="connsiteY10" fmla="*/ 341005 h 3729804"/>
              <a:gd name="connsiteX11" fmla="*/ 1651216 w 3837690"/>
              <a:gd name="connsiteY11" fmla="*/ 0 h 3729804"/>
              <a:gd name="connsiteX12" fmla="*/ 2433536 w 3837690"/>
              <a:gd name="connsiteY12" fmla="*/ 50005 h 3729804"/>
              <a:gd name="connsiteX13" fmla="*/ 3027594 w 3837690"/>
              <a:gd name="connsiteY13" fmla="*/ 370369 h 3729804"/>
              <a:gd name="connsiteX14" fmla="*/ 3385290 w 3837690"/>
              <a:gd name="connsiteY14" fmla="*/ 1171254 h 3729804"/>
              <a:gd name="connsiteX15" fmla="*/ 3461687 w 3837690"/>
              <a:gd name="connsiteY15" fmla="*/ 2214396 h 3729804"/>
              <a:gd name="connsiteX16" fmla="*/ 3430700 w 3837690"/>
              <a:gd name="connsiteY16" fmla="*/ 2656798 h 3729804"/>
              <a:gd name="connsiteX17" fmla="*/ 3292091 w 3837690"/>
              <a:gd name="connsiteY17" fmla="*/ 2978484 h 3729804"/>
              <a:gd name="connsiteX18" fmla="*/ 3837690 w 3837690"/>
              <a:gd name="connsiteY18" fmla="*/ 3223110 h 3729804"/>
              <a:gd name="connsiteX0" fmla="*/ 3835616 w 3837690"/>
              <a:gd name="connsiteY0" fmla="*/ 3219925 h 3728640"/>
              <a:gd name="connsiteX1" fmla="*/ 3416779 w 3837690"/>
              <a:gd name="connsiteY1" fmla="*/ 3528340 h 3728640"/>
              <a:gd name="connsiteX2" fmla="*/ 2964477 w 3837690"/>
              <a:gd name="connsiteY2" fmla="*/ 3558897 h 3728640"/>
              <a:gd name="connsiteX3" fmla="*/ 2335224 w 3837690"/>
              <a:gd name="connsiteY3" fmla="*/ 3727442 h 3728640"/>
              <a:gd name="connsiteX4" fmla="*/ 1046696 w 3837690"/>
              <a:gd name="connsiteY4" fmla="*/ 3462165 h 3728640"/>
              <a:gd name="connsiteX5" fmla="*/ 268858 w 3837690"/>
              <a:gd name="connsiteY5" fmla="*/ 2950050 h 3728640"/>
              <a:gd name="connsiteX6" fmla="*/ 18644 w 3837690"/>
              <a:gd name="connsiteY6" fmla="*/ 2200752 h 3728640"/>
              <a:gd name="connsiteX7" fmla="*/ 30297 w 3837690"/>
              <a:gd name="connsiteY7" fmla="*/ 1762911 h 3728640"/>
              <a:gd name="connsiteX8" fmla="*/ 301529 w 3837690"/>
              <a:gd name="connsiteY8" fmla="*/ 901232 h 3728640"/>
              <a:gd name="connsiteX9" fmla="*/ 717992 w 3837690"/>
              <a:gd name="connsiteY9" fmla="*/ 341005 h 3728640"/>
              <a:gd name="connsiteX10" fmla="*/ 1651216 w 3837690"/>
              <a:gd name="connsiteY10" fmla="*/ 0 h 3728640"/>
              <a:gd name="connsiteX11" fmla="*/ 2433536 w 3837690"/>
              <a:gd name="connsiteY11" fmla="*/ 50005 h 3728640"/>
              <a:gd name="connsiteX12" fmla="*/ 3027594 w 3837690"/>
              <a:gd name="connsiteY12" fmla="*/ 370369 h 3728640"/>
              <a:gd name="connsiteX13" fmla="*/ 3385290 w 3837690"/>
              <a:gd name="connsiteY13" fmla="*/ 1171254 h 3728640"/>
              <a:gd name="connsiteX14" fmla="*/ 3461687 w 3837690"/>
              <a:gd name="connsiteY14" fmla="*/ 2214396 h 3728640"/>
              <a:gd name="connsiteX15" fmla="*/ 3430700 w 3837690"/>
              <a:gd name="connsiteY15" fmla="*/ 2656798 h 3728640"/>
              <a:gd name="connsiteX16" fmla="*/ 3292091 w 3837690"/>
              <a:gd name="connsiteY16" fmla="*/ 2978484 h 3728640"/>
              <a:gd name="connsiteX17" fmla="*/ 3837690 w 3837690"/>
              <a:gd name="connsiteY17" fmla="*/ 3223110 h 3728640"/>
              <a:gd name="connsiteX0" fmla="*/ 3835616 w 3837690"/>
              <a:gd name="connsiteY0" fmla="*/ 3219925 h 3728656"/>
              <a:gd name="connsiteX1" fmla="*/ 3417487 w 3837690"/>
              <a:gd name="connsiteY1" fmla="*/ 3513956 h 3728656"/>
              <a:gd name="connsiteX2" fmla="*/ 2964477 w 3837690"/>
              <a:gd name="connsiteY2" fmla="*/ 3558897 h 3728656"/>
              <a:gd name="connsiteX3" fmla="*/ 2335224 w 3837690"/>
              <a:gd name="connsiteY3" fmla="*/ 3727442 h 3728656"/>
              <a:gd name="connsiteX4" fmla="*/ 1046696 w 3837690"/>
              <a:gd name="connsiteY4" fmla="*/ 3462165 h 3728656"/>
              <a:gd name="connsiteX5" fmla="*/ 268858 w 3837690"/>
              <a:gd name="connsiteY5" fmla="*/ 2950050 h 3728656"/>
              <a:gd name="connsiteX6" fmla="*/ 18644 w 3837690"/>
              <a:gd name="connsiteY6" fmla="*/ 2200752 h 3728656"/>
              <a:gd name="connsiteX7" fmla="*/ 30297 w 3837690"/>
              <a:gd name="connsiteY7" fmla="*/ 1762911 h 3728656"/>
              <a:gd name="connsiteX8" fmla="*/ 301529 w 3837690"/>
              <a:gd name="connsiteY8" fmla="*/ 901232 h 3728656"/>
              <a:gd name="connsiteX9" fmla="*/ 717992 w 3837690"/>
              <a:gd name="connsiteY9" fmla="*/ 341005 h 3728656"/>
              <a:gd name="connsiteX10" fmla="*/ 1651216 w 3837690"/>
              <a:gd name="connsiteY10" fmla="*/ 0 h 3728656"/>
              <a:gd name="connsiteX11" fmla="*/ 2433536 w 3837690"/>
              <a:gd name="connsiteY11" fmla="*/ 50005 h 3728656"/>
              <a:gd name="connsiteX12" fmla="*/ 3027594 w 3837690"/>
              <a:gd name="connsiteY12" fmla="*/ 370369 h 3728656"/>
              <a:gd name="connsiteX13" fmla="*/ 3385290 w 3837690"/>
              <a:gd name="connsiteY13" fmla="*/ 1171254 h 3728656"/>
              <a:gd name="connsiteX14" fmla="*/ 3461687 w 3837690"/>
              <a:gd name="connsiteY14" fmla="*/ 2214396 h 3728656"/>
              <a:gd name="connsiteX15" fmla="*/ 3430700 w 3837690"/>
              <a:gd name="connsiteY15" fmla="*/ 2656798 h 3728656"/>
              <a:gd name="connsiteX16" fmla="*/ 3292091 w 3837690"/>
              <a:gd name="connsiteY16" fmla="*/ 2978484 h 3728656"/>
              <a:gd name="connsiteX17" fmla="*/ 3837690 w 3837690"/>
              <a:gd name="connsiteY17" fmla="*/ 3223110 h 3728656"/>
              <a:gd name="connsiteX0" fmla="*/ 3835616 w 3835616"/>
              <a:gd name="connsiteY0" fmla="*/ 3219925 h 3728656"/>
              <a:gd name="connsiteX1" fmla="*/ 3417487 w 3835616"/>
              <a:gd name="connsiteY1" fmla="*/ 3513956 h 3728656"/>
              <a:gd name="connsiteX2" fmla="*/ 2964477 w 3835616"/>
              <a:gd name="connsiteY2" fmla="*/ 3558897 h 3728656"/>
              <a:gd name="connsiteX3" fmla="*/ 2335224 w 3835616"/>
              <a:gd name="connsiteY3" fmla="*/ 3727442 h 3728656"/>
              <a:gd name="connsiteX4" fmla="*/ 1046696 w 3835616"/>
              <a:gd name="connsiteY4" fmla="*/ 3462165 h 3728656"/>
              <a:gd name="connsiteX5" fmla="*/ 268858 w 3835616"/>
              <a:gd name="connsiteY5" fmla="*/ 2950050 h 3728656"/>
              <a:gd name="connsiteX6" fmla="*/ 18644 w 3835616"/>
              <a:gd name="connsiteY6" fmla="*/ 2200752 h 3728656"/>
              <a:gd name="connsiteX7" fmla="*/ 30297 w 3835616"/>
              <a:gd name="connsiteY7" fmla="*/ 1762911 h 3728656"/>
              <a:gd name="connsiteX8" fmla="*/ 301529 w 3835616"/>
              <a:gd name="connsiteY8" fmla="*/ 901232 h 3728656"/>
              <a:gd name="connsiteX9" fmla="*/ 717992 w 3835616"/>
              <a:gd name="connsiteY9" fmla="*/ 341005 h 3728656"/>
              <a:gd name="connsiteX10" fmla="*/ 1651216 w 3835616"/>
              <a:gd name="connsiteY10" fmla="*/ 0 h 3728656"/>
              <a:gd name="connsiteX11" fmla="*/ 2433536 w 3835616"/>
              <a:gd name="connsiteY11" fmla="*/ 50005 h 3728656"/>
              <a:gd name="connsiteX12" fmla="*/ 3027594 w 3835616"/>
              <a:gd name="connsiteY12" fmla="*/ 370369 h 3728656"/>
              <a:gd name="connsiteX13" fmla="*/ 3385290 w 3835616"/>
              <a:gd name="connsiteY13" fmla="*/ 1171254 h 3728656"/>
              <a:gd name="connsiteX14" fmla="*/ 3461687 w 3835616"/>
              <a:gd name="connsiteY14" fmla="*/ 2214396 h 3728656"/>
              <a:gd name="connsiteX15" fmla="*/ 3430700 w 3835616"/>
              <a:gd name="connsiteY15" fmla="*/ 2656798 h 3728656"/>
              <a:gd name="connsiteX16" fmla="*/ 3292091 w 3835616"/>
              <a:gd name="connsiteY16" fmla="*/ 2978484 h 3728656"/>
              <a:gd name="connsiteX17" fmla="*/ 3751780 w 3835616"/>
              <a:gd name="connsiteY17" fmla="*/ 3256428 h 3728656"/>
              <a:gd name="connsiteX0" fmla="*/ 3835616 w 3835616"/>
              <a:gd name="connsiteY0" fmla="*/ 3219925 h 3729924"/>
              <a:gd name="connsiteX1" fmla="*/ 3417487 w 3835616"/>
              <a:gd name="connsiteY1" fmla="*/ 3513956 h 3729924"/>
              <a:gd name="connsiteX2" fmla="*/ 2964477 w 3835616"/>
              <a:gd name="connsiteY2" fmla="*/ 3558897 h 3729924"/>
              <a:gd name="connsiteX3" fmla="*/ 2222800 w 3835616"/>
              <a:gd name="connsiteY3" fmla="*/ 3728717 h 3729924"/>
              <a:gd name="connsiteX4" fmla="*/ 1046696 w 3835616"/>
              <a:gd name="connsiteY4" fmla="*/ 3462165 h 3729924"/>
              <a:gd name="connsiteX5" fmla="*/ 268858 w 3835616"/>
              <a:gd name="connsiteY5" fmla="*/ 2950050 h 3729924"/>
              <a:gd name="connsiteX6" fmla="*/ 18644 w 3835616"/>
              <a:gd name="connsiteY6" fmla="*/ 2200752 h 3729924"/>
              <a:gd name="connsiteX7" fmla="*/ 30297 w 3835616"/>
              <a:gd name="connsiteY7" fmla="*/ 1762911 h 3729924"/>
              <a:gd name="connsiteX8" fmla="*/ 301529 w 3835616"/>
              <a:gd name="connsiteY8" fmla="*/ 901232 h 3729924"/>
              <a:gd name="connsiteX9" fmla="*/ 717992 w 3835616"/>
              <a:gd name="connsiteY9" fmla="*/ 341005 h 3729924"/>
              <a:gd name="connsiteX10" fmla="*/ 1651216 w 3835616"/>
              <a:gd name="connsiteY10" fmla="*/ 0 h 3729924"/>
              <a:gd name="connsiteX11" fmla="*/ 2433536 w 3835616"/>
              <a:gd name="connsiteY11" fmla="*/ 50005 h 3729924"/>
              <a:gd name="connsiteX12" fmla="*/ 3027594 w 3835616"/>
              <a:gd name="connsiteY12" fmla="*/ 370369 h 3729924"/>
              <a:gd name="connsiteX13" fmla="*/ 3385290 w 3835616"/>
              <a:gd name="connsiteY13" fmla="*/ 1171254 h 3729924"/>
              <a:gd name="connsiteX14" fmla="*/ 3461687 w 3835616"/>
              <a:gd name="connsiteY14" fmla="*/ 2214396 h 3729924"/>
              <a:gd name="connsiteX15" fmla="*/ 3430700 w 3835616"/>
              <a:gd name="connsiteY15" fmla="*/ 2656798 h 3729924"/>
              <a:gd name="connsiteX16" fmla="*/ 3292091 w 3835616"/>
              <a:gd name="connsiteY16" fmla="*/ 2978484 h 3729924"/>
              <a:gd name="connsiteX17" fmla="*/ 3751780 w 3835616"/>
              <a:gd name="connsiteY17" fmla="*/ 3256428 h 3729924"/>
              <a:gd name="connsiteX0" fmla="*/ 3835616 w 3835616"/>
              <a:gd name="connsiteY0" fmla="*/ 3219925 h 3731978"/>
              <a:gd name="connsiteX1" fmla="*/ 3417487 w 3835616"/>
              <a:gd name="connsiteY1" fmla="*/ 3513956 h 3731978"/>
              <a:gd name="connsiteX2" fmla="*/ 2964477 w 3835616"/>
              <a:gd name="connsiteY2" fmla="*/ 3558897 h 3731978"/>
              <a:gd name="connsiteX3" fmla="*/ 2222800 w 3835616"/>
              <a:gd name="connsiteY3" fmla="*/ 3728717 h 3731978"/>
              <a:gd name="connsiteX4" fmla="*/ 1046696 w 3835616"/>
              <a:gd name="connsiteY4" fmla="*/ 3462165 h 3731978"/>
              <a:gd name="connsiteX5" fmla="*/ 268858 w 3835616"/>
              <a:gd name="connsiteY5" fmla="*/ 2950050 h 3731978"/>
              <a:gd name="connsiteX6" fmla="*/ 18644 w 3835616"/>
              <a:gd name="connsiteY6" fmla="*/ 2200752 h 3731978"/>
              <a:gd name="connsiteX7" fmla="*/ 30297 w 3835616"/>
              <a:gd name="connsiteY7" fmla="*/ 1762911 h 3731978"/>
              <a:gd name="connsiteX8" fmla="*/ 301529 w 3835616"/>
              <a:gd name="connsiteY8" fmla="*/ 901232 h 3731978"/>
              <a:gd name="connsiteX9" fmla="*/ 717992 w 3835616"/>
              <a:gd name="connsiteY9" fmla="*/ 341005 h 3731978"/>
              <a:gd name="connsiteX10" fmla="*/ 1651216 w 3835616"/>
              <a:gd name="connsiteY10" fmla="*/ 0 h 3731978"/>
              <a:gd name="connsiteX11" fmla="*/ 2433536 w 3835616"/>
              <a:gd name="connsiteY11" fmla="*/ 50005 h 3731978"/>
              <a:gd name="connsiteX12" fmla="*/ 3027594 w 3835616"/>
              <a:gd name="connsiteY12" fmla="*/ 370369 h 3731978"/>
              <a:gd name="connsiteX13" fmla="*/ 3385290 w 3835616"/>
              <a:gd name="connsiteY13" fmla="*/ 1171254 h 3731978"/>
              <a:gd name="connsiteX14" fmla="*/ 3461687 w 3835616"/>
              <a:gd name="connsiteY14" fmla="*/ 2214396 h 3731978"/>
              <a:gd name="connsiteX15" fmla="*/ 3430700 w 3835616"/>
              <a:gd name="connsiteY15" fmla="*/ 2656798 h 3731978"/>
              <a:gd name="connsiteX16" fmla="*/ 3292091 w 3835616"/>
              <a:gd name="connsiteY16" fmla="*/ 2978484 h 3731978"/>
              <a:gd name="connsiteX17" fmla="*/ 3751780 w 3835616"/>
              <a:gd name="connsiteY17" fmla="*/ 3256428 h 3731978"/>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717992 w 3835616"/>
              <a:gd name="connsiteY8" fmla="*/ 34100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542523 w 3835616"/>
              <a:gd name="connsiteY8" fmla="*/ 29147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188 w 3833188"/>
              <a:gd name="connsiteY0" fmla="*/ 3219925 h 3731979"/>
              <a:gd name="connsiteX1" fmla="*/ 3415059 w 3833188"/>
              <a:gd name="connsiteY1" fmla="*/ 3513956 h 3731979"/>
              <a:gd name="connsiteX2" fmla="*/ 2962049 w 3833188"/>
              <a:gd name="connsiteY2" fmla="*/ 3558897 h 3731979"/>
              <a:gd name="connsiteX3" fmla="*/ 2220372 w 3833188"/>
              <a:gd name="connsiteY3" fmla="*/ 3728717 h 3731979"/>
              <a:gd name="connsiteX4" fmla="*/ 1044268 w 3833188"/>
              <a:gd name="connsiteY4" fmla="*/ 3462165 h 3731979"/>
              <a:gd name="connsiteX5" fmla="*/ 261479 w 3833188"/>
              <a:gd name="connsiteY5" fmla="*/ 3050740 h 3731979"/>
              <a:gd name="connsiteX6" fmla="*/ 16216 w 3833188"/>
              <a:gd name="connsiteY6" fmla="*/ 2200752 h 3731979"/>
              <a:gd name="connsiteX7" fmla="*/ 34233 w 3833188"/>
              <a:gd name="connsiteY7" fmla="*/ 1633447 h 3731979"/>
              <a:gd name="connsiteX8" fmla="*/ 540095 w 3833188"/>
              <a:gd name="connsiteY8" fmla="*/ 291475 h 3731979"/>
              <a:gd name="connsiteX9" fmla="*/ 1648788 w 3833188"/>
              <a:gd name="connsiteY9" fmla="*/ 0 h 3731979"/>
              <a:gd name="connsiteX10" fmla="*/ 2431108 w 3833188"/>
              <a:gd name="connsiteY10" fmla="*/ 50005 h 3731979"/>
              <a:gd name="connsiteX11" fmla="*/ 3025166 w 3833188"/>
              <a:gd name="connsiteY11" fmla="*/ 370369 h 3731979"/>
              <a:gd name="connsiteX12" fmla="*/ 3382862 w 3833188"/>
              <a:gd name="connsiteY12" fmla="*/ 1171254 h 3731979"/>
              <a:gd name="connsiteX13" fmla="*/ 3459259 w 3833188"/>
              <a:gd name="connsiteY13" fmla="*/ 2214396 h 3731979"/>
              <a:gd name="connsiteX14" fmla="*/ 3428272 w 3833188"/>
              <a:gd name="connsiteY14" fmla="*/ 2656798 h 3731979"/>
              <a:gd name="connsiteX15" fmla="*/ 3289663 w 3833188"/>
              <a:gd name="connsiteY15" fmla="*/ 2978484 h 3731979"/>
              <a:gd name="connsiteX16" fmla="*/ 3749352 w 3833188"/>
              <a:gd name="connsiteY16" fmla="*/ 3256428 h 3731979"/>
              <a:gd name="connsiteX0" fmla="*/ 3833188 w 3833188"/>
              <a:gd name="connsiteY0" fmla="*/ 3219925 h 3729118"/>
              <a:gd name="connsiteX1" fmla="*/ 3415059 w 3833188"/>
              <a:gd name="connsiteY1" fmla="*/ 3513956 h 3729118"/>
              <a:gd name="connsiteX2" fmla="*/ 2962049 w 3833188"/>
              <a:gd name="connsiteY2" fmla="*/ 3558897 h 3729118"/>
              <a:gd name="connsiteX3" fmla="*/ 2220372 w 3833188"/>
              <a:gd name="connsiteY3" fmla="*/ 3728717 h 3729118"/>
              <a:gd name="connsiteX4" fmla="*/ 1042147 w 3833188"/>
              <a:gd name="connsiteY4" fmla="*/ 3505319 h 3729118"/>
              <a:gd name="connsiteX5" fmla="*/ 261479 w 3833188"/>
              <a:gd name="connsiteY5" fmla="*/ 3050740 h 3729118"/>
              <a:gd name="connsiteX6" fmla="*/ 16216 w 3833188"/>
              <a:gd name="connsiteY6" fmla="*/ 2200752 h 3729118"/>
              <a:gd name="connsiteX7" fmla="*/ 34233 w 3833188"/>
              <a:gd name="connsiteY7" fmla="*/ 1633447 h 3729118"/>
              <a:gd name="connsiteX8" fmla="*/ 540095 w 3833188"/>
              <a:gd name="connsiteY8" fmla="*/ 291475 h 3729118"/>
              <a:gd name="connsiteX9" fmla="*/ 1648788 w 3833188"/>
              <a:gd name="connsiteY9" fmla="*/ 0 h 3729118"/>
              <a:gd name="connsiteX10" fmla="*/ 2431108 w 3833188"/>
              <a:gd name="connsiteY10" fmla="*/ 50005 h 3729118"/>
              <a:gd name="connsiteX11" fmla="*/ 3025166 w 3833188"/>
              <a:gd name="connsiteY11" fmla="*/ 370369 h 3729118"/>
              <a:gd name="connsiteX12" fmla="*/ 3382862 w 3833188"/>
              <a:gd name="connsiteY12" fmla="*/ 1171254 h 3729118"/>
              <a:gd name="connsiteX13" fmla="*/ 3459259 w 3833188"/>
              <a:gd name="connsiteY13" fmla="*/ 2214396 h 3729118"/>
              <a:gd name="connsiteX14" fmla="*/ 3428272 w 3833188"/>
              <a:gd name="connsiteY14" fmla="*/ 2656798 h 3729118"/>
              <a:gd name="connsiteX15" fmla="*/ 3289663 w 3833188"/>
              <a:gd name="connsiteY15" fmla="*/ 2978484 h 3729118"/>
              <a:gd name="connsiteX16" fmla="*/ 3749352 w 3833188"/>
              <a:gd name="connsiteY16" fmla="*/ 3256428 h 3729118"/>
              <a:gd name="connsiteX0" fmla="*/ 3755903 w 3755903"/>
              <a:gd name="connsiteY0" fmla="*/ 3264410 h 3729117"/>
              <a:gd name="connsiteX1" fmla="*/ 3415059 w 3755903"/>
              <a:gd name="connsiteY1" fmla="*/ 3513956 h 3729117"/>
              <a:gd name="connsiteX2" fmla="*/ 2962049 w 3755903"/>
              <a:gd name="connsiteY2" fmla="*/ 3558897 h 3729117"/>
              <a:gd name="connsiteX3" fmla="*/ 2220372 w 3755903"/>
              <a:gd name="connsiteY3" fmla="*/ 3728717 h 3729117"/>
              <a:gd name="connsiteX4" fmla="*/ 1042147 w 3755903"/>
              <a:gd name="connsiteY4" fmla="*/ 3505319 h 3729117"/>
              <a:gd name="connsiteX5" fmla="*/ 261479 w 3755903"/>
              <a:gd name="connsiteY5" fmla="*/ 3050740 h 3729117"/>
              <a:gd name="connsiteX6" fmla="*/ 16216 w 3755903"/>
              <a:gd name="connsiteY6" fmla="*/ 2200752 h 3729117"/>
              <a:gd name="connsiteX7" fmla="*/ 34233 w 3755903"/>
              <a:gd name="connsiteY7" fmla="*/ 1633447 h 3729117"/>
              <a:gd name="connsiteX8" fmla="*/ 540095 w 3755903"/>
              <a:gd name="connsiteY8" fmla="*/ 291475 h 3729117"/>
              <a:gd name="connsiteX9" fmla="*/ 1648788 w 3755903"/>
              <a:gd name="connsiteY9" fmla="*/ 0 h 3729117"/>
              <a:gd name="connsiteX10" fmla="*/ 2431108 w 3755903"/>
              <a:gd name="connsiteY10" fmla="*/ 50005 h 3729117"/>
              <a:gd name="connsiteX11" fmla="*/ 3025166 w 3755903"/>
              <a:gd name="connsiteY11" fmla="*/ 370369 h 3729117"/>
              <a:gd name="connsiteX12" fmla="*/ 3382862 w 3755903"/>
              <a:gd name="connsiteY12" fmla="*/ 1171254 h 3729117"/>
              <a:gd name="connsiteX13" fmla="*/ 3459259 w 3755903"/>
              <a:gd name="connsiteY13" fmla="*/ 2214396 h 3729117"/>
              <a:gd name="connsiteX14" fmla="*/ 3428272 w 3755903"/>
              <a:gd name="connsiteY14" fmla="*/ 2656798 h 3729117"/>
              <a:gd name="connsiteX15" fmla="*/ 3289663 w 3755903"/>
              <a:gd name="connsiteY15" fmla="*/ 2978484 h 3729117"/>
              <a:gd name="connsiteX16" fmla="*/ 3749352 w 3755903"/>
              <a:gd name="connsiteY16" fmla="*/ 3256428 h 3729117"/>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8272 w 3755903"/>
              <a:gd name="connsiteY14" fmla="*/ 2656798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2529 w 3755903"/>
              <a:gd name="connsiteY14" fmla="*/ 2656123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22529 w 3755903"/>
              <a:gd name="connsiteY13" fmla="*/ 2656123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8881"/>
              <a:gd name="connsiteX1" fmla="*/ 3391649 w 3755903"/>
              <a:gd name="connsiteY1" fmla="*/ 3520134 h 3728881"/>
              <a:gd name="connsiteX2" fmla="*/ 2962922 w 3755903"/>
              <a:gd name="connsiteY2" fmla="*/ 3541149 h 3728881"/>
              <a:gd name="connsiteX3" fmla="*/ 2220372 w 3755903"/>
              <a:gd name="connsiteY3" fmla="*/ 3728717 h 3728881"/>
              <a:gd name="connsiteX4" fmla="*/ 1042147 w 3755903"/>
              <a:gd name="connsiteY4" fmla="*/ 3505319 h 3728881"/>
              <a:gd name="connsiteX5" fmla="*/ 261479 w 3755903"/>
              <a:gd name="connsiteY5" fmla="*/ 3050740 h 3728881"/>
              <a:gd name="connsiteX6" fmla="*/ 16216 w 3755903"/>
              <a:gd name="connsiteY6" fmla="*/ 2200752 h 3728881"/>
              <a:gd name="connsiteX7" fmla="*/ 34233 w 3755903"/>
              <a:gd name="connsiteY7" fmla="*/ 1633447 h 3728881"/>
              <a:gd name="connsiteX8" fmla="*/ 540095 w 3755903"/>
              <a:gd name="connsiteY8" fmla="*/ 291475 h 3728881"/>
              <a:gd name="connsiteX9" fmla="*/ 1648788 w 3755903"/>
              <a:gd name="connsiteY9" fmla="*/ 0 h 3728881"/>
              <a:gd name="connsiteX10" fmla="*/ 2431108 w 3755903"/>
              <a:gd name="connsiteY10" fmla="*/ 50005 h 3728881"/>
              <a:gd name="connsiteX11" fmla="*/ 3025166 w 3755903"/>
              <a:gd name="connsiteY11" fmla="*/ 370369 h 3728881"/>
              <a:gd name="connsiteX12" fmla="*/ 3382862 w 3755903"/>
              <a:gd name="connsiteY12" fmla="*/ 1171254 h 3728881"/>
              <a:gd name="connsiteX13" fmla="*/ 3430454 w 3755903"/>
              <a:gd name="connsiteY13" fmla="*/ 2612424 h 3728881"/>
              <a:gd name="connsiteX14" fmla="*/ 3289663 w 3755903"/>
              <a:gd name="connsiteY14" fmla="*/ 2978484 h 3728881"/>
              <a:gd name="connsiteX15" fmla="*/ 3749352 w 3755903"/>
              <a:gd name="connsiteY15" fmla="*/ 3256428 h 3728881"/>
              <a:gd name="connsiteX0" fmla="*/ 3755903 w 3755903"/>
              <a:gd name="connsiteY0" fmla="*/ 3264410 h 3728816"/>
              <a:gd name="connsiteX1" fmla="*/ 3391649 w 3755903"/>
              <a:gd name="connsiteY1" fmla="*/ 3520134 h 3728816"/>
              <a:gd name="connsiteX2" fmla="*/ 2962922 w 3755903"/>
              <a:gd name="connsiteY2" fmla="*/ 3541149 h 3728816"/>
              <a:gd name="connsiteX3" fmla="*/ 2220372 w 3755903"/>
              <a:gd name="connsiteY3" fmla="*/ 3728717 h 3728816"/>
              <a:gd name="connsiteX4" fmla="*/ 1039530 w 3755903"/>
              <a:gd name="connsiteY4" fmla="*/ 3558566 h 3728816"/>
              <a:gd name="connsiteX5" fmla="*/ 261479 w 3755903"/>
              <a:gd name="connsiteY5" fmla="*/ 3050740 h 3728816"/>
              <a:gd name="connsiteX6" fmla="*/ 16216 w 3755903"/>
              <a:gd name="connsiteY6" fmla="*/ 2200752 h 3728816"/>
              <a:gd name="connsiteX7" fmla="*/ 34233 w 3755903"/>
              <a:gd name="connsiteY7" fmla="*/ 1633447 h 3728816"/>
              <a:gd name="connsiteX8" fmla="*/ 540095 w 3755903"/>
              <a:gd name="connsiteY8" fmla="*/ 291475 h 3728816"/>
              <a:gd name="connsiteX9" fmla="*/ 1648788 w 3755903"/>
              <a:gd name="connsiteY9" fmla="*/ 0 h 3728816"/>
              <a:gd name="connsiteX10" fmla="*/ 2431108 w 3755903"/>
              <a:gd name="connsiteY10" fmla="*/ 50005 h 3728816"/>
              <a:gd name="connsiteX11" fmla="*/ 3025166 w 3755903"/>
              <a:gd name="connsiteY11" fmla="*/ 370369 h 3728816"/>
              <a:gd name="connsiteX12" fmla="*/ 3382862 w 3755903"/>
              <a:gd name="connsiteY12" fmla="*/ 1171254 h 3728816"/>
              <a:gd name="connsiteX13" fmla="*/ 3430454 w 3755903"/>
              <a:gd name="connsiteY13" fmla="*/ 2612424 h 3728816"/>
              <a:gd name="connsiteX14" fmla="*/ 3289663 w 3755903"/>
              <a:gd name="connsiteY14" fmla="*/ 2978484 h 3728816"/>
              <a:gd name="connsiteX15" fmla="*/ 3749352 w 3755903"/>
              <a:gd name="connsiteY15" fmla="*/ 3256428 h 3728816"/>
              <a:gd name="connsiteX0" fmla="*/ 3750266 w 3750266"/>
              <a:gd name="connsiteY0" fmla="*/ 3264410 h 3728817"/>
              <a:gd name="connsiteX1" fmla="*/ 3386012 w 3750266"/>
              <a:gd name="connsiteY1" fmla="*/ 3520134 h 3728817"/>
              <a:gd name="connsiteX2" fmla="*/ 2957285 w 3750266"/>
              <a:gd name="connsiteY2" fmla="*/ 3541149 h 3728817"/>
              <a:gd name="connsiteX3" fmla="*/ 2214735 w 3750266"/>
              <a:gd name="connsiteY3" fmla="*/ 3728717 h 3728817"/>
              <a:gd name="connsiteX4" fmla="*/ 1033893 w 3750266"/>
              <a:gd name="connsiteY4" fmla="*/ 3558566 h 3728817"/>
              <a:gd name="connsiteX5" fmla="*/ 255842 w 3750266"/>
              <a:gd name="connsiteY5" fmla="*/ 3050740 h 3728817"/>
              <a:gd name="connsiteX6" fmla="*/ 18139 w 3750266"/>
              <a:gd name="connsiteY6" fmla="*/ 2281973 h 3728817"/>
              <a:gd name="connsiteX7" fmla="*/ 28596 w 3750266"/>
              <a:gd name="connsiteY7" fmla="*/ 1633447 h 3728817"/>
              <a:gd name="connsiteX8" fmla="*/ 534458 w 3750266"/>
              <a:gd name="connsiteY8" fmla="*/ 291475 h 3728817"/>
              <a:gd name="connsiteX9" fmla="*/ 1643151 w 3750266"/>
              <a:gd name="connsiteY9" fmla="*/ 0 h 3728817"/>
              <a:gd name="connsiteX10" fmla="*/ 2425471 w 3750266"/>
              <a:gd name="connsiteY10" fmla="*/ 50005 h 3728817"/>
              <a:gd name="connsiteX11" fmla="*/ 3019529 w 3750266"/>
              <a:gd name="connsiteY11" fmla="*/ 370369 h 3728817"/>
              <a:gd name="connsiteX12" fmla="*/ 3377225 w 3750266"/>
              <a:gd name="connsiteY12" fmla="*/ 1171254 h 3728817"/>
              <a:gd name="connsiteX13" fmla="*/ 3424817 w 3750266"/>
              <a:gd name="connsiteY13" fmla="*/ 2612424 h 3728817"/>
              <a:gd name="connsiteX14" fmla="*/ 3284026 w 3750266"/>
              <a:gd name="connsiteY14" fmla="*/ 2978484 h 3728817"/>
              <a:gd name="connsiteX15" fmla="*/ 3743715 w 3750266"/>
              <a:gd name="connsiteY15" fmla="*/ 3256428 h 37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C1F2A2-D184-49FB-99E6-B2EE7A52C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539370" flipH="1" flipV="1">
            <a:off x="633254" y="452324"/>
            <a:ext cx="4036224" cy="2597228"/>
          </a:xfrm>
          <a:custGeom>
            <a:avLst/>
            <a:gdLst>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403600 w 3637280"/>
              <a:gd name="connsiteY39" fmla="*/ 3505200 h 4023360"/>
              <a:gd name="connsiteX40" fmla="*/ 3505200 w 3637280"/>
              <a:gd name="connsiteY40" fmla="*/ 3596640 h 4023360"/>
              <a:gd name="connsiteX41" fmla="*/ 3545840 w 3637280"/>
              <a:gd name="connsiteY41" fmla="*/ 3637280 h 4023360"/>
              <a:gd name="connsiteX42" fmla="*/ 3596640 w 3637280"/>
              <a:gd name="connsiteY42" fmla="*/ 3667760 h 4023360"/>
              <a:gd name="connsiteX43" fmla="*/ 3637280 w 3637280"/>
              <a:gd name="connsiteY43"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45840 w 3637280"/>
              <a:gd name="connsiteY40" fmla="*/ 3637280 h 4023360"/>
              <a:gd name="connsiteX41" fmla="*/ 3596640 w 3637280"/>
              <a:gd name="connsiteY41" fmla="*/ 3667760 h 4023360"/>
              <a:gd name="connsiteX42" fmla="*/ 3637280 w 3637280"/>
              <a:gd name="connsiteY42"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41" fmla="*/ 3637280 w 3637280"/>
              <a:gd name="connsiteY41" fmla="*/ 368808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40" fmla="*/ 3596640 w 3637280"/>
              <a:gd name="connsiteY40" fmla="*/ 3667760 h 4023360"/>
              <a:gd name="connsiteX0" fmla="*/ 3637280 w 3637280"/>
              <a:gd name="connsiteY0" fmla="*/ 3352800 h 4023360"/>
              <a:gd name="connsiteX1" fmla="*/ 3606800 w 3637280"/>
              <a:gd name="connsiteY1" fmla="*/ 3403600 h 4023360"/>
              <a:gd name="connsiteX2" fmla="*/ 3556000 w 3637280"/>
              <a:gd name="connsiteY2" fmla="*/ 3474720 h 4023360"/>
              <a:gd name="connsiteX3" fmla="*/ 3535680 w 3637280"/>
              <a:gd name="connsiteY3" fmla="*/ 3505200 h 4023360"/>
              <a:gd name="connsiteX4" fmla="*/ 3515360 w 3637280"/>
              <a:gd name="connsiteY4" fmla="*/ 3525520 h 4023360"/>
              <a:gd name="connsiteX5" fmla="*/ 3474720 w 3637280"/>
              <a:gd name="connsiteY5" fmla="*/ 3576320 h 4023360"/>
              <a:gd name="connsiteX6" fmla="*/ 3230880 w 3637280"/>
              <a:gd name="connsiteY6" fmla="*/ 3749040 h 4023360"/>
              <a:gd name="connsiteX7" fmla="*/ 2763520 w 3637280"/>
              <a:gd name="connsiteY7" fmla="*/ 3931920 h 4023360"/>
              <a:gd name="connsiteX8" fmla="*/ 2407920 w 3637280"/>
              <a:gd name="connsiteY8" fmla="*/ 4013200 h 4023360"/>
              <a:gd name="connsiteX9" fmla="*/ 2204720 w 3637280"/>
              <a:gd name="connsiteY9" fmla="*/ 4023360 h 4023360"/>
              <a:gd name="connsiteX10" fmla="*/ 1869440 w 3637280"/>
              <a:gd name="connsiteY10" fmla="*/ 4013200 h 4023360"/>
              <a:gd name="connsiteX11" fmla="*/ 1483360 w 3637280"/>
              <a:gd name="connsiteY11" fmla="*/ 3942080 h 4023360"/>
              <a:gd name="connsiteX12" fmla="*/ 1259840 w 3637280"/>
              <a:gd name="connsiteY12" fmla="*/ 3870960 h 4023360"/>
              <a:gd name="connsiteX13" fmla="*/ 1056640 w 3637280"/>
              <a:gd name="connsiteY13" fmla="*/ 3779520 h 4023360"/>
              <a:gd name="connsiteX14" fmla="*/ 792480 w 3637280"/>
              <a:gd name="connsiteY14" fmla="*/ 3616960 h 4023360"/>
              <a:gd name="connsiteX15" fmla="*/ 355600 w 3637280"/>
              <a:gd name="connsiteY15" fmla="*/ 3017520 h 4023360"/>
              <a:gd name="connsiteX16" fmla="*/ 152400 w 3637280"/>
              <a:gd name="connsiteY16" fmla="*/ 2611120 h 4023360"/>
              <a:gd name="connsiteX17" fmla="*/ 30480 w 3637280"/>
              <a:gd name="connsiteY17" fmla="*/ 2204720 h 4023360"/>
              <a:gd name="connsiteX18" fmla="*/ 0 w 3637280"/>
              <a:gd name="connsiteY18" fmla="*/ 1981200 h 4023360"/>
              <a:gd name="connsiteX19" fmla="*/ 71120 w 3637280"/>
              <a:gd name="connsiteY19" fmla="*/ 1158240 h 4023360"/>
              <a:gd name="connsiteX20" fmla="*/ 132080 w 3637280"/>
              <a:gd name="connsiteY20" fmla="*/ 975360 h 4023360"/>
              <a:gd name="connsiteX21" fmla="*/ 294640 w 3637280"/>
              <a:gd name="connsiteY21" fmla="*/ 690880 h 4023360"/>
              <a:gd name="connsiteX22" fmla="*/ 751840 w 3637280"/>
              <a:gd name="connsiteY22" fmla="*/ 254000 h 4023360"/>
              <a:gd name="connsiteX23" fmla="*/ 1127760 w 3637280"/>
              <a:gd name="connsiteY23" fmla="*/ 71120 h 4023360"/>
              <a:gd name="connsiteX24" fmla="*/ 1432560 w 3637280"/>
              <a:gd name="connsiteY24" fmla="*/ 10160 h 4023360"/>
              <a:gd name="connsiteX25" fmla="*/ 1625600 w 3637280"/>
              <a:gd name="connsiteY25" fmla="*/ 0 h 4023360"/>
              <a:gd name="connsiteX26" fmla="*/ 2174240 w 3637280"/>
              <a:gd name="connsiteY26" fmla="*/ 20320 h 4023360"/>
              <a:gd name="connsiteX27" fmla="*/ 2407920 w 3637280"/>
              <a:gd name="connsiteY27" fmla="*/ 101600 h 4023360"/>
              <a:gd name="connsiteX28" fmla="*/ 2580640 w 3637280"/>
              <a:gd name="connsiteY28" fmla="*/ 223520 h 4023360"/>
              <a:gd name="connsiteX29" fmla="*/ 2794000 w 3637280"/>
              <a:gd name="connsiteY29" fmla="*/ 599440 h 4023360"/>
              <a:gd name="connsiteX30" fmla="*/ 2885440 w 3637280"/>
              <a:gd name="connsiteY30" fmla="*/ 853440 h 4023360"/>
              <a:gd name="connsiteX31" fmla="*/ 3007360 w 3637280"/>
              <a:gd name="connsiteY31" fmla="*/ 1361440 h 4023360"/>
              <a:gd name="connsiteX32" fmla="*/ 3078480 w 3637280"/>
              <a:gd name="connsiteY32" fmla="*/ 1899920 h 4023360"/>
              <a:gd name="connsiteX33" fmla="*/ 3078480 w 3637280"/>
              <a:gd name="connsiteY33" fmla="*/ 2570480 h 4023360"/>
              <a:gd name="connsiteX34" fmla="*/ 3037840 w 3637280"/>
              <a:gd name="connsiteY34" fmla="*/ 2844800 h 4023360"/>
              <a:gd name="connsiteX35" fmla="*/ 3017520 w 3637280"/>
              <a:gd name="connsiteY35" fmla="*/ 2926080 h 4023360"/>
              <a:gd name="connsiteX36" fmla="*/ 2997200 w 3637280"/>
              <a:gd name="connsiteY36" fmla="*/ 2966720 h 4023360"/>
              <a:gd name="connsiteX37" fmla="*/ 3068320 w 3637280"/>
              <a:gd name="connsiteY37" fmla="*/ 3098800 h 4023360"/>
              <a:gd name="connsiteX38" fmla="*/ 3108960 w 3637280"/>
              <a:gd name="connsiteY38" fmla="*/ 3169920 h 4023360"/>
              <a:gd name="connsiteX39" fmla="*/ 3505200 w 3637280"/>
              <a:gd name="connsiteY39" fmla="*/ 3596640 h 4023360"/>
              <a:gd name="connsiteX0" fmla="*/ 3637280 w 3820160"/>
              <a:gd name="connsiteY0" fmla="*/ 3352800 h 4023360"/>
              <a:gd name="connsiteX1" fmla="*/ 3606800 w 3820160"/>
              <a:gd name="connsiteY1" fmla="*/ 3403600 h 4023360"/>
              <a:gd name="connsiteX2" fmla="*/ 3556000 w 3820160"/>
              <a:gd name="connsiteY2" fmla="*/ 3474720 h 4023360"/>
              <a:gd name="connsiteX3" fmla="*/ 3535680 w 3820160"/>
              <a:gd name="connsiteY3" fmla="*/ 3505200 h 4023360"/>
              <a:gd name="connsiteX4" fmla="*/ 3515360 w 3820160"/>
              <a:gd name="connsiteY4" fmla="*/ 3525520 h 4023360"/>
              <a:gd name="connsiteX5" fmla="*/ 3474720 w 3820160"/>
              <a:gd name="connsiteY5" fmla="*/ 3576320 h 4023360"/>
              <a:gd name="connsiteX6" fmla="*/ 3230880 w 3820160"/>
              <a:gd name="connsiteY6" fmla="*/ 3749040 h 4023360"/>
              <a:gd name="connsiteX7" fmla="*/ 2763520 w 3820160"/>
              <a:gd name="connsiteY7" fmla="*/ 3931920 h 4023360"/>
              <a:gd name="connsiteX8" fmla="*/ 2407920 w 3820160"/>
              <a:gd name="connsiteY8" fmla="*/ 4013200 h 4023360"/>
              <a:gd name="connsiteX9" fmla="*/ 2204720 w 3820160"/>
              <a:gd name="connsiteY9" fmla="*/ 4023360 h 4023360"/>
              <a:gd name="connsiteX10" fmla="*/ 1869440 w 3820160"/>
              <a:gd name="connsiteY10" fmla="*/ 4013200 h 4023360"/>
              <a:gd name="connsiteX11" fmla="*/ 1483360 w 3820160"/>
              <a:gd name="connsiteY11" fmla="*/ 3942080 h 4023360"/>
              <a:gd name="connsiteX12" fmla="*/ 1259840 w 3820160"/>
              <a:gd name="connsiteY12" fmla="*/ 3870960 h 4023360"/>
              <a:gd name="connsiteX13" fmla="*/ 1056640 w 3820160"/>
              <a:gd name="connsiteY13" fmla="*/ 3779520 h 4023360"/>
              <a:gd name="connsiteX14" fmla="*/ 792480 w 3820160"/>
              <a:gd name="connsiteY14" fmla="*/ 3616960 h 4023360"/>
              <a:gd name="connsiteX15" fmla="*/ 355600 w 3820160"/>
              <a:gd name="connsiteY15" fmla="*/ 3017520 h 4023360"/>
              <a:gd name="connsiteX16" fmla="*/ 152400 w 3820160"/>
              <a:gd name="connsiteY16" fmla="*/ 2611120 h 4023360"/>
              <a:gd name="connsiteX17" fmla="*/ 30480 w 3820160"/>
              <a:gd name="connsiteY17" fmla="*/ 2204720 h 4023360"/>
              <a:gd name="connsiteX18" fmla="*/ 0 w 3820160"/>
              <a:gd name="connsiteY18" fmla="*/ 1981200 h 4023360"/>
              <a:gd name="connsiteX19" fmla="*/ 71120 w 3820160"/>
              <a:gd name="connsiteY19" fmla="*/ 1158240 h 4023360"/>
              <a:gd name="connsiteX20" fmla="*/ 132080 w 3820160"/>
              <a:gd name="connsiteY20" fmla="*/ 975360 h 4023360"/>
              <a:gd name="connsiteX21" fmla="*/ 294640 w 3820160"/>
              <a:gd name="connsiteY21" fmla="*/ 690880 h 4023360"/>
              <a:gd name="connsiteX22" fmla="*/ 751840 w 3820160"/>
              <a:gd name="connsiteY22" fmla="*/ 254000 h 4023360"/>
              <a:gd name="connsiteX23" fmla="*/ 1127760 w 3820160"/>
              <a:gd name="connsiteY23" fmla="*/ 71120 h 4023360"/>
              <a:gd name="connsiteX24" fmla="*/ 1432560 w 3820160"/>
              <a:gd name="connsiteY24" fmla="*/ 10160 h 4023360"/>
              <a:gd name="connsiteX25" fmla="*/ 1625600 w 3820160"/>
              <a:gd name="connsiteY25" fmla="*/ 0 h 4023360"/>
              <a:gd name="connsiteX26" fmla="*/ 2174240 w 3820160"/>
              <a:gd name="connsiteY26" fmla="*/ 20320 h 4023360"/>
              <a:gd name="connsiteX27" fmla="*/ 2407920 w 3820160"/>
              <a:gd name="connsiteY27" fmla="*/ 101600 h 4023360"/>
              <a:gd name="connsiteX28" fmla="*/ 2580640 w 3820160"/>
              <a:gd name="connsiteY28" fmla="*/ 223520 h 4023360"/>
              <a:gd name="connsiteX29" fmla="*/ 2794000 w 3820160"/>
              <a:gd name="connsiteY29" fmla="*/ 599440 h 4023360"/>
              <a:gd name="connsiteX30" fmla="*/ 2885440 w 3820160"/>
              <a:gd name="connsiteY30" fmla="*/ 853440 h 4023360"/>
              <a:gd name="connsiteX31" fmla="*/ 3007360 w 3820160"/>
              <a:gd name="connsiteY31" fmla="*/ 1361440 h 4023360"/>
              <a:gd name="connsiteX32" fmla="*/ 3078480 w 3820160"/>
              <a:gd name="connsiteY32" fmla="*/ 1899920 h 4023360"/>
              <a:gd name="connsiteX33" fmla="*/ 3078480 w 3820160"/>
              <a:gd name="connsiteY33" fmla="*/ 2570480 h 4023360"/>
              <a:gd name="connsiteX34" fmla="*/ 3037840 w 3820160"/>
              <a:gd name="connsiteY34" fmla="*/ 2844800 h 4023360"/>
              <a:gd name="connsiteX35" fmla="*/ 3017520 w 3820160"/>
              <a:gd name="connsiteY35" fmla="*/ 2926080 h 4023360"/>
              <a:gd name="connsiteX36" fmla="*/ 2997200 w 3820160"/>
              <a:gd name="connsiteY36" fmla="*/ 2966720 h 4023360"/>
              <a:gd name="connsiteX37" fmla="*/ 3068320 w 3820160"/>
              <a:gd name="connsiteY37" fmla="*/ 3098800 h 4023360"/>
              <a:gd name="connsiteX38" fmla="*/ 3108960 w 3820160"/>
              <a:gd name="connsiteY38" fmla="*/ 3169920 h 4023360"/>
              <a:gd name="connsiteX39" fmla="*/ 3820160 w 3820160"/>
              <a:gd name="connsiteY39" fmla="*/ 3078480 h 4023360"/>
              <a:gd name="connsiteX0" fmla="*/ 3606800 w 3820160"/>
              <a:gd name="connsiteY0" fmla="*/ 3403600 h 4023360"/>
              <a:gd name="connsiteX1" fmla="*/ 3556000 w 3820160"/>
              <a:gd name="connsiteY1" fmla="*/ 3474720 h 4023360"/>
              <a:gd name="connsiteX2" fmla="*/ 3535680 w 3820160"/>
              <a:gd name="connsiteY2" fmla="*/ 3505200 h 4023360"/>
              <a:gd name="connsiteX3" fmla="*/ 3515360 w 3820160"/>
              <a:gd name="connsiteY3" fmla="*/ 3525520 h 4023360"/>
              <a:gd name="connsiteX4" fmla="*/ 3474720 w 3820160"/>
              <a:gd name="connsiteY4" fmla="*/ 3576320 h 4023360"/>
              <a:gd name="connsiteX5" fmla="*/ 3230880 w 3820160"/>
              <a:gd name="connsiteY5" fmla="*/ 3749040 h 4023360"/>
              <a:gd name="connsiteX6" fmla="*/ 2763520 w 3820160"/>
              <a:gd name="connsiteY6" fmla="*/ 3931920 h 4023360"/>
              <a:gd name="connsiteX7" fmla="*/ 2407920 w 3820160"/>
              <a:gd name="connsiteY7" fmla="*/ 4013200 h 4023360"/>
              <a:gd name="connsiteX8" fmla="*/ 2204720 w 3820160"/>
              <a:gd name="connsiteY8" fmla="*/ 4023360 h 4023360"/>
              <a:gd name="connsiteX9" fmla="*/ 1869440 w 3820160"/>
              <a:gd name="connsiteY9" fmla="*/ 4013200 h 4023360"/>
              <a:gd name="connsiteX10" fmla="*/ 1483360 w 3820160"/>
              <a:gd name="connsiteY10" fmla="*/ 3942080 h 4023360"/>
              <a:gd name="connsiteX11" fmla="*/ 1259840 w 3820160"/>
              <a:gd name="connsiteY11" fmla="*/ 3870960 h 4023360"/>
              <a:gd name="connsiteX12" fmla="*/ 1056640 w 3820160"/>
              <a:gd name="connsiteY12" fmla="*/ 3779520 h 4023360"/>
              <a:gd name="connsiteX13" fmla="*/ 792480 w 3820160"/>
              <a:gd name="connsiteY13" fmla="*/ 3616960 h 4023360"/>
              <a:gd name="connsiteX14" fmla="*/ 355600 w 3820160"/>
              <a:gd name="connsiteY14" fmla="*/ 3017520 h 4023360"/>
              <a:gd name="connsiteX15" fmla="*/ 152400 w 3820160"/>
              <a:gd name="connsiteY15" fmla="*/ 2611120 h 4023360"/>
              <a:gd name="connsiteX16" fmla="*/ 30480 w 3820160"/>
              <a:gd name="connsiteY16" fmla="*/ 2204720 h 4023360"/>
              <a:gd name="connsiteX17" fmla="*/ 0 w 3820160"/>
              <a:gd name="connsiteY17" fmla="*/ 1981200 h 4023360"/>
              <a:gd name="connsiteX18" fmla="*/ 71120 w 3820160"/>
              <a:gd name="connsiteY18" fmla="*/ 1158240 h 4023360"/>
              <a:gd name="connsiteX19" fmla="*/ 132080 w 3820160"/>
              <a:gd name="connsiteY19" fmla="*/ 975360 h 4023360"/>
              <a:gd name="connsiteX20" fmla="*/ 294640 w 3820160"/>
              <a:gd name="connsiteY20" fmla="*/ 690880 h 4023360"/>
              <a:gd name="connsiteX21" fmla="*/ 751840 w 3820160"/>
              <a:gd name="connsiteY21" fmla="*/ 254000 h 4023360"/>
              <a:gd name="connsiteX22" fmla="*/ 1127760 w 3820160"/>
              <a:gd name="connsiteY22" fmla="*/ 71120 h 4023360"/>
              <a:gd name="connsiteX23" fmla="*/ 1432560 w 3820160"/>
              <a:gd name="connsiteY23" fmla="*/ 10160 h 4023360"/>
              <a:gd name="connsiteX24" fmla="*/ 1625600 w 3820160"/>
              <a:gd name="connsiteY24" fmla="*/ 0 h 4023360"/>
              <a:gd name="connsiteX25" fmla="*/ 2174240 w 3820160"/>
              <a:gd name="connsiteY25" fmla="*/ 20320 h 4023360"/>
              <a:gd name="connsiteX26" fmla="*/ 2407920 w 3820160"/>
              <a:gd name="connsiteY26" fmla="*/ 101600 h 4023360"/>
              <a:gd name="connsiteX27" fmla="*/ 2580640 w 3820160"/>
              <a:gd name="connsiteY27" fmla="*/ 223520 h 4023360"/>
              <a:gd name="connsiteX28" fmla="*/ 2794000 w 3820160"/>
              <a:gd name="connsiteY28" fmla="*/ 599440 h 4023360"/>
              <a:gd name="connsiteX29" fmla="*/ 2885440 w 3820160"/>
              <a:gd name="connsiteY29" fmla="*/ 853440 h 4023360"/>
              <a:gd name="connsiteX30" fmla="*/ 3007360 w 3820160"/>
              <a:gd name="connsiteY30" fmla="*/ 1361440 h 4023360"/>
              <a:gd name="connsiteX31" fmla="*/ 3078480 w 3820160"/>
              <a:gd name="connsiteY31" fmla="*/ 1899920 h 4023360"/>
              <a:gd name="connsiteX32" fmla="*/ 3078480 w 3820160"/>
              <a:gd name="connsiteY32" fmla="*/ 2570480 h 4023360"/>
              <a:gd name="connsiteX33" fmla="*/ 3037840 w 3820160"/>
              <a:gd name="connsiteY33" fmla="*/ 2844800 h 4023360"/>
              <a:gd name="connsiteX34" fmla="*/ 3017520 w 3820160"/>
              <a:gd name="connsiteY34" fmla="*/ 2926080 h 4023360"/>
              <a:gd name="connsiteX35" fmla="*/ 2997200 w 3820160"/>
              <a:gd name="connsiteY35" fmla="*/ 2966720 h 4023360"/>
              <a:gd name="connsiteX36" fmla="*/ 3068320 w 3820160"/>
              <a:gd name="connsiteY36" fmla="*/ 3098800 h 4023360"/>
              <a:gd name="connsiteX37" fmla="*/ 3108960 w 3820160"/>
              <a:gd name="connsiteY37" fmla="*/ 3169920 h 4023360"/>
              <a:gd name="connsiteX38" fmla="*/ 3820160 w 3820160"/>
              <a:gd name="connsiteY38" fmla="*/ 3078480 h 4023360"/>
              <a:gd name="connsiteX0" fmla="*/ 3556000 w 3820160"/>
              <a:gd name="connsiteY0" fmla="*/ 3474720 h 4023360"/>
              <a:gd name="connsiteX1" fmla="*/ 3535680 w 3820160"/>
              <a:gd name="connsiteY1" fmla="*/ 3505200 h 4023360"/>
              <a:gd name="connsiteX2" fmla="*/ 3515360 w 3820160"/>
              <a:gd name="connsiteY2" fmla="*/ 3525520 h 4023360"/>
              <a:gd name="connsiteX3" fmla="*/ 3474720 w 3820160"/>
              <a:gd name="connsiteY3" fmla="*/ 3576320 h 4023360"/>
              <a:gd name="connsiteX4" fmla="*/ 3230880 w 3820160"/>
              <a:gd name="connsiteY4" fmla="*/ 3749040 h 4023360"/>
              <a:gd name="connsiteX5" fmla="*/ 2763520 w 3820160"/>
              <a:gd name="connsiteY5" fmla="*/ 3931920 h 4023360"/>
              <a:gd name="connsiteX6" fmla="*/ 2407920 w 3820160"/>
              <a:gd name="connsiteY6" fmla="*/ 4013200 h 4023360"/>
              <a:gd name="connsiteX7" fmla="*/ 2204720 w 3820160"/>
              <a:gd name="connsiteY7" fmla="*/ 4023360 h 4023360"/>
              <a:gd name="connsiteX8" fmla="*/ 1869440 w 3820160"/>
              <a:gd name="connsiteY8" fmla="*/ 4013200 h 4023360"/>
              <a:gd name="connsiteX9" fmla="*/ 1483360 w 3820160"/>
              <a:gd name="connsiteY9" fmla="*/ 3942080 h 4023360"/>
              <a:gd name="connsiteX10" fmla="*/ 1259840 w 3820160"/>
              <a:gd name="connsiteY10" fmla="*/ 3870960 h 4023360"/>
              <a:gd name="connsiteX11" fmla="*/ 1056640 w 3820160"/>
              <a:gd name="connsiteY11" fmla="*/ 3779520 h 4023360"/>
              <a:gd name="connsiteX12" fmla="*/ 792480 w 3820160"/>
              <a:gd name="connsiteY12" fmla="*/ 3616960 h 4023360"/>
              <a:gd name="connsiteX13" fmla="*/ 355600 w 3820160"/>
              <a:gd name="connsiteY13" fmla="*/ 3017520 h 4023360"/>
              <a:gd name="connsiteX14" fmla="*/ 152400 w 3820160"/>
              <a:gd name="connsiteY14" fmla="*/ 2611120 h 4023360"/>
              <a:gd name="connsiteX15" fmla="*/ 30480 w 3820160"/>
              <a:gd name="connsiteY15" fmla="*/ 2204720 h 4023360"/>
              <a:gd name="connsiteX16" fmla="*/ 0 w 3820160"/>
              <a:gd name="connsiteY16" fmla="*/ 1981200 h 4023360"/>
              <a:gd name="connsiteX17" fmla="*/ 71120 w 3820160"/>
              <a:gd name="connsiteY17" fmla="*/ 1158240 h 4023360"/>
              <a:gd name="connsiteX18" fmla="*/ 132080 w 3820160"/>
              <a:gd name="connsiteY18" fmla="*/ 975360 h 4023360"/>
              <a:gd name="connsiteX19" fmla="*/ 294640 w 3820160"/>
              <a:gd name="connsiteY19" fmla="*/ 690880 h 4023360"/>
              <a:gd name="connsiteX20" fmla="*/ 751840 w 3820160"/>
              <a:gd name="connsiteY20" fmla="*/ 254000 h 4023360"/>
              <a:gd name="connsiteX21" fmla="*/ 1127760 w 3820160"/>
              <a:gd name="connsiteY21" fmla="*/ 71120 h 4023360"/>
              <a:gd name="connsiteX22" fmla="*/ 1432560 w 3820160"/>
              <a:gd name="connsiteY22" fmla="*/ 10160 h 4023360"/>
              <a:gd name="connsiteX23" fmla="*/ 1625600 w 3820160"/>
              <a:gd name="connsiteY23" fmla="*/ 0 h 4023360"/>
              <a:gd name="connsiteX24" fmla="*/ 2174240 w 3820160"/>
              <a:gd name="connsiteY24" fmla="*/ 20320 h 4023360"/>
              <a:gd name="connsiteX25" fmla="*/ 2407920 w 3820160"/>
              <a:gd name="connsiteY25" fmla="*/ 101600 h 4023360"/>
              <a:gd name="connsiteX26" fmla="*/ 2580640 w 3820160"/>
              <a:gd name="connsiteY26" fmla="*/ 223520 h 4023360"/>
              <a:gd name="connsiteX27" fmla="*/ 2794000 w 3820160"/>
              <a:gd name="connsiteY27" fmla="*/ 599440 h 4023360"/>
              <a:gd name="connsiteX28" fmla="*/ 2885440 w 3820160"/>
              <a:gd name="connsiteY28" fmla="*/ 853440 h 4023360"/>
              <a:gd name="connsiteX29" fmla="*/ 3007360 w 3820160"/>
              <a:gd name="connsiteY29" fmla="*/ 1361440 h 4023360"/>
              <a:gd name="connsiteX30" fmla="*/ 3078480 w 3820160"/>
              <a:gd name="connsiteY30" fmla="*/ 1899920 h 4023360"/>
              <a:gd name="connsiteX31" fmla="*/ 3078480 w 3820160"/>
              <a:gd name="connsiteY31" fmla="*/ 2570480 h 4023360"/>
              <a:gd name="connsiteX32" fmla="*/ 3037840 w 3820160"/>
              <a:gd name="connsiteY32" fmla="*/ 2844800 h 4023360"/>
              <a:gd name="connsiteX33" fmla="*/ 3017520 w 3820160"/>
              <a:gd name="connsiteY33" fmla="*/ 2926080 h 4023360"/>
              <a:gd name="connsiteX34" fmla="*/ 2997200 w 3820160"/>
              <a:gd name="connsiteY34" fmla="*/ 2966720 h 4023360"/>
              <a:gd name="connsiteX35" fmla="*/ 3068320 w 3820160"/>
              <a:gd name="connsiteY35" fmla="*/ 3098800 h 4023360"/>
              <a:gd name="connsiteX36" fmla="*/ 3108960 w 3820160"/>
              <a:gd name="connsiteY36" fmla="*/ 3169920 h 4023360"/>
              <a:gd name="connsiteX37" fmla="*/ 3820160 w 3820160"/>
              <a:gd name="connsiteY37" fmla="*/ 3078480 h 4023360"/>
              <a:gd name="connsiteX0" fmla="*/ 3535680 w 3820160"/>
              <a:gd name="connsiteY0" fmla="*/ 3505200 h 4023360"/>
              <a:gd name="connsiteX1" fmla="*/ 3515360 w 3820160"/>
              <a:gd name="connsiteY1" fmla="*/ 3525520 h 4023360"/>
              <a:gd name="connsiteX2" fmla="*/ 3474720 w 3820160"/>
              <a:gd name="connsiteY2" fmla="*/ 3576320 h 4023360"/>
              <a:gd name="connsiteX3" fmla="*/ 3230880 w 3820160"/>
              <a:gd name="connsiteY3" fmla="*/ 3749040 h 4023360"/>
              <a:gd name="connsiteX4" fmla="*/ 2763520 w 3820160"/>
              <a:gd name="connsiteY4" fmla="*/ 3931920 h 4023360"/>
              <a:gd name="connsiteX5" fmla="*/ 2407920 w 3820160"/>
              <a:gd name="connsiteY5" fmla="*/ 4013200 h 4023360"/>
              <a:gd name="connsiteX6" fmla="*/ 2204720 w 3820160"/>
              <a:gd name="connsiteY6" fmla="*/ 4023360 h 4023360"/>
              <a:gd name="connsiteX7" fmla="*/ 1869440 w 3820160"/>
              <a:gd name="connsiteY7" fmla="*/ 4013200 h 4023360"/>
              <a:gd name="connsiteX8" fmla="*/ 1483360 w 3820160"/>
              <a:gd name="connsiteY8" fmla="*/ 3942080 h 4023360"/>
              <a:gd name="connsiteX9" fmla="*/ 1259840 w 3820160"/>
              <a:gd name="connsiteY9" fmla="*/ 3870960 h 4023360"/>
              <a:gd name="connsiteX10" fmla="*/ 1056640 w 3820160"/>
              <a:gd name="connsiteY10" fmla="*/ 3779520 h 4023360"/>
              <a:gd name="connsiteX11" fmla="*/ 792480 w 3820160"/>
              <a:gd name="connsiteY11" fmla="*/ 3616960 h 4023360"/>
              <a:gd name="connsiteX12" fmla="*/ 355600 w 3820160"/>
              <a:gd name="connsiteY12" fmla="*/ 3017520 h 4023360"/>
              <a:gd name="connsiteX13" fmla="*/ 152400 w 3820160"/>
              <a:gd name="connsiteY13" fmla="*/ 2611120 h 4023360"/>
              <a:gd name="connsiteX14" fmla="*/ 30480 w 3820160"/>
              <a:gd name="connsiteY14" fmla="*/ 2204720 h 4023360"/>
              <a:gd name="connsiteX15" fmla="*/ 0 w 3820160"/>
              <a:gd name="connsiteY15" fmla="*/ 1981200 h 4023360"/>
              <a:gd name="connsiteX16" fmla="*/ 71120 w 3820160"/>
              <a:gd name="connsiteY16" fmla="*/ 1158240 h 4023360"/>
              <a:gd name="connsiteX17" fmla="*/ 132080 w 3820160"/>
              <a:gd name="connsiteY17" fmla="*/ 975360 h 4023360"/>
              <a:gd name="connsiteX18" fmla="*/ 294640 w 3820160"/>
              <a:gd name="connsiteY18" fmla="*/ 690880 h 4023360"/>
              <a:gd name="connsiteX19" fmla="*/ 751840 w 3820160"/>
              <a:gd name="connsiteY19" fmla="*/ 254000 h 4023360"/>
              <a:gd name="connsiteX20" fmla="*/ 1127760 w 3820160"/>
              <a:gd name="connsiteY20" fmla="*/ 71120 h 4023360"/>
              <a:gd name="connsiteX21" fmla="*/ 1432560 w 3820160"/>
              <a:gd name="connsiteY21" fmla="*/ 10160 h 4023360"/>
              <a:gd name="connsiteX22" fmla="*/ 1625600 w 3820160"/>
              <a:gd name="connsiteY22" fmla="*/ 0 h 4023360"/>
              <a:gd name="connsiteX23" fmla="*/ 2174240 w 3820160"/>
              <a:gd name="connsiteY23" fmla="*/ 20320 h 4023360"/>
              <a:gd name="connsiteX24" fmla="*/ 2407920 w 3820160"/>
              <a:gd name="connsiteY24" fmla="*/ 101600 h 4023360"/>
              <a:gd name="connsiteX25" fmla="*/ 2580640 w 3820160"/>
              <a:gd name="connsiteY25" fmla="*/ 223520 h 4023360"/>
              <a:gd name="connsiteX26" fmla="*/ 2794000 w 3820160"/>
              <a:gd name="connsiteY26" fmla="*/ 599440 h 4023360"/>
              <a:gd name="connsiteX27" fmla="*/ 2885440 w 3820160"/>
              <a:gd name="connsiteY27" fmla="*/ 853440 h 4023360"/>
              <a:gd name="connsiteX28" fmla="*/ 3007360 w 3820160"/>
              <a:gd name="connsiteY28" fmla="*/ 1361440 h 4023360"/>
              <a:gd name="connsiteX29" fmla="*/ 3078480 w 3820160"/>
              <a:gd name="connsiteY29" fmla="*/ 1899920 h 4023360"/>
              <a:gd name="connsiteX30" fmla="*/ 3078480 w 3820160"/>
              <a:gd name="connsiteY30" fmla="*/ 2570480 h 4023360"/>
              <a:gd name="connsiteX31" fmla="*/ 3037840 w 3820160"/>
              <a:gd name="connsiteY31" fmla="*/ 2844800 h 4023360"/>
              <a:gd name="connsiteX32" fmla="*/ 3017520 w 3820160"/>
              <a:gd name="connsiteY32" fmla="*/ 2926080 h 4023360"/>
              <a:gd name="connsiteX33" fmla="*/ 2997200 w 3820160"/>
              <a:gd name="connsiteY33" fmla="*/ 2966720 h 4023360"/>
              <a:gd name="connsiteX34" fmla="*/ 3068320 w 3820160"/>
              <a:gd name="connsiteY34" fmla="*/ 3098800 h 4023360"/>
              <a:gd name="connsiteX35" fmla="*/ 3108960 w 3820160"/>
              <a:gd name="connsiteY35" fmla="*/ 3169920 h 4023360"/>
              <a:gd name="connsiteX36" fmla="*/ 3820160 w 3820160"/>
              <a:gd name="connsiteY36" fmla="*/ 3078480 h 4023360"/>
              <a:gd name="connsiteX0" fmla="*/ 3535680 w 3820160"/>
              <a:gd name="connsiteY0" fmla="*/ 350520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20160"/>
              <a:gd name="connsiteY0" fmla="*/ 3271520 h 4023360"/>
              <a:gd name="connsiteX1" fmla="*/ 3474720 w 3820160"/>
              <a:gd name="connsiteY1" fmla="*/ 3576320 h 4023360"/>
              <a:gd name="connsiteX2" fmla="*/ 3230880 w 3820160"/>
              <a:gd name="connsiteY2" fmla="*/ 3749040 h 4023360"/>
              <a:gd name="connsiteX3" fmla="*/ 2763520 w 3820160"/>
              <a:gd name="connsiteY3" fmla="*/ 3931920 h 4023360"/>
              <a:gd name="connsiteX4" fmla="*/ 2407920 w 3820160"/>
              <a:gd name="connsiteY4" fmla="*/ 4013200 h 4023360"/>
              <a:gd name="connsiteX5" fmla="*/ 2204720 w 3820160"/>
              <a:gd name="connsiteY5" fmla="*/ 4023360 h 4023360"/>
              <a:gd name="connsiteX6" fmla="*/ 1869440 w 3820160"/>
              <a:gd name="connsiteY6" fmla="*/ 4013200 h 4023360"/>
              <a:gd name="connsiteX7" fmla="*/ 1483360 w 3820160"/>
              <a:gd name="connsiteY7" fmla="*/ 3942080 h 4023360"/>
              <a:gd name="connsiteX8" fmla="*/ 1259840 w 3820160"/>
              <a:gd name="connsiteY8" fmla="*/ 3870960 h 4023360"/>
              <a:gd name="connsiteX9" fmla="*/ 1056640 w 3820160"/>
              <a:gd name="connsiteY9" fmla="*/ 3779520 h 4023360"/>
              <a:gd name="connsiteX10" fmla="*/ 792480 w 3820160"/>
              <a:gd name="connsiteY10" fmla="*/ 3616960 h 4023360"/>
              <a:gd name="connsiteX11" fmla="*/ 355600 w 3820160"/>
              <a:gd name="connsiteY11" fmla="*/ 3017520 h 4023360"/>
              <a:gd name="connsiteX12" fmla="*/ 152400 w 3820160"/>
              <a:gd name="connsiteY12" fmla="*/ 2611120 h 4023360"/>
              <a:gd name="connsiteX13" fmla="*/ 30480 w 3820160"/>
              <a:gd name="connsiteY13" fmla="*/ 2204720 h 4023360"/>
              <a:gd name="connsiteX14" fmla="*/ 0 w 3820160"/>
              <a:gd name="connsiteY14" fmla="*/ 1981200 h 4023360"/>
              <a:gd name="connsiteX15" fmla="*/ 71120 w 3820160"/>
              <a:gd name="connsiteY15" fmla="*/ 1158240 h 4023360"/>
              <a:gd name="connsiteX16" fmla="*/ 132080 w 3820160"/>
              <a:gd name="connsiteY16" fmla="*/ 975360 h 4023360"/>
              <a:gd name="connsiteX17" fmla="*/ 294640 w 3820160"/>
              <a:gd name="connsiteY17" fmla="*/ 690880 h 4023360"/>
              <a:gd name="connsiteX18" fmla="*/ 751840 w 3820160"/>
              <a:gd name="connsiteY18" fmla="*/ 254000 h 4023360"/>
              <a:gd name="connsiteX19" fmla="*/ 1127760 w 3820160"/>
              <a:gd name="connsiteY19" fmla="*/ 71120 h 4023360"/>
              <a:gd name="connsiteX20" fmla="*/ 1432560 w 3820160"/>
              <a:gd name="connsiteY20" fmla="*/ 10160 h 4023360"/>
              <a:gd name="connsiteX21" fmla="*/ 1625600 w 3820160"/>
              <a:gd name="connsiteY21" fmla="*/ 0 h 4023360"/>
              <a:gd name="connsiteX22" fmla="*/ 2174240 w 3820160"/>
              <a:gd name="connsiteY22" fmla="*/ 20320 h 4023360"/>
              <a:gd name="connsiteX23" fmla="*/ 2407920 w 3820160"/>
              <a:gd name="connsiteY23" fmla="*/ 101600 h 4023360"/>
              <a:gd name="connsiteX24" fmla="*/ 2580640 w 3820160"/>
              <a:gd name="connsiteY24" fmla="*/ 223520 h 4023360"/>
              <a:gd name="connsiteX25" fmla="*/ 2794000 w 3820160"/>
              <a:gd name="connsiteY25" fmla="*/ 599440 h 4023360"/>
              <a:gd name="connsiteX26" fmla="*/ 2885440 w 3820160"/>
              <a:gd name="connsiteY26" fmla="*/ 853440 h 4023360"/>
              <a:gd name="connsiteX27" fmla="*/ 3007360 w 3820160"/>
              <a:gd name="connsiteY27" fmla="*/ 1361440 h 4023360"/>
              <a:gd name="connsiteX28" fmla="*/ 3078480 w 3820160"/>
              <a:gd name="connsiteY28" fmla="*/ 1899920 h 4023360"/>
              <a:gd name="connsiteX29" fmla="*/ 3078480 w 3820160"/>
              <a:gd name="connsiteY29" fmla="*/ 2570480 h 4023360"/>
              <a:gd name="connsiteX30" fmla="*/ 3037840 w 3820160"/>
              <a:gd name="connsiteY30" fmla="*/ 2844800 h 4023360"/>
              <a:gd name="connsiteX31" fmla="*/ 3017520 w 3820160"/>
              <a:gd name="connsiteY31" fmla="*/ 2926080 h 4023360"/>
              <a:gd name="connsiteX32" fmla="*/ 2997200 w 3820160"/>
              <a:gd name="connsiteY32" fmla="*/ 2966720 h 4023360"/>
              <a:gd name="connsiteX33" fmla="*/ 3068320 w 3820160"/>
              <a:gd name="connsiteY33" fmla="*/ 3098800 h 4023360"/>
              <a:gd name="connsiteX34" fmla="*/ 3108960 w 3820160"/>
              <a:gd name="connsiteY34" fmla="*/ 3169920 h 4023360"/>
              <a:gd name="connsiteX35" fmla="*/ 3820160 w 3820160"/>
              <a:gd name="connsiteY35" fmla="*/ 307848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37840 w 3810000"/>
              <a:gd name="connsiteY30" fmla="*/ 2844800 h 4023360"/>
              <a:gd name="connsiteX31" fmla="*/ 3017520 w 3810000"/>
              <a:gd name="connsiteY31" fmla="*/ 2926080 h 4023360"/>
              <a:gd name="connsiteX32" fmla="*/ 2997200 w 3810000"/>
              <a:gd name="connsiteY32" fmla="*/ 2966720 h 4023360"/>
              <a:gd name="connsiteX33" fmla="*/ 3068320 w 3810000"/>
              <a:gd name="connsiteY33" fmla="*/ 3098800 h 4023360"/>
              <a:gd name="connsiteX34" fmla="*/ 3108960 w 3810000"/>
              <a:gd name="connsiteY34" fmla="*/ 3169920 h 4023360"/>
              <a:gd name="connsiteX35" fmla="*/ 3810000 w 3810000"/>
              <a:gd name="connsiteY35"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078480 w 3810000"/>
              <a:gd name="connsiteY29" fmla="*/ 257048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078480 w 3810000"/>
              <a:gd name="connsiteY28" fmla="*/ 18999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007360 w 3810000"/>
              <a:gd name="connsiteY27" fmla="*/ 136144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2885440 w 3810000"/>
              <a:gd name="connsiteY26" fmla="*/ 853440 h 4023360"/>
              <a:gd name="connsiteX27" fmla="*/ 3261360 w 3810000"/>
              <a:gd name="connsiteY27" fmla="*/ 1290320 h 4023360"/>
              <a:gd name="connsiteX28" fmla="*/ 3281680 w 3810000"/>
              <a:gd name="connsiteY28" fmla="*/ 1798320 h 4023360"/>
              <a:gd name="connsiteX29" fmla="*/ 3220720 w 3810000"/>
              <a:gd name="connsiteY29" fmla="*/ 2448560 h 4023360"/>
              <a:gd name="connsiteX30" fmla="*/ 3017520 w 3810000"/>
              <a:gd name="connsiteY30" fmla="*/ 2926080 h 4023360"/>
              <a:gd name="connsiteX31" fmla="*/ 2997200 w 3810000"/>
              <a:gd name="connsiteY31" fmla="*/ 2966720 h 4023360"/>
              <a:gd name="connsiteX32" fmla="*/ 3068320 w 3810000"/>
              <a:gd name="connsiteY32" fmla="*/ 3098800 h 4023360"/>
              <a:gd name="connsiteX33" fmla="*/ 3108960 w 3810000"/>
              <a:gd name="connsiteY33" fmla="*/ 3169920 h 4023360"/>
              <a:gd name="connsiteX34" fmla="*/ 3810000 w 3810000"/>
              <a:gd name="connsiteY34"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2794000 w 3810000"/>
              <a:gd name="connsiteY25" fmla="*/ 5994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10000 w 3810000"/>
              <a:gd name="connsiteY33" fmla="*/ 3291840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786592 w 3810000"/>
              <a:gd name="connsiteY33" fmla="*/ 3236276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068320 w 3810000"/>
              <a:gd name="connsiteY31" fmla="*/ 3098800 h 4023360"/>
              <a:gd name="connsiteX32" fmla="*/ 3108960 w 3810000"/>
              <a:gd name="connsiteY32" fmla="*/ 3169920 h 4023360"/>
              <a:gd name="connsiteX33" fmla="*/ 3809999 w 3810000"/>
              <a:gd name="connsiteY33"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108960 w 3810000"/>
              <a:gd name="connsiteY31" fmla="*/ 3169920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017520 w 3810000"/>
              <a:gd name="connsiteY29" fmla="*/ 2926080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2997200 w 3810000"/>
              <a:gd name="connsiteY30" fmla="*/ 2966720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54814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292138 w 3810000"/>
              <a:gd name="connsiteY30" fmla="*/ 2958783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220720 w 3810000"/>
              <a:gd name="connsiteY28" fmla="*/ 2448560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281680 w 3810000"/>
              <a:gd name="connsiteY27" fmla="*/ 1798320 h 4023360"/>
              <a:gd name="connsiteX28" fmla="*/ 3436071 w 3810000"/>
              <a:gd name="connsiteY28" fmla="*/ 2265991 h 4023360"/>
              <a:gd name="connsiteX29" fmla="*/ 3373317 w 3810000"/>
              <a:gd name="connsiteY29" fmla="*/ 2711759 h 4023360"/>
              <a:gd name="connsiteX30" fmla="*/ 3306183 w 3810000"/>
              <a:gd name="connsiteY30" fmla="*/ 2962752 h 4023360"/>
              <a:gd name="connsiteX31" fmla="*/ 3277496 w 3810000"/>
              <a:gd name="connsiteY31" fmla="*/ 3058791 h 4023360"/>
              <a:gd name="connsiteX32" fmla="*/ 3809999 w 3810000"/>
              <a:gd name="connsiteY32"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261360 w 3810000"/>
              <a:gd name="connsiteY26" fmla="*/ 1290320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017520 w 3810000"/>
              <a:gd name="connsiteY25" fmla="*/ 548640 h 4023360"/>
              <a:gd name="connsiteX26" fmla="*/ 3359674 w 3810000"/>
              <a:gd name="connsiteY26" fmla="*/ 1222849 h 4023360"/>
              <a:gd name="connsiteX27" fmla="*/ 3436071 w 3810000"/>
              <a:gd name="connsiteY27" fmla="*/ 2265991 h 4023360"/>
              <a:gd name="connsiteX28" fmla="*/ 3373317 w 3810000"/>
              <a:gd name="connsiteY28" fmla="*/ 2711759 h 4023360"/>
              <a:gd name="connsiteX29" fmla="*/ 3306183 w 3810000"/>
              <a:gd name="connsiteY29" fmla="*/ 2962752 h 4023360"/>
              <a:gd name="connsiteX30" fmla="*/ 3277496 w 3810000"/>
              <a:gd name="connsiteY30" fmla="*/ 3058791 h 4023360"/>
              <a:gd name="connsiteX31" fmla="*/ 3809999 w 3810000"/>
              <a:gd name="connsiteY31"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2580640 w 3810000"/>
              <a:gd name="connsiteY24" fmla="*/ 223520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174240 w 3810000"/>
              <a:gd name="connsiteY22" fmla="*/ 20320 h 4023360"/>
              <a:gd name="connsiteX23" fmla="*/ 2407920 w 3810000"/>
              <a:gd name="connsiteY23" fmla="*/ 101600 h 4023360"/>
              <a:gd name="connsiteX24" fmla="*/ 3001978 w 3810000"/>
              <a:gd name="connsiteY24" fmla="*/ 421964 h 4023360"/>
              <a:gd name="connsiteX25" fmla="*/ 3359674 w 3810000"/>
              <a:gd name="connsiteY25" fmla="*/ 1222849 h 4023360"/>
              <a:gd name="connsiteX26" fmla="*/ 3436071 w 3810000"/>
              <a:gd name="connsiteY26" fmla="*/ 2265991 h 4023360"/>
              <a:gd name="connsiteX27" fmla="*/ 3373317 w 3810000"/>
              <a:gd name="connsiteY27" fmla="*/ 2711759 h 4023360"/>
              <a:gd name="connsiteX28" fmla="*/ 3306183 w 3810000"/>
              <a:gd name="connsiteY28" fmla="*/ 2962752 h 4023360"/>
              <a:gd name="connsiteX29" fmla="*/ 3277496 w 3810000"/>
              <a:gd name="connsiteY29" fmla="*/ 3058791 h 4023360"/>
              <a:gd name="connsiteX30" fmla="*/ 3809999 w 3810000"/>
              <a:gd name="connsiteY30" fmla="*/ 3287872 h 4023360"/>
              <a:gd name="connsiteX0" fmla="*/ 3810000 w 3810000"/>
              <a:gd name="connsiteY0" fmla="*/ 3271520 h 4023360"/>
              <a:gd name="connsiteX1" fmla="*/ 3474720 w 3810000"/>
              <a:gd name="connsiteY1" fmla="*/ 3576320 h 4023360"/>
              <a:gd name="connsiteX2" fmla="*/ 3230880 w 3810000"/>
              <a:gd name="connsiteY2" fmla="*/ 3749040 h 4023360"/>
              <a:gd name="connsiteX3" fmla="*/ 2763520 w 3810000"/>
              <a:gd name="connsiteY3" fmla="*/ 3931920 h 4023360"/>
              <a:gd name="connsiteX4" fmla="*/ 2407920 w 3810000"/>
              <a:gd name="connsiteY4" fmla="*/ 4013200 h 4023360"/>
              <a:gd name="connsiteX5" fmla="*/ 2204720 w 3810000"/>
              <a:gd name="connsiteY5" fmla="*/ 4023360 h 4023360"/>
              <a:gd name="connsiteX6" fmla="*/ 1869440 w 3810000"/>
              <a:gd name="connsiteY6" fmla="*/ 4013200 h 4023360"/>
              <a:gd name="connsiteX7" fmla="*/ 1483360 w 3810000"/>
              <a:gd name="connsiteY7" fmla="*/ 3942080 h 4023360"/>
              <a:gd name="connsiteX8" fmla="*/ 1259840 w 3810000"/>
              <a:gd name="connsiteY8" fmla="*/ 3870960 h 4023360"/>
              <a:gd name="connsiteX9" fmla="*/ 1056640 w 3810000"/>
              <a:gd name="connsiteY9" fmla="*/ 3779520 h 4023360"/>
              <a:gd name="connsiteX10" fmla="*/ 792480 w 3810000"/>
              <a:gd name="connsiteY10" fmla="*/ 3616960 h 4023360"/>
              <a:gd name="connsiteX11" fmla="*/ 355600 w 3810000"/>
              <a:gd name="connsiteY11" fmla="*/ 3017520 h 4023360"/>
              <a:gd name="connsiteX12" fmla="*/ 152400 w 3810000"/>
              <a:gd name="connsiteY12" fmla="*/ 2611120 h 4023360"/>
              <a:gd name="connsiteX13" fmla="*/ 30480 w 3810000"/>
              <a:gd name="connsiteY13" fmla="*/ 2204720 h 4023360"/>
              <a:gd name="connsiteX14" fmla="*/ 0 w 3810000"/>
              <a:gd name="connsiteY14" fmla="*/ 1981200 h 4023360"/>
              <a:gd name="connsiteX15" fmla="*/ 71120 w 3810000"/>
              <a:gd name="connsiteY15" fmla="*/ 1158240 h 4023360"/>
              <a:gd name="connsiteX16" fmla="*/ 132080 w 3810000"/>
              <a:gd name="connsiteY16" fmla="*/ 975360 h 4023360"/>
              <a:gd name="connsiteX17" fmla="*/ 294640 w 3810000"/>
              <a:gd name="connsiteY17" fmla="*/ 690880 h 4023360"/>
              <a:gd name="connsiteX18" fmla="*/ 751840 w 3810000"/>
              <a:gd name="connsiteY18" fmla="*/ 254000 h 4023360"/>
              <a:gd name="connsiteX19" fmla="*/ 1127760 w 3810000"/>
              <a:gd name="connsiteY19" fmla="*/ 71120 h 4023360"/>
              <a:gd name="connsiteX20" fmla="*/ 1432560 w 3810000"/>
              <a:gd name="connsiteY20" fmla="*/ 10160 h 4023360"/>
              <a:gd name="connsiteX21" fmla="*/ 1625600 w 3810000"/>
              <a:gd name="connsiteY21" fmla="*/ 0 h 4023360"/>
              <a:gd name="connsiteX22" fmla="*/ 2407920 w 3810000"/>
              <a:gd name="connsiteY22" fmla="*/ 101600 h 4023360"/>
              <a:gd name="connsiteX23" fmla="*/ 3001978 w 3810000"/>
              <a:gd name="connsiteY23" fmla="*/ 421964 h 4023360"/>
              <a:gd name="connsiteX24" fmla="*/ 3359674 w 3810000"/>
              <a:gd name="connsiteY24" fmla="*/ 1222849 h 4023360"/>
              <a:gd name="connsiteX25" fmla="*/ 3436071 w 3810000"/>
              <a:gd name="connsiteY25" fmla="*/ 2265991 h 4023360"/>
              <a:gd name="connsiteX26" fmla="*/ 3373317 w 3810000"/>
              <a:gd name="connsiteY26" fmla="*/ 2711759 h 4023360"/>
              <a:gd name="connsiteX27" fmla="*/ 3306183 w 3810000"/>
              <a:gd name="connsiteY27" fmla="*/ 2962752 h 4023360"/>
              <a:gd name="connsiteX28" fmla="*/ 3277496 w 3810000"/>
              <a:gd name="connsiteY28" fmla="*/ 3058791 h 4023360"/>
              <a:gd name="connsiteX29" fmla="*/ 3809999 w 3810000"/>
              <a:gd name="connsiteY29" fmla="*/ 3287872 h 4023360"/>
              <a:gd name="connsiteX0" fmla="*/ 3810000 w 3810000"/>
              <a:gd name="connsiteY0" fmla="*/ 3272025 h 4023865"/>
              <a:gd name="connsiteX1" fmla="*/ 3474720 w 3810000"/>
              <a:gd name="connsiteY1" fmla="*/ 3576825 h 4023865"/>
              <a:gd name="connsiteX2" fmla="*/ 3230880 w 3810000"/>
              <a:gd name="connsiteY2" fmla="*/ 3749545 h 4023865"/>
              <a:gd name="connsiteX3" fmla="*/ 2763520 w 3810000"/>
              <a:gd name="connsiteY3" fmla="*/ 3932425 h 4023865"/>
              <a:gd name="connsiteX4" fmla="*/ 2407920 w 3810000"/>
              <a:gd name="connsiteY4" fmla="*/ 4013705 h 4023865"/>
              <a:gd name="connsiteX5" fmla="*/ 2204720 w 3810000"/>
              <a:gd name="connsiteY5" fmla="*/ 4023865 h 4023865"/>
              <a:gd name="connsiteX6" fmla="*/ 1869440 w 3810000"/>
              <a:gd name="connsiteY6" fmla="*/ 4013705 h 4023865"/>
              <a:gd name="connsiteX7" fmla="*/ 1483360 w 3810000"/>
              <a:gd name="connsiteY7" fmla="*/ 3942585 h 4023865"/>
              <a:gd name="connsiteX8" fmla="*/ 1259840 w 3810000"/>
              <a:gd name="connsiteY8" fmla="*/ 3871465 h 4023865"/>
              <a:gd name="connsiteX9" fmla="*/ 1056640 w 3810000"/>
              <a:gd name="connsiteY9" fmla="*/ 3780025 h 4023865"/>
              <a:gd name="connsiteX10" fmla="*/ 792480 w 3810000"/>
              <a:gd name="connsiteY10" fmla="*/ 3617465 h 4023865"/>
              <a:gd name="connsiteX11" fmla="*/ 355600 w 3810000"/>
              <a:gd name="connsiteY11" fmla="*/ 3018025 h 4023865"/>
              <a:gd name="connsiteX12" fmla="*/ 152400 w 3810000"/>
              <a:gd name="connsiteY12" fmla="*/ 2611625 h 4023865"/>
              <a:gd name="connsiteX13" fmla="*/ 30480 w 3810000"/>
              <a:gd name="connsiteY13" fmla="*/ 2205225 h 4023865"/>
              <a:gd name="connsiteX14" fmla="*/ 0 w 3810000"/>
              <a:gd name="connsiteY14" fmla="*/ 1981705 h 4023865"/>
              <a:gd name="connsiteX15" fmla="*/ 71120 w 3810000"/>
              <a:gd name="connsiteY15" fmla="*/ 1158745 h 4023865"/>
              <a:gd name="connsiteX16" fmla="*/ 132080 w 3810000"/>
              <a:gd name="connsiteY16" fmla="*/ 975865 h 4023865"/>
              <a:gd name="connsiteX17" fmla="*/ 294640 w 3810000"/>
              <a:gd name="connsiteY17" fmla="*/ 691385 h 4023865"/>
              <a:gd name="connsiteX18" fmla="*/ 751840 w 3810000"/>
              <a:gd name="connsiteY18" fmla="*/ 254505 h 4023865"/>
              <a:gd name="connsiteX19" fmla="*/ 1127760 w 3810000"/>
              <a:gd name="connsiteY19" fmla="*/ 71625 h 4023865"/>
              <a:gd name="connsiteX20" fmla="*/ 1625600 w 3810000"/>
              <a:gd name="connsiteY20" fmla="*/ 505 h 4023865"/>
              <a:gd name="connsiteX21" fmla="*/ 2407920 w 3810000"/>
              <a:gd name="connsiteY21" fmla="*/ 102105 h 4023865"/>
              <a:gd name="connsiteX22" fmla="*/ 3001978 w 3810000"/>
              <a:gd name="connsiteY22" fmla="*/ 422469 h 4023865"/>
              <a:gd name="connsiteX23" fmla="*/ 3359674 w 3810000"/>
              <a:gd name="connsiteY23" fmla="*/ 1223354 h 4023865"/>
              <a:gd name="connsiteX24" fmla="*/ 3436071 w 3810000"/>
              <a:gd name="connsiteY24" fmla="*/ 2266496 h 4023865"/>
              <a:gd name="connsiteX25" fmla="*/ 3373317 w 3810000"/>
              <a:gd name="connsiteY25" fmla="*/ 2712264 h 4023865"/>
              <a:gd name="connsiteX26" fmla="*/ 3306183 w 3810000"/>
              <a:gd name="connsiteY26" fmla="*/ 2963257 h 4023865"/>
              <a:gd name="connsiteX27" fmla="*/ 3277496 w 3810000"/>
              <a:gd name="connsiteY27" fmla="*/ 3059296 h 4023865"/>
              <a:gd name="connsiteX28" fmla="*/ 3809999 w 3810000"/>
              <a:gd name="connsiteY28" fmla="*/ 3288377 h 4023865"/>
              <a:gd name="connsiteX0" fmla="*/ 3810000 w 3810000"/>
              <a:gd name="connsiteY0" fmla="*/ 3281919 h 4033759"/>
              <a:gd name="connsiteX1" fmla="*/ 3474720 w 3810000"/>
              <a:gd name="connsiteY1" fmla="*/ 3586719 h 4033759"/>
              <a:gd name="connsiteX2" fmla="*/ 3230880 w 3810000"/>
              <a:gd name="connsiteY2" fmla="*/ 3759439 h 4033759"/>
              <a:gd name="connsiteX3" fmla="*/ 2763520 w 3810000"/>
              <a:gd name="connsiteY3" fmla="*/ 3942319 h 4033759"/>
              <a:gd name="connsiteX4" fmla="*/ 2407920 w 3810000"/>
              <a:gd name="connsiteY4" fmla="*/ 4023599 h 4033759"/>
              <a:gd name="connsiteX5" fmla="*/ 2204720 w 3810000"/>
              <a:gd name="connsiteY5" fmla="*/ 4033759 h 4033759"/>
              <a:gd name="connsiteX6" fmla="*/ 1869440 w 3810000"/>
              <a:gd name="connsiteY6" fmla="*/ 4023599 h 4033759"/>
              <a:gd name="connsiteX7" fmla="*/ 1483360 w 3810000"/>
              <a:gd name="connsiteY7" fmla="*/ 3952479 h 4033759"/>
              <a:gd name="connsiteX8" fmla="*/ 1259840 w 3810000"/>
              <a:gd name="connsiteY8" fmla="*/ 3881359 h 4033759"/>
              <a:gd name="connsiteX9" fmla="*/ 1056640 w 3810000"/>
              <a:gd name="connsiteY9" fmla="*/ 3789919 h 4033759"/>
              <a:gd name="connsiteX10" fmla="*/ 792480 w 3810000"/>
              <a:gd name="connsiteY10" fmla="*/ 3627359 h 4033759"/>
              <a:gd name="connsiteX11" fmla="*/ 355600 w 3810000"/>
              <a:gd name="connsiteY11" fmla="*/ 3027919 h 4033759"/>
              <a:gd name="connsiteX12" fmla="*/ 152400 w 3810000"/>
              <a:gd name="connsiteY12" fmla="*/ 2621519 h 4033759"/>
              <a:gd name="connsiteX13" fmla="*/ 30480 w 3810000"/>
              <a:gd name="connsiteY13" fmla="*/ 2215119 h 4033759"/>
              <a:gd name="connsiteX14" fmla="*/ 0 w 3810000"/>
              <a:gd name="connsiteY14" fmla="*/ 1991599 h 4033759"/>
              <a:gd name="connsiteX15" fmla="*/ 71120 w 3810000"/>
              <a:gd name="connsiteY15" fmla="*/ 1168639 h 4033759"/>
              <a:gd name="connsiteX16" fmla="*/ 132080 w 3810000"/>
              <a:gd name="connsiteY16" fmla="*/ 985759 h 4033759"/>
              <a:gd name="connsiteX17" fmla="*/ 294640 w 3810000"/>
              <a:gd name="connsiteY17" fmla="*/ 701279 h 4033759"/>
              <a:gd name="connsiteX18" fmla="*/ 1127760 w 3810000"/>
              <a:gd name="connsiteY18" fmla="*/ 81519 h 4033759"/>
              <a:gd name="connsiteX19" fmla="*/ 1625600 w 3810000"/>
              <a:gd name="connsiteY19" fmla="*/ 10399 h 4033759"/>
              <a:gd name="connsiteX20" fmla="*/ 2407920 w 3810000"/>
              <a:gd name="connsiteY20" fmla="*/ 111999 h 4033759"/>
              <a:gd name="connsiteX21" fmla="*/ 3001978 w 3810000"/>
              <a:gd name="connsiteY21" fmla="*/ 432363 h 4033759"/>
              <a:gd name="connsiteX22" fmla="*/ 3359674 w 3810000"/>
              <a:gd name="connsiteY22" fmla="*/ 1233248 h 4033759"/>
              <a:gd name="connsiteX23" fmla="*/ 3436071 w 3810000"/>
              <a:gd name="connsiteY23" fmla="*/ 2276390 h 4033759"/>
              <a:gd name="connsiteX24" fmla="*/ 3373317 w 3810000"/>
              <a:gd name="connsiteY24" fmla="*/ 2722158 h 4033759"/>
              <a:gd name="connsiteX25" fmla="*/ 3306183 w 3810000"/>
              <a:gd name="connsiteY25" fmla="*/ 2973151 h 4033759"/>
              <a:gd name="connsiteX26" fmla="*/ 3277496 w 3810000"/>
              <a:gd name="connsiteY26" fmla="*/ 3069190 h 4033759"/>
              <a:gd name="connsiteX27" fmla="*/ 3809999 w 3810000"/>
              <a:gd name="connsiteY27" fmla="*/ 3298271 h 4033759"/>
              <a:gd name="connsiteX0" fmla="*/ 3810000 w 3810000"/>
              <a:gd name="connsiteY0" fmla="*/ 3271645 h 4023485"/>
              <a:gd name="connsiteX1" fmla="*/ 3474720 w 3810000"/>
              <a:gd name="connsiteY1" fmla="*/ 3576445 h 4023485"/>
              <a:gd name="connsiteX2" fmla="*/ 3230880 w 3810000"/>
              <a:gd name="connsiteY2" fmla="*/ 3749165 h 4023485"/>
              <a:gd name="connsiteX3" fmla="*/ 2763520 w 3810000"/>
              <a:gd name="connsiteY3" fmla="*/ 3932045 h 4023485"/>
              <a:gd name="connsiteX4" fmla="*/ 2407920 w 3810000"/>
              <a:gd name="connsiteY4" fmla="*/ 4013325 h 4023485"/>
              <a:gd name="connsiteX5" fmla="*/ 2204720 w 3810000"/>
              <a:gd name="connsiteY5" fmla="*/ 4023485 h 4023485"/>
              <a:gd name="connsiteX6" fmla="*/ 1869440 w 3810000"/>
              <a:gd name="connsiteY6" fmla="*/ 4013325 h 4023485"/>
              <a:gd name="connsiteX7" fmla="*/ 1483360 w 3810000"/>
              <a:gd name="connsiteY7" fmla="*/ 3942205 h 4023485"/>
              <a:gd name="connsiteX8" fmla="*/ 1259840 w 3810000"/>
              <a:gd name="connsiteY8" fmla="*/ 3871085 h 4023485"/>
              <a:gd name="connsiteX9" fmla="*/ 1056640 w 3810000"/>
              <a:gd name="connsiteY9" fmla="*/ 3779645 h 4023485"/>
              <a:gd name="connsiteX10" fmla="*/ 792480 w 3810000"/>
              <a:gd name="connsiteY10" fmla="*/ 3617085 h 4023485"/>
              <a:gd name="connsiteX11" fmla="*/ 355600 w 3810000"/>
              <a:gd name="connsiteY11" fmla="*/ 3017645 h 4023485"/>
              <a:gd name="connsiteX12" fmla="*/ 152400 w 3810000"/>
              <a:gd name="connsiteY12" fmla="*/ 2611245 h 4023485"/>
              <a:gd name="connsiteX13" fmla="*/ 30480 w 3810000"/>
              <a:gd name="connsiteY13" fmla="*/ 2204845 h 4023485"/>
              <a:gd name="connsiteX14" fmla="*/ 0 w 3810000"/>
              <a:gd name="connsiteY14" fmla="*/ 1981325 h 4023485"/>
              <a:gd name="connsiteX15" fmla="*/ 71120 w 3810000"/>
              <a:gd name="connsiteY15" fmla="*/ 1158365 h 4023485"/>
              <a:gd name="connsiteX16" fmla="*/ 132080 w 3810000"/>
              <a:gd name="connsiteY16" fmla="*/ 975485 h 4023485"/>
              <a:gd name="connsiteX17" fmla="*/ 294640 w 3810000"/>
              <a:gd name="connsiteY17" fmla="*/ 691005 h 4023485"/>
              <a:gd name="connsiteX18" fmla="*/ 893683 w 3810000"/>
              <a:gd name="connsiteY18" fmla="*/ 261752 h 4023485"/>
              <a:gd name="connsiteX19" fmla="*/ 1625600 w 3810000"/>
              <a:gd name="connsiteY19" fmla="*/ 125 h 4023485"/>
              <a:gd name="connsiteX20" fmla="*/ 2407920 w 3810000"/>
              <a:gd name="connsiteY20" fmla="*/ 101725 h 4023485"/>
              <a:gd name="connsiteX21" fmla="*/ 3001978 w 3810000"/>
              <a:gd name="connsiteY21" fmla="*/ 422089 h 4023485"/>
              <a:gd name="connsiteX22" fmla="*/ 3359674 w 3810000"/>
              <a:gd name="connsiteY22" fmla="*/ 1222974 h 4023485"/>
              <a:gd name="connsiteX23" fmla="*/ 3436071 w 3810000"/>
              <a:gd name="connsiteY23" fmla="*/ 2266116 h 4023485"/>
              <a:gd name="connsiteX24" fmla="*/ 3373317 w 3810000"/>
              <a:gd name="connsiteY24" fmla="*/ 2711884 h 4023485"/>
              <a:gd name="connsiteX25" fmla="*/ 3306183 w 3810000"/>
              <a:gd name="connsiteY25" fmla="*/ 2962877 h 4023485"/>
              <a:gd name="connsiteX26" fmla="*/ 3277496 w 3810000"/>
              <a:gd name="connsiteY26" fmla="*/ 3058916 h 4023485"/>
              <a:gd name="connsiteX27" fmla="*/ 3809999 w 3810000"/>
              <a:gd name="connsiteY27" fmla="*/ 3287997 h 4023485"/>
              <a:gd name="connsiteX0" fmla="*/ 3810000 w 3810000"/>
              <a:gd name="connsiteY0" fmla="*/ 3220097 h 3971937"/>
              <a:gd name="connsiteX1" fmla="*/ 3474720 w 3810000"/>
              <a:gd name="connsiteY1" fmla="*/ 3524897 h 3971937"/>
              <a:gd name="connsiteX2" fmla="*/ 3230880 w 3810000"/>
              <a:gd name="connsiteY2" fmla="*/ 3697617 h 3971937"/>
              <a:gd name="connsiteX3" fmla="*/ 2763520 w 3810000"/>
              <a:gd name="connsiteY3" fmla="*/ 3880497 h 3971937"/>
              <a:gd name="connsiteX4" fmla="*/ 2407920 w 3810000"/>
              <a:gd name="connsiteY4" fmla="*/ 3961777 h 3971937"/>
              <a:gd name="connsiteX5" fmla="*/ 2204720 w 3810000"/>
              <a:gd name="connsiteY5" fmla="*/ 3971937 h 3971937"/>
              <a:gd name="connsiteX6" fmla="*/ 1869440 w 3810000"/>
              <a:gd name="connsiteY6" fmla="*/ 3961777 h 3971937"/>
              <a:gd name="connsiteX7" fmla="*/ 1483360 w 3810000"/>
              <a:gd name="connsiteY7" fmla="*/ 3890657 h 3971937"/>
              <a:gd name="connsiteX8" fmla="*/ 1259840 w 3810000"/>
              <a:gd name="connsiteY8" fmla="*/ 3819537 h 3971937"/>
              <a:gd name="connsiteX9" fmla="*/ 1056640 w 3810000"/>
              <a:gd name="connsiteY9" fmla="*/ 3728097 h 3971937"/>
              <a:gd name="connsiteX10" fmla="*/ 792480 w 3810000"/>
              <a:gd name="connsiteY10" fmla="*/ 3565537 h 3971937"/>
              <a:gd name="connsiteX11" fmla="*/ 355600 w 3810000"/>
              <a:gd name="connsiteY11" fmla="*/ 2966097 h 3971937"/>
              <a:gd name="connsiteX12" fmla="*/ 152400 w 3810000"/>
              <a:gd name="connsiteY12" fmla="*/ 2559697 h 3971937"/>
              <a:gd name="connsiteX13" fmla="*/ 30480 w 3810000"/>
              <a:gd name="connsiteY13" fmla="*/ 2153297 h 3971937"/>
              <a:gd name="connsiteX14" fmla="*/ 0 w 3810000"/>
              <a:gd name="connsiteY14" fmla="*/ 1929777 h 3971937"/>
              <a:gd name="connsiteX15" fmla="*/ 71120 w 3810000"/>
              <a:gd name="connsiteY15" fmla="*/ 1106817 h 3971937"/>
              <a:gd name="connsiteX16" fmla="*/ 132080 w 3810000"/>
              <a:gd name="connsiteY16" fmla="*/ 923937 h 3971937"/>
              <a:gd name="connsiteX17" fmla="*/ 294640 w 3810000"/>
              <a:gd name="connsiteY17" fmla="*/ 639457 h 3971937"/>
              <a:gd name="connsiteX18" fmla="*/ 893683 w 3810000"/>
              <a:gd name="connsiteY18" fmla="*/ 210204 h 3971937"/>
              <a:gd name="connsiteX19" fmla="*/ 1625600 w 3810000"/>
              <a:gd name="connsiteY19" fmla="*/ 172 h 3971937"/>
              <a:gd name="connsiteX20" fmla="*/ 2407920 w 3810000"/>
              <a:gd name="connsiteY20" fmla="*/ 50177 h 3971937"/>
              <a:gd name="connsiteX21" fmla="*/ 3001978 w 3810000"/>
              <a:gd name="connsiteY21" fmla="*/ 370541 h 3971937"/>
              <a:gd name="connsiteX22" fmla="*/ 3359674 w 3810000"/>
              <a:gd name="connsiteY22" fmla="*/ 1171426 h 3971937"/>
              <a:gd name="connsiteX23" fmla="*/ 3436071 w 3810000"/>
              <a:gd name="connsiteY23" fmla="*/ 2214568 h 3971937"/>
              <a:gd name="connsiteX24" fmla="*/ 3373317 w 3810000"/>
              <a:gd name="connsiteY24" fmla="*/ 2660336 h 3971937"/>
              <a:gd name="connsiteX25" fmla="*/ 3306183 w 3810000"/>
              <a:gd name="connsiteY25" fmla="*/ 2911329 h 3971937"/>
              <a:gd name="connsiteX26" fmla="*/ 3277496 w 3810000"/>
              <a:gd name="connsiteY26" fmla="*/ 3007368 h 3971937"/>
              <a:gd name="connsiteX27" fmla="*/ 3809999 w 3810000"/>
              <a:gd name="connsiteY27" fmla="*/ 3236449 h 3971937"/>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94640 w 3810000"/>
              <a:gd name="connsiteY17" fmla="*/ 639285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132080 w 3810000"/>
              <a:gd name="connsiteY16" fmla="*/ 923765 h 3971765"/>
              <a:gd name="connsiteX17" fmla="*/ 275913 w 3810000"/>
              <a:gd name="connsiteY17" fmla="*/ 940921 h 3971765"/>
              <a:gd name="connsiteX18" fmla="*/ 893683 w 3810000"/>
              <a:gd name="connsiteY18" fmla="*/ 210032 h 3971765"/>
              <a:gd name="connsiteX19" fmla="*/ 1625600 w 3810000"/>
              <a:gd name="connsiteY19" fmla="*/ 0 h 3971765"/>
              <a:gd name="connsiteX20" fmla="*/ 2407920 w 3810000"/>
              <a:gd name="connsiteY20" fmla="*/ 50005 h 3971765"/>
              <a:gd name="connsiteX21" fmla="*/ 3001978 w 3810000"/>
              <a:gd name="connsiteY21" fmla="*/ 370369 h 3971765"/>
              <a:gd name="connsiteX22" fmla="*/ 3359674 w 3810000"/>
              <a:gd name="connsiteY22" fmla="*/ 1171254 h 3971765"/>
              <a:gd name="connsiteX23" fmla="*/ 3436071 w 3810000"/>
              <a:gd name="connsiteY23" fmla="*/ 2214396 h 3971765"/>
              <a:gd name="connsiteX24" fmla="*/ 3373317 w 3810000"/>
              <a:gd name="connsiteY24" fmla="*/ 2660164 h 3971765"/>
              <a:gd name="connsiteX25" fmla="*/ 3306183 w 3810000"/>
              <a:gd name="connsiteY25" fmla="*/ 2911157 h 3971765"/>
              <a:gd name="connsiteX26" fmla="*/ 3277496 w 3810000"/>
              <a:gd name="connsiteY26" fmla="*/ 3007196 h 3971765"/>
              <a:gd name="connsiteX27" fmla="*/ 3809999 w 3810000"/>
              <a:gd name="connsiteY27"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71120 w 3810000"/>
              <a:gd name="connsiteY15" fmla="*/ 1106645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355600 w 3810000"/>
              <a:gd name="connsiteY11" fmla="*/ 2965925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792480 w 3810000"/>
              <a:gd name="connsiteY10" fmla="*/ 3565365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1056640 w 3810000"/>
              <a:gd name="connsiteY9" fmla="*/ 3727925 h 3971765"/>
              <a:gd name="connsiteX10" fmla="*/ 937609 w 3810000"/>
              <a:gd name="connsiteY10" fmla="*/ 3434392 h 3971765"/>
              <a:gd name="connsiteX11" fmla="*/ 266650 w 3810000"/>
              <a:gd name="connsiteY11" fmla="*/ 3001646 h 3971765"/>
              <a:gd name="connsiteX12" fmla="*/ 152400 w 3810000"/>
              <a:gd name="connsiteY12" fmla="*/ 2559525 h 3971765"/>
              <a:gd name="connsiteX13" fmla="*/ 30480 w 3810000"/>
              <a:gd name="connsiteY13" fmla="*/ 2153125 h 3971765"/>
              <a:gd name="connsiteX14" fmla="*/ 0 w 3810000"/>
              <a:gd name="connsiteY14" fmla="*/ 1929605 h 3971765"/>
              <a:gd name="connsiteX15" fmla="*/ 61757 w 3810000"/>
              <a:gd name="connsiteY15" fmla="*/ 1344779 h 3971765"/>
              <a:gd name="connsiteX16" fmla="*/ 275913 w 3810000"/>
              <a:gd name="connsiteY16" fmla="*/ 940921 h 3971765"/>
              <a:gd name="connsiteX17" fmla="*/ 893683 w 3810000"/>
              <a:gd name="connsiteY17" fmla="*/ 210032 h 3971765"/>
              <a:gd name="connsiteX18" fmla="*/ 1625600 w 3810000"/>
              <a:gd name="connsiteY18" fmla="*/ 0 h 3971765"/>
              <a:gd name="connsiteX19" fmla="*/ 2407920 w 3810000"/>
              <a:gd name="connsiteY19" fmla="*/ 50005 h 3971765"/>
              <a:gd name="connsiteX20" fmla="*/ 3001978 w 3810000"/>
              <a:gd name="connsiteY20" fmla="*/ 370369 h 3971765"/>
              <a:gd name="connsiteX21" fmla="*/ 3359674 w 3810000"/>
              <a:gd name="connsiteY21" fmla="*/ 1171254 h 3971765"/>
              <a:gd name="connsiteX22" fmla="*/ 3436071 w 3810000"/>
              <a:gd name="connsiteY22" fmla="*/ 2214396 h 3971765"/>
              <a:gd name="connsiteX23" fmla="*/ 3373317 w 3810000"/>
              <a:gd name="connsiteY23" fmla="*/ 2660164 h 3971765"/>
              <a:gd name="connsiteX24" fmla="*/ 3306183 w 3810000"/>
              <a:gd name="connsiteY24" fmla="*/ 2911157 h 3971765"/>
              <a:gd name="connsiteX25" fmla="*/ 3277496 w 3810000"/>
              <a:gd name="connsiteY25" fmla="*/ 3007196 h 3971765"/>
              <a:gd name="connsiteX26" fmla="*/ 3809999 w 3810000"/>
              <a:gd name="connsiteY26"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869440 w 3810000"/>
              <a:gd name="connsiteY6" fmla="*/ 3961605 h 3971765"/>
              <a:gd name="connsiteX7" fmla="*/ 1483360 w 3810000"/>
              <a:gd name="connsiteY7" fmla="*/ 3890485 h 3971765"/>
              <a:gd name="connsiteX8" fmla="*/ 1259840 w 3810000"/>
              <a:gd name="connsiteY8" fmla="*/ 3819365 h 3971765"/>
              <a:gd name="connsiteX9" fmla="*/ 937609 w 3810000"/>
              <a:gd name="connsiteY9" fmla="*/ 3434392 h 3971765"/>
              <a:gd name="connsiteX10" fmla="*/ 266650 w 3810000"/>
              <a:gd name="connsiteY10" fmla="*/ 3001646 h 3971765"/>
              <a:gd name="connsiteX11" fmla="*/ 152400 w 3810000"/>
              <a:gd name="connsiteY11" fmla="*/ 2559525 h 3971765"/>
              <a:gd name="connsiteX12" fmla="*/ 30480 w 3810000"/>
              <a:gd name="connsiteY12" fmla="*/ 2153125 h 3971765"/>
              <a:gd name="connsiteX13" fmla="*/ 0 w 3810000"/>
              <a:gd name="connsiteY13" fmla="*/ 1929605 h 3971765"/>
              <a:gd name="connsiteX14" fmla="*/ 61757 w 3810000"/>
              <a:gd name="connsiteY14" fmla="*/ 1344779 h 3971765"/>
              <a:gd name="connsiteX15" fmla="*/ 275913 w 3810000"/>
              <a:gd name="connsiteY15" fmla="*/ 940921 h 3971765"/>
              <a:gd name="connsiteX16" fmla="*/ 893683 w 3810000"/>
              <a:gd name="connsiteY16" fmla="*/ 210032 h 3971765"/>
              <a:gd name="connsiteX17" fmla="*/ 1625600 w 3810000"/>
              <a:gd name="connsiteY17" fmla="*/ 0 h 3971765"/>
              <a:gd name="connsiteX18" fmla="*/ 2407920 w 3810000"/>
              <a:gd name="connsiteY18" fmla="*/ 50005 h 3971765"/>
              <a:gd name="connsiteX19" fmla="*/ 3001978 w 3810000"/>
              <a:gd name="connsiteY19" fmla="*/ 370369 h 3971765"/>
              <a:gd name="connsiteX20" fmla="*/ 3359674 w 3810000"/>
              <a:gd name="connsiteY20" fmla="*/ 1171254 h 3971765"/>
              <a:gd name="connsiteX21" fmla="*/ 3436071 w 3810000"/>
              <a:gd name="connsiteY21" fmla="*/ 2214396 h 3971765"/>
              <a:gd name="connsiteX22" fmla="*/ 3373317 w 3810000"/>
              <a:gd name="connsiteY22" fmla="*/ 2660164 h 3971765"/>
              <a:gd name="connsiteX23" fmla="*/ 3306183 w 3810000"/>
              <a:gd name="connsiteY23" fmla="*/ 2911157 h 3971765"/>
              <a:gd name="connsiteX24" fmla="*/ 3277496 w 3810000"/>
              <a:gd name="connsiteY24" fmla="*/ 3007196 h 3971765"/>
              <a:gd name="connsiteX25" fmla="*/ 3809999 w 3810000"/>
              <a:gd name="connsiteY25"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483360 w 3810000"/>
              <a:gd name="connsiteY6" fmla="*/ 3890485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259840 w 3810000"/>
              <a:gd name="connsiteY7" fmla="*/ 3819365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1765"/>
              <a:gd name="connsiteX1" fmla="*/ 3474720 w 3810000"/>
              <a:gd name="connsiteY1" fmla="*/ 3524725 h 3971765"/>
              <a:gd name="connsiteX2" fmla="*/ 3230880 w 3810000"/>
              <a:gd name="connsiteY2" fmla="*/ 3697445 h 3971765"/>
              <a:gd name="connsiteX3" fmla="*/ 2763520 w 3810000"/>
              <a:gd name="connsiteY3" fmla="*/ 3880325 h 3971765"/>
              <a:gd name="connsiteX4" fmla="*/ 2407920 w 3810000"/>
              <a:gd name="connsiteY4" fmla="*/ 3961605 h 3971765"/>
              <a:gd name="connsiteX5" fmla="*/ 2204720 w 3810000"/>
              <a:gd name="connsiteY5" fmla="*/ 3971765 h 3971765"/>
              <a:gd name="connsiteX6" fmla="*/ 1665941 w 3810000"/>
              <a:gd name="connsiteY6" fmla="*/ 3644413 h 3971765"/>
              <a:gd name="connsiteX7" fmla="*/ 1372197 w 3810000"/>
              <a:gd name="connsiteY7" fmla="*/ 3581231 h 3971765"/>
              <a:gd name="connsiteX8" fmla="*/ 937609 w 3810000"/>
              <a:gd name="connsiteY8" fmla="*/ 3434392 h 3971765"/>
              <a:gd name="connsiteX9" fmla="*/ 266650 w 3810000"/>
              <a:gd name="connsiteY9" fmla="*/ 3001646 h 3971765"/>
              <a:gd name="connsiteX10" fmla="*/ 152400 w 3810000"/>
              <a:gd name="connsiteY10" fmla="*/ 2559525 h 3971765"/>
              <a:gd name="connsiteX11" fmla="*/ 30480 w 3810000"/>
              <a:gd name="connsiteY11" fmla="*/ 2153125 h 3971765"/>
              <a:gd name="connsiteX12" fmla="*/ 0 w 3810000"/>
              <a:gd name="connsiteY12" fmla="*/ 1929605 h 3971765"/>
              <a:gd name="connsiteX13" fmla="*/ 61757 w 3810000"/>
              <a:gd name="connsiteY13" fmla="*/ 1344779 h 3971765"/>
              <a:gd name="connsiteX14" fmla="*/ 275913 w 3810000"/>
              <a:gd name="connsiteY14" fmla="*/ 940921 h 3971765"/>
              <a:gd name="connsiteX15" fmla="*/ 893683 w 3810000"/>
              <a:gd name="connsiteY15" fmla="*/ 210032 h 3971765"/>
              <a:gd name="connsiteX16" fmla="*/ 1625600 w 3810000"/>
              <a:gd name="connsiteY16" fmla="*/ 0 h 3971765"/>
              <a:gd name="connsiteX17" fmla="*/ 2407920 w 3810000"/>
              <a:gd name="connsiteY17" fmla="*/ 50005 h 3971765"/>
              <a:gd name="connsiteX18" fmla="*/ 3001978 w 3810000"/>
              <a:gd name="connsiteY18" fmla="*/ 370369 h 3971765"/>
              <a:gd name="connsiteX19" fmla="*/ 3359674 w 3810000"/>
              <a:gd name="connsiteY19" fmla="*/ 1171254 h 3971765"/>
              <a:gd name="connsiteX20" fmla="*/ 3436071 w 3810000"/>
              <a:gd name="connsiteY20" fmla="*/ 2214396 h 3971765"/>
              <a:gd name="connsiteX21" fmla="*/ 3373317 w 3810000"/>
              <a:gd name="connsiteY21" fmla="*/ 2660164 h 3971765"/>
              <a:gd name="connsiteX22" fmla="*/ 3306183 w 3810000"/>
              <a:gd name="connsiteY22" fmla="*/ 2911157 h 3971765"/>
              <a:gd name="connsiteX23" fmla="*/ 3277496 w 3810000"/>
              <a:gd name="connsiteY23" fmla="*/ 3007196 h 3971765"/>
              <a:gd name="connsiteX24" fmla="*/ 3809999 w 3810000"/>
              <a:gd name="connsiteY24" fmla="*/ 3236277 h 3971765"/>
              <a:gd name="connsiteX0" fmla="*/ 3810000 w 3810000"/>
              <a:gd name="connsiteY0" fmla="*/ 3219925 h 3970326"/>
              <a:gd name="connsiteX1" fmla="*/ 3474720 w 3810000"/>
              <a:gd name="connsiteY1" fmla="*/ 3524725 h 3970326"/>
              <a:gd name="connsiteX2" fmla="*/ 3230880 w 3810000"/>
              <a:gd name="connsiteY2" fmla="*/ 3697445 h 3970326"/>
              <a:gd name="connsiteX3" fmla="*/ 2763520 w 3810000"/>
              <a:gd name="connsiteY3" fmla="*/ 3880325 h 3970326"/>
              <a:gd name="connsiteX4" fmla="*/ 2407920 w 3810000"/>
              <a:gd name="connsiteY4" fmla="*/ 3961605 h 3970326"/>
              <a:gd name="connsiteX5" fmla="*/ 1665941 w 3810000"/>
              <a:gd name="connsiteY5" fmla="*/ 3644413 h 3970326"/>
              <a:gd name="connsiteX6" fmla="*/ 1372197 w 3810000"/>
              <a:gd name="connsiteY6" fmla="*/ 3581231 h 3970326"/>
              <a:gd name="connsiteX7" fmla="*/ 937609 w 3810000"/>
              <a:gd name="connsiteY7" fmla="*/ 3434392 h 3970326"/>
              <a:gd name="connsiteX8" fmla="*/ 266650 w 3810000"/>
              <a:gd name="connsiteY8" fmla="*/ 3001646 h 3970326"/>
              <a:gd name="connsiteX9" fmla="*/ 152400 w 3810000"/>
              <a:gd name="connsiteY9" fmla="*/ 2559525 h 3970326"/>
              <a:gd name="connsiteX10" fmla="*/ 30480 w 3810000"/>
              <a:gd name="connsiteY10" fmla="*/ 2153125 h 3970326"/>
              <a:gd name="connsiteX11" fmla="*/ 0 w 3810000"/>
              <a:gd name="connsiteY11" fmla="*/ 1929605 h 3970326"/>
              <a:gd name="connsiteX12" fmla="*/ 61757 w 3810000"/>
              <a:gd name="connsiteY12" fmla="*/ 1344779 h 3970326"/>
              <a:gd name="connsiteX13" fmla="*/ 275913 w 3810000"/>
              <a:gd name="connsiteY13" fmla="*/ 940921 h 3970326"/>
              <a:gd name="connsiteX14" fmla="*/ 893683 w 3810000"/>
              <a:gd name="connsiteY14" fmla="*/ 210032 h 3970326"/>
              <a:gd name="connsiteX15" fmla="*/ 1625600 w 3810000"/>
              <a:gd name="connsiteY15" fmla="*/ 0 h 3970326"/>
              <a:gd name="connsiteX16" fmla="*/ 2407920 w 3810000"/>
              <a:gd name="connsiteY16" fmla="*/ 50005 h 3970326"/>
              <a:gd name="connsiteX17" fmla="*/ 3001978 w 3810000"/>
              <a:gd name="connsiteY17" fmla="*/ 370369 h 3970326"/>
              <a:gd name="connsiteX18" fmla="*/ 3359674 w 3810000"/>
              <a:gd name="connsiteY18" fmla="*/ 1171254 h 3970326"/>
              <a:gd name="connsiteX19" fmla="*/ 3436071 w 3810000"/>
              <a:gd name="connsiteY19" fmla="*/ 2214396 h 3970326"/>
              <a:gd name="connsiteX20" fmla="*/ 3373317 w 3810000"/>
              <a:gd name="connsiteY20" fmla="*/ 2660164 h 3970326"/>
              <a:gd name="connsiteX21" fmla="*/ 3306183 w 3810000"/>
              <a:gd name="connsiteY21" fmla="*/ 2911157 h 3970326"/>
              <a:gd name="connsiteX22" fmla="*/ 3277496 w 3810000"/>
              <a:gd name="connsiteY22" fmla="*/ 3007196 h 3970326"/>
              <a:gd name="connsiteX23" fmla="*/ 3809999 w 3810000"/>
              <a:gd name="connsiteY23" fmla="*/ 3236277 h 3970326"/>
              <a:gd name="connsiteX0" fmla="*/ 3810000 w 3810000"/>
              <a:gd name="connsiteY0" fmla="*/ 3219925 h 3880478"/>
              <a:gd name="connsiteX1" fmla="*/ 3474720 w 3810000"/>
              <a:gd name="connsiteY1" fmla="*/ 3524725 h 3880478"/>
              <a:gd name="connsiteX2" fmla="*/ 3230880 w 3810000"/>
              <a:gd name="connsiteY2" fmla="*/ 3697445 h 3880478"/>
              <a:gd name="connsiteX3" fmla="*/ 2763520 w 3810000"/>
              <a:gd name="connsiteY3" fmla="*/ 3880325 h 3880478"/>
              <a:gd name="connsiteX4" fmla="*/ 2384513 w 3810000"/>
              <a:gd name="connsiteY4" fmla="*/ 3727441 h 3880478"/>
              <a:gd name="connsiteX5" fmla="*/ 1665941 w 3810000"/>
              <a:gd name="connsiteY5" fmla="*/ 3644413 h 3880478"/>
              <a:gd name="connsiteX6" fmla="*/ 1372197 w 3810000"/>
              <a:gd name="connsiteY6" fmla="*/ 3581231 h 3880478"/>
              <a:gd name="connsiteX7" fmla="*/ 937609 w 3810000"/>
              <a:gd name="connsiteY7" fmla="*/ 3434392 h 3880478"/>
              <a:gd name="connsiteX8" fmla="*/ 266650 w 3810000"/>
              <a:gd name="connsiteY8" fmla="*/ 3001646 h 3880478"/>
              <a:gd name="connsiteX9" fmla="*/ 152400 w 3810000"/>
              <a:gd name="connsiteY9" fmla="*/ 2559525 h 3880478"/>
              <a:gd name="connsiteX10" fmla="*/ 30480 w 3810000"/>
              <a:gd name="connsiteY10" fmla="*/ 2153125 h 3880478"/>
              <a:gd name="connsiteX11" fmla="*/ 0 w 3810000"/>
              <a:gd name="connsiteY11" fmla="*/ 1929605 h 3880478"/>
              <a:gd name="connsiteX12" fmla="*/ 61757 w 3810000"/>
              <a:gd name="connsiteY12" fmla="*/ 1344779 h 3880478"/>
              <a:gd name="connsiteX13" fmla="*/ 275913 w 3810000"/>
              <a:gd name="connsiteY13" fmla="*/ 940921 h 3880478"/>
              <a:gd name="connsiteX14" fmla="*/ 893683 w 3810000"/>
              <a:gd name="connsiteY14" fmla="*/ 210032 h 3880478"/>
              <a:gd name="connsiteX15" fmla="*/ 1625600 w 3810000"/>
              <a:gd name="connsiteY15" fmla="*/ 0 h 3880478"/>
              <a:gd name="connsiteX16" fmla="*/ 2407920 w 3810000"/>
              <a:gd name="connsiteY16" fmla="*/ 50005 h 3880478"/>
              <a:gd name="connsiteX17" fmla="*/ 3001978 w 3810000"/>
              <a:gd name="connsiteY17" fmla="*/ 370369 h 3880478"/>
              <a:gd name="connsiteX18" fmla="*/ 3359674 w 3810000"/>
              <a:gd name="connsiteY18" fmla="*/ 1171254 h 3880478"/>
              <a:gd name="connsiteX19" fmla="*/ 3436071 w 3810000"/>
              <a:gd name="connsiteY19" fmla="*/ 2214396 h 3880478"/>
              <a:gd name="connsiteX20" fmla="*/ 3373317 w 3810000"/>
              <a:gd name="connsiteY20" fmla="*/ 2660164 h 3880478"/>
              <a:gd name="connsiteX21" fmla="*/ 3306183 w 3810000"/>
              <a:gd name="connsiteY21" fmla="*/ 2911157 h 3880478"/>
              <a:gd name="connsiteX22" fmla="*/ 3277496 w 3810000"/>
              <a:gd name="connsiteY22" fmla="*/ 3007196 h 3880478"/>
              <a:gd name="connsiteX23" fmla="*/ 3809999 w 3810000"/>
              <a:gd name="connsiteY23" fmla="*/ 3236277 h 3880478"/>
              <a:gd name="connsiteX0" fmla="*/ 3810000 w 3810000"/>
              <a:gd name="connsiteY0" fmla="*/ 3219925 h 3735785"/>
              <a:gd name="connsiteX1" fmla="*/ 3474720 w 3810000"/>
              <a:gd name="connsiteY1" fmla="*/ 3524725 h 3735785"/>
              <a:gd name="connsiteX2" fmla="*/ 3230880 w 3810000"/>
              <a:gd name="connsiteY2" fmla="*/ 3697445 h 3735785"/>
              <a:gd name="connsiteX3" fmla="*/ 2688614 w 3810000"/>
              <a:gd name="connsiteY3" fmla="*/ 3729507 h 3735785"/>
              <a:gd name="connsiteX4" fmla="*/ 2384513 w 3810000"/>
              <a:gd name="connsiteY4" fmla="*/ 3727441 h 3735785"/>
              <a:gd name="connsiteX5" fmla="*/ 1665941 w 3810000"/>
              <a:gd name="connsiteY5" fmla="*/ 3644413 h 3735785"/>
              <a:gd name="connsiteX6" fmla="*/ 1372197 w 3810000"/>
              <a:gd name="connsiteY6" fmla="*/ 3581231 h 3735785"/>
              <a:gd name="connsiteX7" fmla="*/ 937609 w 3810000"/>
              <a:gd name="connsiteY7" fmla="*/ 3434392 h 3735785"/>
              <a:gd name="connsiteX8" fmla="*/ 266650 w 3810000"/>
              <a:gd name="connsiteY8" fmla="*/ 3001646 h 3735785"/>
              <a:gd name="connsiteX9" fmla="*/ 152400 w 3810000"/>
              <a:gd name="connsiteY9" fmla="*/ 2559525 h 3735785"/>
              <a:gd name="connsiteX10" fmla="*/ 30480 w 3810000"/>
              <a:gd name="connsiteY10" fmla="*/ 2153125 h 3735785"/>
              <a:gd name="connsiteX11" fmla="*/ 0 w 3810000"/>
              <a:gd name="connsiteY11" fmla="*/ 1929605 h 3735785"/>
              <a:gd name="connsiteX12" fmla="*/ 61757 w 3810000"/>
              <a:gd name="connsiteY12" fmla="*/ 1344779 h 3735785"/>
              <a:gd name="connsiteX13" fmla="*/ 275913 w 3810000"/>
              <a:gd name="connsiteY13" fmla="*/ 940921 h 3735785"/>
              <a:gd name="connsiteX14" fmla="*/ 893683 w 3810000"/>
              <a:gd name="connsiteY14" fmla="*/ 210032 h 3735785"/>
              <a:gd name="connsiteX15" fmla="*/ 1625600 w 3810000"/>
              <a:gd name="connsiteY15" fmla="*/ 0 h 3735785"/>
              <a:gd name="connsiteX16" fmla="*/ 2407920 w 3810000"/>
              <a:gd name="connsiteY16" fmla="*/ 50005 h 3735785"/>
              <a:gd name="connsiteX17" fmla="*/ 3001978 w 3810000"/>
              <a:gd name="connsiteY17" fmla="*/ 370369 h 3735785"/>
              <a:gd name="connsiteX18" fmla="*/ 3359674 w 3810000"/>
              <a:gd name="connsiteY18" fmla="*/ 1171254 h 3735785"/>
              <a:gd name="connsiteX19" fmla="*/ 3436071 w 3810000"/>
              <a:gd name="connsiteY19" fmla="*/ 2214396 h 3735785"/>
              <a:gd name="connsiteX20" fmla="*/ 3373317 w 3810000"/>
              <a:gd name="connsiteY20" fmla="*/ 2660164 h 3735785"/>
              <a:gd name="connsiteX21" fmla="*/ 3306183 w 3810000"/>
              <a:gd name="connsiteY21" fmla="*/ 2911157 h 3735785"/>
              <a:gd name="connsiteX22" fmla="*/ 3277496 w 3810000"/>
              <a:gd name="connsiteY22" fmla="*/ 3007196 h 3735785"/>
              <a:gd name="connsiteX23" fmla="*/ 3809999 w 3810000"/>
              <a:gd name="connsiteY23" fmla="*/ 3236277 h 3735785"/>
              <a:gd name="connsiteX0" fmla="*/ 3810000 w 3810000"/>
              <a:gd name="connsiteY0" fmla="*/ 3219925 h 3736003"/>
              <a:gd name="connsiteX1" fmla="*/ 3474720 w 3810000"/>
              <a:gd name="connsiteY1" fmla="*/ 3524725 h 3736003"/>
              <a:gd name="connsiteX2" fmla="*/ 3062345 w 3810000"/>
              <a:gd name="connsiteY2" fmla="*/ 3693477 h 3736003"/>
              <a:gd name="connsiteX3" fmla="*/ 2688614 w 3810000"/>
              <a:gd name="connsiteY3" fmla="*/ 3729507 h 3736003"/>
              <a:gd name="connsiteX4" fmla="*/ 2384513 w 3810000"/>
              <a:gd name="connsiteY4" fmla="*/ 3727441 h 3736003"/>
              <a:gd name="connsiteX5" fmla="*/ 1665941 w 3810000"/>
              <a:gd name="connsiteY5" fmla="*/ 3644413 h 3736003"/>
              <a:gd name="connsiteX6" fmla="*/ 1372197 w 3810000"/>
              <a:gd name="connsiteY6" fmla="*/ 3581231 h 3736003"/>
              <a:gd name="connsiteX7" fmla="*/ 937609 w 3810000"/>
              <a:gd name="connsiteY7" fmla="*/ 3434392 h 3736003"/>
              <a:gd name="connsiteX8" fmla="*/ 266650 w 3810000"/>
              <a:gd name="connsiteY8" fmla="*/ 3001646 h 3736003"/>
              <a:gd name="connsiteX9" fmla="*/ 152400 w 3810000"/>
              <a:gd name="connsiteY9" fmla="*/ 2559525 h 3736003"/>
              <a:gd name="connsiteX10" fmla="*/ 30480 w 3810000"/>
              <a:gd name="connsiteY10" fmla="*/ 2153125 h 3736003"/>
              <a:gd name="connsiteX11" fmla="*/ 0 w 3810000"/>
              <a:gd name="connsiteY11" fmla="*/ 1929605 h 3736003"/>
              <a:gd name="connsiteX12" fmla="*/ 61757 w 3810000"/>
              <a:gd name="connsiteY12" fmla="*/ 1344779 h 3736003"/>
              <a:gd name="connsiteX13" fmla="*/ 275913 w 3810000"/>
              <a:gd name="connsiteY13" fmla="*/ 940921 h 3736003"/>
              <a:gd name="connsiteX14" fmla="*/ 893683 w 3810000"/>
              <a:gd name="connsiteY14" fmla="*/ 210032 h 3736003"/>
              <a:gd name="connsiteX15" fmla="*/ 1625600 w 3810000"/>
              <a:gd name="connsiteY15" fmla="*/ 0 h 3736003"/>
              <a:gd name="connsiteX16" fmla="*/ 2407920 w 3810000"/>
              <a:gd name="connsiteY16" fmla="*/ 50005 h 3736003"/>
              <a:gd name="connsiteX17" fmla="*/ 3001978 w 3810000"/>
              <a:gd name="connsiteY17" fmla="*/ 370369 h 3736003"/>
              <a:gd name="connsiteX18" fmla="*/ 3359674 w 3810000"/>
              <a:gd name="connsiteY18" fmla="*/ 1171254 h 3736003"/>
              <a:gd name="connsiteX19" fmla="*/ 3436071 w 3810000"/>
              <a:gd name="connsiteY19" fmla="*/ 2214396 h 3736003"/>
              <a:gd name="connsiteX20" fmla="*/ 3373317 w 3810000"/>
              <a:gd name="connsiteY20" fmla="*/ 2660164 h 3736003"/>
              <a:gd name="connsiteX21" fmla="*/ 3306183 w 3810000"/>
              <a:gd name="connsiteY21" fmla="*/ 2911157 h 3736003"/>
              <a:gd name="connsiteX22" fmla="*/ 3277496 w 3810000"/>
              <a:gd name="connsiteY22" fmla="*/ 3007196 h 3736003"/>
              <a:gd name="connsiteX23" fmla="*/ 3809999 w 3810000"/>
              <a:gd name="connsiteY23" fmla="*/ 3236277 h 3736003"/>
              <a:gd name="connsiteX0" fmla="*/ 3810000 w 3810000"/>
              <a:gd name="connsiteY0" fmla="*/ 3219925 h 3730351"/>
              <a:gd name="connsiteX1" fmla="*/ 3474720 w 3810000"/>
              <a:gd name="connsiteY1" fmla="*/ 3524725 h 3730351"/>
              <a:gd name="connsiteX2" fmla="*/ 3062345 w 3810000"/>
              <a:gd name="connsiteY2" fmla="*/ 3693477 h 3730351"/>
              <a:gd name="connsiteX3" fmla="*/ 2384513 w 3810000"/>
              <a:gd name="connsiteY3" fmla="*/ 3727441 h 3730351"/>
              <a:gd name="connsiteX4" fmla="*/ 1665941 w 3810000"/>
              <a:gd name="connsiteY4" fmla="*/ 3644413 h 3730351"/>
              <a:gd name="connsiteX5" fmla="*/ 1372197 w 3810000"/>
              <a:gd name="connsiteY5" fmla="*/ 3581231 h 3730351"/>
              <a:gd name="connsiteX6" fmla="*/ 937609 w 3810000"/>
              <a:gd name="connsiteY6" fmla="*/ 3434392 h 3730351"/>
              <a:gd name="connsiteX7" fmla="*/ 266650 w 3810000"/>
              <a:gd name="connsiteY7" fmla="*/ 3001646 h 3730351"/>
              <a:gd name="connsiteX8" fmla="*/ 152400 w 3810000"/>
              <a:gd name="connsiteY8" fmla="*/ 2559525 h 3730351"/>
              <a:gd name="connsiteX9" fmla="*/ 30480 w 3810000"/>
              <a:gd name="connsiteY9" fmla="*/ 2153125 h 3730351"/>
              <a:gd name="connsiteX10" fmla="*/ 0 w 3810000"/>
              <a:gd name="connsiteY10" fmla="*/ 1929605 h 3730351"/>
              <a:gd name="connsiteX11" fmla="*/ 61757 w 3810000"/>
              <a:gd name="connsiteY11" fmla="*/ 1344779 h 3730351"/>
              <a:gd name="connsiteX12" fmla="*/ 275913 w 3810000"/>
              <a:gd name="connsiteY12" fmla="*/ 940921 h 3730351"/>
              <a:gd name="connsiteX13" fmla="*/ 893683 w 3810000"/>
              <a:gd name="connsiteY13" fmla="*/ 210032 h 3730351"/>
              <a:gd name="connsiteX14" fmla="*/ 1625600 w 3810000"/>
              <a:gd name="connsiteY14" fmla="*/ 0 h 3730351"/>
              <a:gd name="connsiteX15" fmla="*/ 2407920 w 3810000"/>
              <a:gd name="connsiteY15" fmla="*/ 50005 h 3730351"/>
              <a:gd name="connsiteX16" fmla="*/ 3001978 w 3810000"/>
              <a:gd name="connsiteY16" fmla="*/ 370369 h 3730351"/>
              <a:gd name="connsiteX17" fmla="*/ 3359674 w 3810000"/>
              <a:gd name="connsiteY17" fmla="*/ 1171254 h 3730351"/>
              <a:gd name="connsiteX18" fmla="*/ 3436071 w 3810000"/>
              <a:gd name="connsiteY18" fmla="*/ 2214396 h 3730351"/>
              <a:gd name="connsiteX19" fmla="*/ 3373317 w 3810000"/>
              <a:gd name="connsiteY19" fmla="*/ 2660164 h 3730351"/>
              <a:gd name="connsiteX20" fmla="*/ 3306183 w 3810000"/>
              <a:gd name="connsiteY20" fmla="*/ 2911157 h 3730351"/>
              <a:gd name="connsiteX21" fmla="*/ 3277496 w 3810000"/>
              <a:gd name="connsiteY21" fmla="*/ 3007196 h 3730351"/>
              <a:gd name="connsiteX22" fmla="*/ 3809999 w 3810000"/>
              <a:gd name="connsiteY22" fmla="*/ 3236277 h 3730351"/>
              <a:gd name="connsiteX0" fmla="*/ 3810000 w 3810000"/>
              <a:gd name="connsiteY0" fmla="*/ 3219925 h 3729628"/>
              <a:gd name="connsiteX1" fmla="*/ 3474720 w 3810000"/>
              <a:gd name="connsiteY1" fmla="*/ 3524725 h 3729628"/>
              <a:gd name="connsiteX2" fmla="*/ 3020211 w 3810000"/>
              <a:gd name="connsiteY2" fmla="*/ 3689508 h 3729628"/>
              <a:gd name="connsiteX3" fmla="*/ 2384513 w 3810000"/>
              <a:gd name="connsiteY3" fmla="*/ 3727441 h 3729628"/>
              <a:gd name="connsiteX4" fmla="*/ 1665941 w 3810000"/>
              <a:gd name="connsiteY4" fmla="*/ 3644413 h 3729628"/>
              <a:gd name="connsiteX5" fmla="*/ 1372197 w 3810000"/>
              <a:gd name="connsiteY5" fmla="*/ 3581231 h 3729628"/>
              <a:gd name="connsiteX6" fmla="*/ 937609 w 3810000"/>
              <a:gd name="connsiteY6" fmla="*/ 3434392 h 3729628"/>
              <a:gd name="connsiteX7" fmla="*/ 266650 w 3810000"/>
              <a:gd name="connsiteY7" fmla="*/ 3001646 h 3729628"/>
              <a:gd name="connsiteX8" fmla="*/ 152400 w 3810000"/>
              <a:gd name="connsiteY8" fmla="*/ 2559525 h 3729628"/>
              <a:gd name="connsiteX9" fmla="*/ 30480 w 3810000"/>
              <a:gd name="connsiteY9" fmla="*/ 2153125 h 3729628"/>
              <a:gd name="connsiteX10" fmla="*/ 0 w 3810000"/>
              <a:gd name="connsiteY10" fmla="*/ 1929605 h 3729628"/>
              <a:gd name="connsiteX11" fmla="*/ 61757 w 3810000"/>
              <a:gd name="connsiteY11" fmla="*/ 1344779 h 3729628"/>
              <a:gd name="connsiteX12" fmla="*/ 275913 w 3810000"/>
              <a:gd name="connsiteY12" fmla="*/ 940921 h 3729628"/>
              <a:gd name="connsiteX13" fmla="*/ 893683 w 3810000"/>
              <a:gd name="connsiteY13" fmla="*/ 210032 h 3729628"/>
              <a:gd name="connsiteX14" fmla="*/ 1625600 w 3810000"/>
              <a:gd name="connsiteY14" fmla="*/ 0 h 3729628"/>
              <a:gd name="connsiteX15" fmla="*/ 2407920 w 3810000"/>
              <a:gd name="connsiteY15" fmla="*/ 50005 h 3729628"/>
              <a:gd name="connsiteX16" fmla="*/ 3001978 w 3810000"/>
              <a:gd name="connsiteY16" fmla="*/ 370369 h 3729628"/>
              <a:gd name="connsiteX17" fmla="*/ 3359674 w 3810000"/>
              <a:gd name="connsiteY17" fmla="*/ 1171254 h 3729628"/>
              <a:gd name="connsiteX18" fmla="*/ 3436071 w 3810000"/>
              <a:gd name="connsiteY18" fmla="*/ 2214396 h 3729628"/>
              <a:gd name="connsiteX19" fmla="*/ 3373317 w 3810000"/>
              <a:gd name="connsiteY19" fmla="*/ 2660164 h 3729628"/>
              <a:gd name="connsiteX20" fmla="*/ 3306183 w 3810000"/>
              <a:gd name="connsiteY20" fmla="*/ 2911157 h 3729628"/>
              <a:gd name="connsiteX21" fmla="*/ 3277496 w 3810000"/>
              <a:gd name="connsiteY21" fmla="*/ 3007196 h 3729628"/>
              <a:gd name="connsiteX22" fmla="*/ 3809999 w 3810000"/>
              <a:gd name="connsiteY22" fmla="*/ 3236277 h 3729628"/>
              <a:gd name="connsiteX0" fmla="*/ 3810000 w 3810000"/>
              <a:gd name="connsiteY0" fmla="*/ 3219925 h 3729629"/>
              <a:gd name="connsiteX1" fmla="*/ 3474720 w 3810000"/>
              <a:gd name="connsiteY1" fmla="*/ 3524725 h 3729629"/>
              <a:gd name="connsiteX2" fmla="*/ 3020211 w 3810000"/>
              <a:gd name="connsiteY2" fmla="*/ 3689508 h 3729629"/>
              <a:gd name="connsiteX3" fmla="*/ 2309608 w 3810000"/>
              <a:gd name="connsiteY3" fmla="*/ 3727442 h 3729629"/>
              <a:gd name="connsiteX4" fmla="*/ 1665941 w 3810000"/>
              <a:gd name="connsiteY4" fmla="*/ 3644413 h 3729629"/>
              <a:gd name="connsiteX5" fmla="*/ 1372197 w 3810000"/>
              <a:gd name="connsiteY5" fmla="*/ 3581231 h 3729629"/>
              <a:gd name="connsiteX6" fmla="*/ 937609 w 3810000"/>
              <a:gd name="connsiteY6" fmla="*/ 3434392 h 3729629"/>
              <a:gd name="connsiteX7" fmla="*/ 266650 w 3810000"/>
              <a:gd name="connsiteY7" fmla="*/ 3001646 h 3729629"/>
              <a:gd name="connsiteX8" fmla="*/ 152400 w 3810000"/>
              <a:gd name="connsiteY8" fmla="*/ 2559525 h 3729629"/>
              <a:gd name="connsiteX9" fmla="*/ 30480 w 3810000"/>
              <a:gd name="connsiteY9" fmla="*/ 2153125 h 3729629"/>
              <a:gd name="connsiteX10" fmla="*/ 0 w 3810000"/>
              <a:gd name="connsiteY10" fmla="*/ 1929605 h 3729629"/>
              <a:gd name="connsiteX11" fmla="*/ 61757 w 3810000"/>
              <a:gd name="connsiteY11" fmla="*/ 1344779 h 3729629"/>
              <a:gd name="connsiteX12" fmla="*/ 275913 w 3810000"/>
              <a:gd name="connsiteY12" fmla="*/ 940921 h 3729629"/>
              <a:gd name="connsiteX13" fmla="*/ 893683 w 3810000"/>
              <a:gd name="connsiteY13" fmla="*/ 210032 h 3729629"/>
              <a:gd name="connsiteX14" fmla="*/ 1625600 w 3810000"/>
              <a:gd name="connsiteY14" fmla="*/ 0 h 3729629"/>
              <a:gd name="connsiteX15" fmla="*/ 2407920 w 3810000"/>
              <a:gd name="connsiteY15" fmla="*/ 50005 h 3729629"/>
              <a:gd name="connsiteX16" fmla="*/ 3001978 w 3810000"/>
              <a:gd name="connsiteY16" fmla="*/ 370369 h 3729629"/>
              <a:gd name="connsiteX17" fmla="*/ 3359674 w 3810000"/>
              <a:gd name="connsiteY17" fmla="*/ 1171254 h 3729629"/>
              <a:gd name="connsiteX18" fmla="*/ 3436071 w 3810000"/>
              <a:gd name="connsiteY18" fmla="*/ 2214396 h 3729629"/>
              <a:gd name="connsiteX19" fmla="*/ 3373317 w 3810000"/>
              <a:gd name="connsiteY19" fmla="*/ 2660164 h 3729629"/>
              <a:gd name="connsiteX20" fmla="*/ 3306183 w 3810000"/>
              <a:gd name="connsiteY20" fmla="*/ 2911157 h 3729629"/>
              <a:gd name="connsiteX21" fmla="*/ 3277496 w 3810000"/>
              <a:gd name="connsiteY21" fmla="*/ 3007196 h 3729629"/>
              <a:gd name="connsiteX22" fmla="*/ 3809999 w 3810000"/>
              <a:gd name="connsiteY22" fmla="*/ 3236277 h 3729629"/>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152400 w 3810000"/>
              <a:gd name="connsiteY8" fmla="*/ 2559525 h 3729312"/>
              <a:gd name="connsiteX9" fmla="*/ 30480 w 3810000"/>
              <a:gd name="connsiteY9" fmla="*/ 2153125 h 3729312"/>
              <a:gd name="connsiteX10" fmla="*/ 0 w 3810000"/>
              <a:gd name="connsiteY10" fmla="*/ 1929605 h 3729312"/>
              <a:gd name="connsiteX11" fmla="*/ 61757 w 3810000"/>
              <a:gd name="connsiteY11" fmla="*/ 1344779 h 3729312"/>
              <a:gd name="connsiteX12" fmla="*/ 275913 w 3810000"/>
              <a:gd name="connsiteY12" fmla="*/ 940921 h 3729312"/>
              <a:gd name="connsiteX13" fmla="*/ 893683 w 3810000"/>
              <a:gd name="connsiteY13" fmla="*/ 210032 h 3729312"/>
              <a:gd name="connsiteX14" fmla="*/ 1625600 w 3810000"/>
              <a:gd name="connsiteY14" fmla="*/ 0 h 3729312"/>
              <a:gd name="connsiteX15" fmla="*/ 2407920 w 3810000"/>
              <a:gd name="connsiteY15" fmla="*/ 50005 h 3729312"/>
              <a:gd name="connsiteX16" fmla="*/ 3001978 w 3810000"/>
              <a:gd name="connsiteY16" fmla="*/ 370369 h 3729312"/>
              <a:gd name="connsiteX17" fmla="*/ 3359674 w 3810000"/>
              <a:gd name="connsiteY17" fmla="*/ 1171254 h 3729312"/>
              <a:gd name="connsiteX18" fmla="*/ 3436071 w 3810000"/>
              <a:gd name="connsiteY18" fmla="*/ 2214396 h 3729312"/>
              <a:gd name="connsiteX19" fmla="*/ 3373317 w 3810000"/>
              <a:gd name="connsiteY19" fmla="*/ 2660164 h 3729312"/>
              <a:gd name="connsiteX20" fmla="*/ 3306183 w 3810000"/>
              <a:gd name="connsiteY20" fmla="*/ 2911157 h 3729312"/>
              <a:gd name="connsiteX21" fmla="*/ 3277496 w 3810000"/>
              <a:gd name="connsiteY21" fmla="*/ 3007196 h 3729312"/>
              <a:gd name="connsiteX22" fmla="*/ 3809999 w 3810000"/>
              <a:gd name="connsiteY22"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66650 w 3810000"/>
              <a:gd name="connsiteY7" fmla="*/ 3001646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37609 w 3810000"/>
              <a:gd name="connsiteY6" fmla="*/ 3434392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15153 w 3810000"/>
              <a:gd name="connsiteY7" fmla="*/ 3009584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900157 w 3810000"/>
              <a:gd name="connsiteY6" fmla="*/ 3438361 h 3729312"/>
              <a:gd name="connsiteX7" fmla="*/ 243242 w 3810000"/>
              <a:gd name="connsiteY7" fmla="*/ 2950050 h 3729312"/>
              <a:gd name="connsiteX8" fmla="*/ 30480 w 3810000"/>
              <a:gd name="connsiteY8" fmla="*/ 2153125 h 3729312"/>
              <a:gd name="connsiteX9" fmla="*/ 0 w 3810000"/>
              <a:gd name="connsiteY9" fmla="*/ 1929605 h 3729312"/>
              <a:gd name="connsiteX10" fmla="*/ 61757 w 3810000"/>
              <a:gd name="connsiteY10" fmla="*/ 1344779 h 3729312"/>
              <a:gd name="connsiteX11" fmla="*/ 275913 w 3810000"/>
              <a:gd name="connsiteY11" fmla="*/ 940921 h 3729312"/>
              <a:gd name="connsiteX12" fmla="*/ 893683 w 3810000"/>
              <a:gd name="connsiteY12" fmla="*/ 210032 h 3729312"/>
              <a:gd name="connsiteX13" fmla="*/ 1625600 w 3810000"/>
              <a:gd name="connsiteY13" fmla="*/ 0 h 3729312"/>
              <a:gd name="connsiteX14" fmla="*/ 2407920 w 3810000"/>
              <a:gd name="connsiteY14" fmla="*/ 50005 h 3729312"/>
              <a:gd name="connsiteX15" fmla="*/ 3001978 w 3810000"/>
              <a:gd name="connsiteY15" fmla="*/ 370369 h 3729312"/>
              <a:gd name="connsiteX16" fmla="*/ 3359674 w 3810000"/>
              <a:gd name="connsiteY16" fmla="*/ 1171254 h 3729312"/>
              <a:gd name="connsiteX17" fmla="*/ 3436071 w 3810000"/>
              <a:gd name="connsiteY17" fmla="*/ 2214396 h 3729312"/>
              <a:gd name="connsiteX18" fmla="*/ 3373317 w 3810000"/>
              <a:gd name="connsiteY18" fmla="*/ 2660164 h 3729312"/>
              <a:gd name="connsiteX19" fmla="*/ 3306183 w 3810000"/>
              <a:gd name="connsiteY19" fmla="*/ 2911157 h 3729312"/>
              <a:gd name="connsiteX20" fmla="*/ 3277496 w 3810000"/>
              <a:gd name="connsiteY20" fmla="*/ 3007196 h 3729312"/>
              <a:gd name="connsiteX21" fmla="*/ 3809999 w 3810000"/>
              <a:gd name="connsiteY21"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372197 w 3810000"/>
              <a:gd name="connsiteY5" fmla="*/ 3581231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10000 w 3810000"/>
              <a:gd name="connsiteY0" fmla="*/ 3219925 h 3729312"/>
              <a:gd name="connsiteX1" fmla="*/ 3395133 w 3810000"/>
              <a:gd name="connsiteY1" fmla="*/ 3548539 h 3729312"/>
              <a:gd name="connsiteX2" fmla="*/ 3020211 w 3810000"/>
              <a:gd name="connsiteY2" fmla="*/ 3689508 h 3729312"/>
              <a:gd name="connsiteX3" fmla="*/ 2309608 w 3810000"/>
              <a:gd name="connsiteY3" fmla="*/ 3727442 h 3729312"/>
              <a:gd name="connsiteX4" fmla="*/ 1665941 w 3810000"/>
              <a:gd name="connsiteY4" fmla="*/ 3644413 h 3729312"/>
              <a:gd name="connsiteX5" fmla="*/ 1021080 w 3810000"/>
              <a:gd name="connsiteY5" fmla="*/ 3462165 h 3729312"/>
              <a:gd name="connsiteX6" fmla="*/ 243242 w 3810000"/>
              <a:gd name="connsiteY6" fmla="*/ 2950050 h 3729312"/>
              <a:gd name="connsiteX7" fmla="*/ 30480 w 3810000"/>
              <a:gd name="connsiteY7" fmla="*/ 2153125 h 3729312"/>
              <a:gd name="connsiteX8" fmla="*/ 0 w 3810000"/>
              <a:gd name="connsiteY8" fmla="*/ 1929605 h 3729312"/>
              <a:gd name="connsiteX9" fmla="*/ 61757 w 3810000"/>
              <a:gd name="connsiteY9" fmla="*/ 1344779 h 3729312"/>
              <a:gd name="connsiteX10" fmla="*/ 275913 w 3810000"/>
              <a:gd name="connsiteY10" fmla="*/ 940921 h 3729312"/>
              <a:gd name="connsiteX11" fmla="*/ 893683 w 3810000"/>
              <a:gd name="connsiteY11" fmla="*/ 210032 h 3729312"/>
              <a:gd name="connsiteX12" fmla="*/ 1625600 w 3810000"/>
              <a:gd name="connsiteY12" fmla="*/ 0 h 3729312"/>
              <a:gd name="connsiteX13" fmla="*/ 2407920 w 3810000"/>
              <a:gd name="connsiteY13" fmla="*/ 50005 h 3729312"/>
              <a:gd name="connsiteX14" fmla="*/ 3001978 w 3810000"/>
              <a:gd name="connsiteY14" fmla="*/ 370369 h 3729312"/>
              <a:gd name="connsiteX15" fmla="*/ 3359674 w 3810000"/>
              <a:gd name="connsiteY15" fmla="*/ 1171254 h 3729312"/>
              <a:gd name="connsiteX16" fmla="*/ 3436071 w 3810000"/>
              <a:gd name="connsiteY16" fmla="*/ 2214396 h 3729312"/>
              <a:gd name="connsiteX17" fmla="*/ 3373317 w 3810000"/>
              <a:gd name="connsiteY17" fmla="*/ 2660164 h 3729312"/>
              <a:gd name="connsiteX18" fmla="*/ 3306183 w 3810000"/>
              <a:gd name="connsiteY18" fmla="*/ 2911157 h 3729312"/>
              <a:gd name="connsiteX19" fmla="*/ 3277496 w 3810000"/>
              <a:gd name="connsiteY19" fmla="*/ 3007196 h 3729312"/>
              <a:gd name="connsiteX20" fmla="*/ 3809999 w 38100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83357 w 3831600"/>
              <a:gd name="connsiteY9" fmla="*/ 1344779 h 3729312"/>
              <a:gd name="connsiteX10" fmla="*/ 297513 w 3831600"/>
              <a:gd name="connsiteY10" fmla="*/ 940921 h 3729312"/>
              <a:gd name="connsiteX11" fmla="*/ 915283 w 3831600"/>
              <a:gd name="connsiteY11" fmla="*/ 210032 h 3729312"/>
              <a:gd name="connsiteX12" fmla="*/ 1647200 w 3831600"/>
              <a:gd name="connsiteY12" fmla="*/ 0 h 3729312"/>
              <a:gd name="connsiteX13" fmla="*/ 2429520 w 3831600"/>
              <a:gd name="connsiteY13" fmla="*/ 50005 h 3729312"/>
              <a:gd name="connsiteX14" fmla="*/ 3023578 w 3831600"/>
              <a:gd name="connsiteY14" fmla="*/ 370369 h 3729312"/>
              <a:gd name="connsiteX15" fmla="*/ 3381274 w 3831600"/>
              <a:gd name="connsiteY15" fmla="*/ 1171254 h 3729312"/>
              <a:gd name="connsiteX16" fmla="*/ 3457671 w 3831600"/>
              <a:gd name="connsiteY16" fmla="*/ 2214396 h 3729312"/>
              <a:gd name="connsiteX17" fmla="*/ 3394917 w 3831600"/>
              <a:gd name="connsiteY17" fmla="*/ 2660164 h 3729312"/>
              <a:gd name="connsiteX18" fmla="*/ 3327783 w 3831600"/>
              <a:gd name="connsiteY18" fmla="*/ 2911157 h 3729312"/>
              <a:gd name="connsiteX19" fmla="*/ 3299096 w 3831600"/>
              <a:gd name="connsiteY19" fmla="*/ 3007196 h 3729312"/>
              <a:gd name="connsiteX20" fmla="*/ 3831599 w 3831600"/>
              <a:gd name="connsiteY20"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929605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297513 w 3831600"/>
              <a:gd name="connsiteY9" fmla="*/ 940921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31600 w 3831600"/>
              <a:gd name="connsiteY0" fmla="*/ 3219925 h 3729312"/>
              <a:gd name="connsiteX1" fmla="*/ 3416733 w 3831600"/>
              <a:gd name="connsiteY1" fmla="*/ 3548539 h 3729312"/>
              <a:gd name="connsiteX2" fmla="*/ 3041811 w 3831600"/>
              <a:gd name="connsiteY2" fmla="*/ 3689508 h 3729312"/>
              <a:gd name="connsiteX3" fmla="*/ 2331208 w 3831600"/>
              <a:gd name="connsiteY3" fmla="*/ 3727442 h 3729312"/>
              <a:gd name="connsiteX4" fmla="*/ 1687541 w 3831600"/>
              <a:gd name="connsiteY4" fmla="*/ 3644413 h 3729312"/>
              <a:gd name="connsiteX5" fmla="*/ 1042680 w 3831600"/>
              <a:gd name="connsiteY5" fmla="*/ 3462165 h 3729312"/>
              <a:gd name="connsiteX6" fmla="*/ 264842 w 3831600"/>
              <a:gd name="connsiteY6" fmla="*/ 2950050 h 3729312"/>
              <a:gd name="connsiteX7" fmla="*/ 14628 w 3831600"/>
              <a:gd name="connsiteY7" fmla="*/ 2200752 h 3729312"/>
              <a:gd name="connsiteX8" fmla="*/ 21600 w 3831600"/>
              <a:gd name="connsiteY8" fmla="*/ 1854197 h 3729312"/>
              <a:gd name="connsiteX9" fmla="*/ 311558 w 3831600"/>
              <a:gd name="connsiteY9" fmla="*/ 841700 h 3729312"/>
              <a:gd name="connsiteX10" fmla="*/ 915283 w 3831600"/>
              <a:gd name="connsiteY10" fmla="*/ 210032 h 3729312"/>
              <a:gd name="connsiteX11" fmla="*/ 1647200 w 3831600"/>
              <a:gd name="connsiteY11" fmla="*/ 0 h 3729312"/>
              <a:gd name="connsiteX12" fmla="*/ 2429520 w 3831600"/>
              <a:gd name="connsiteY12" fmla="*/ 50005 h 3729312"/>
              <a:gd name="connsiteX13" fmla="*/ 3023578 w 3831600"/>
              <a:gd name="connsiteY13" fmla="*/ 370369 h 3729312"/>
              <a:gd name="connsiteX14" fmla="*/ 3381274 w 3831600"/>
              <a:gd name="connsiteY14" fmla="*/ 1171254 h 3729312"/>
              <a:gd name="connsiteX15" fmla="*/ 3457671 w 3831600"/>
              <a:gd name="connsiteY15" fmla="*/ 2214396 h 3729312"/>
              <a:gd name="connsiteX16" fmla="*/ 3394917 w 3831600"/>
              <a:gd name="connsiteY16" fmla="*/ 2660164 h 3729312"/>
              <a:gd name="connsiteX17" fmla="*/ 3327783 w 3831600"/>
              <a:gd name="connsiteY17" fmla="*/ 2911157 h 3729312"/>
              <a:gd name="connsiteX18" fmla="*/ 3299096 w 3831600"/>
              <a:gd name="connsiteY18" fmla="*/ 3007196 h 3729312"/>
              <a:gd name="connsiteX19" fmla="*/ 3831599 w 3831600"/>
              <a:gd name="connsiteY19" fmla="*/ 3236277 h 3729312"/>
              <a:gd name="connsiteX0" fmla="*/ 3827607 w 3827607"/>
              <a:gd name="connsiteY0" fmla="*/ 3219925 h 3729312"/>
              <a:gd name="connsiteX1" fmla="*/ 3412740 w 3827607"/>
              <a:gd name="connsiteY1" fmla="*/ 3548539 h 3729312"/>
              <a:gd name="connsiteX2" fmla="*/ 3037818 w 3827607"/>
              <a:gd name="connsiteY2" fmla="*/ 3689508 h 3729312"/>
              <a:gd name="connsiteX3" fmla="*/ 2327215 w 3827607"/>
              <a:gd name="connsiteY3" fmla="*/ 3727442 h 3729312"/>
              <a:gd name="connsiteX4" fmla="*/ 1683548 w 3827607"/>
              <a:gd name="connsiteY4" fmla="*/ 3644413 h 3729312"/>
              <a:gd name="connsiteX5" fmla="*/ 1038687 w 3827607"/>
              <a:gd name="connsiteY5" fmla="*/ 3462165 h 3729312"/>
              <a:gd name="connsiteX6" fmla="*/ 260849 w 3827607"/>
              <a:gd name="connsiteY6" fmla="*/ 2950050 h 3729312"/>
              <a:gd name="connsiteX7" fmla="*/ 10635 w 3827607"/>
              <a:gd name="connsiteY7" fmla="*/ 2200752 h 3729312"/>
              <a:gd name="connsiteX8" fmla="*/ 17607 w 3827607"/>
              <a:gd name="connsiteY8" fmla="*/ 1854197 h 3729312"/>
              <a:gd name="connsiteX9" fmla="*/ 307565 w 3827607"/>
              <a:gd name="connsiteY9" fmla="*/ 841700 h 3729312"/>
              <a:gd name="connsiteX10" fmla="*/ 911290 w 3827607"/>
              <a:gd name="connsiteY10" fmla="*/ 210032 h 3729312"/>
              <a:gd name="connsiteX11" fmla="*/ 1643207 w 3827607"/>
              <a:gd name="connsiteY11" fmla="*/ 0 h 3729312"/>
              <a:gd name="connsiteX12" fmla="*/ 2425527 w 3827607"/>
              <a:gd name="connsiteY12" fmla="*/ 50005 h 3729312"/>
              <a:gd name="connsiteX13" fmla="*/ 3019585 w 3827607"/>
              <a:gd name="connsiteY13" fmla="*/ 370369 h 3729312"/>
              <a:gd name="connsiteX14" fmla="*/ 3377281 w 3827607"/>
              <a:gd name="connsiteY14" fmla="*/ 1171254 h 3729312"/>
              <a:gd name="connsiteX15" fmla="*/ 3453678 w 3827607"/>
              <a:gd name="connsiteY15" fmla="*/ 2214396 h 3729312"/>
              <a:gd name="connsiteX16" fmla="*/ 3390924 w 3827607"/>
              <a:gd name="connsiteY16" fmla="*/ 2660164 h 3729312"/>
              <a:gd name="connsiteX17" fmla="*/ 3323790 w 3827607"/>
              <a:gd name="connsiteY17" fmla="*/ 2911157 h 3729312"/>
              <a:gd name="connsiteX18" fmla="*/ 3295103 w 3827607"/>
              <a:gd name="connsiteY18" fmla="*/ 3007196 h 3729312"/>
              <a:gd name="connsiteX19" fmla="*/ 3827606 w 3827607"/>
              <a:gd name="connsiteY19" fmla="*/ 3236277 h 3729312"/>
              <a:gd name="connsiteX0" fmla="*/ 3833194 w 3833194"/>
              <a:gd name="connsiteY0" fmla="*/ 3219925 h 3729312"/>
              <a:gd name="connsiteX1" fmla="*/ 3418327 w 3833194"/>
              <a:gd name="connsiteY1" fmla="*/ 3548539 h 3729312"/>
              <a:gd name="connsiteX2" fmla="*/ 3043405 w 3833194"/>
              <a:gd name="connsiteY2" fmla="*/ 3689508 h 3729312"/>
              <a:gd name="connsiteX3" fmla="*/ 2332802 w 3833194"/>
              <a:gd name="connsiteY3" fmla="*/ 3727442 h 3729312"/>
              <a:gd name="connsiteX4" fmla="*/ 1689135 w 3833194"/>
              <a:gd name="connsiteY4" fmla="*/ 3644413 h 3729312"/>
              <a:gd name="connsiteX5" fmla="*/ 1044274 w 3833194"/>
              <a:gd name="connsiteY5" fmla="*/ 3462165 h 3729312"/>
              <a:gd name="connsiteX6" fmla="*/ 266436 w 3833194"/>
              <a:gd name="connsiteY6" fmla="*/ 2950050 h 3729312"/>
              <a:gd name="connsiteX7" fmla="*/ 16222 w 3833194"/>
              <a:gd name="connsiteY7" fmla="*/ 2200752 h 3729312"/>
              <a:gd name="connsiteX8" fmla="*/ 23194 w 3833194"/>
              <a:gd name="connsiteY8" fmla="*/ 1854197 h 3729312"/>
              <a:gd name="connsiteX9" fmla="*/ 313152 w 3833194"/>
              <a:gd name="connsiteY9" fmla="*/ 841700 h 3729312"/>
              <a:gd name="connsiteX10" fmla="*/ 916877 w 3833194"/>
              <a:gd name="connsiteY10" fmla="*/ 210032 h 3729312"/>
              <a:gd name="connsiteX11" fmla="*/ 1648794 w 3833194"/>
              <a:gd name="connsiteY11" fmla="*/ 0 h 3729312"/>
              <a:gd name="connsiteX12" fmla="*/ 2431114 w 3833194"/>
              <a:gd name="connsiteY12" fmla="*/ 50005 h 3729312"/>
              <a:gd name="connsiteX13" fmla="*/ 3025172 w 3833194"/>
              <a:gd name="connsiteY13" fmla="*/ 370369 h 3729312"/>
              <a:gd name="connsiteX14" fmla="*/ 3382868 w 3833194"/>
              <a:gd name="connsiteY14" fmla="*/ 1171254 h 3729312"/>
              <a:gd name="connsiteX15" fmla="*/ 3459265 w 3833194"/>
              <a:gd name="connsiteY15" fmla="*/ 2214396 h 3729312"/>
              <a:gd name="connsiteX16" fmla="*/ 3396511 w 3833194"/>
              <a:gd name="connsiteY16" fmla="*/ 2660164 h 3729312"/>
              <a:gd name="connsiteX17" fmla="*/ 3329377 w 3833194"/>
              <a:gd name="connsiteY17" fmla="*/ 2911157 h 3729312"/>
              <a:gd name="connsiteX18" fmla="*/ 3300690 w 3833194"/>
              <a:gd name="connsiteY18" fmla="*/ 3007196 h 3729312"/>
              <a:gd name="connsiteX19" fmla="*/ 3833193 w 3833194"/>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15574 w 3835616"/>
              <a:gd name="connsiteY9" fmla="*/ 841700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919299 w 3835616"/>
              <a:gd name="connsiteY10" fmla="*/ 210032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236277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35615 w 3835616"/>
              <a:gd name="connsiteY19" fmla="*/ 3171595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829746 w 3835616"/>
              <a:gd name="connsiteY19" fmla="*/ 3216376 h 3729312"/>
              <a:gd name="connsiteX0" fmla="*/ 3835616 w 3841659"/>
              <a:gd name="connsiteY0" fmla="*/ 3219925 h 3729312"/>
              <a:gd name="connsiteX1" fmla="*/ 3420749 w 3841659"/>
              <a:gd name="connsiteY1" fmla="*/ 3548539 h 3729312"/>
              <a:gd name="connsiteX2" fmla="*/ 3045827 w 3841659"/>
              <a:gd name="connsiteY2" fmla="*/ 3689508 h 3729312"/>
              <a:gd name="connsiteX3" fmla="*/ 2335224 w 3841659"/>
              <a:gd name="connsiteY3" fmla="*/ 3727442 h 3729312"/>
              <a:gd name="connsiteX4" fmla="*/ 1691557 w 3841659"/>
              <a:gd name="connsiteY4" fmla="*/ 3644413 h 3729312"/>
              <a:gd name="connsiteX5" fmla="*/ 1046696 w 3841659"/>
              <a:gd name="connsiteY5" fmla="*/ 3462165 h 3729312"/>
              <a:gd name="connsiteX6" fmla="*/ 268858 w 3841659"/>
              <a:gd name="connsiteY6" fmla="*/ 2950050 h 3729312"/>
              <a:gd name="connsiteX7" fmla="*/ 18644 w 3841659"/>
              <a:gd name="connsiteY7" fmla="*/ 2200752 h 3729312"/>
              <a:gd name="connsiteX8" fmla="*/ 30297 w 3841659"/>
              <a:gd name="connsiteY8" fmla="*/ 1762911 h 3729312"/>
              <a:gd name="connsiteX9" fmla="*/ 301529 w 3841659"/>
              <a:gd name="connsiteY9" fmla="*/ 901232 h 3729312"/>
              <a:gd name="connsiteX10" fmla="*/ 717992 w 3841659"/>
              <a:gd name="connsiteY10" fmla="*/ 341005 h 3729312"/>
              <a:gd name="connsiteX11" fmla="*/ 1651216 w 3841659"/>
              <a:gd name="connsiteY11" fmla="*/ 0 h 3729312"/>
              <a:gd name="connsiteX12" fmla="*/ 2433536 w 3841659"/>
              <a:gd name="connsiteY12" fmla="*/ 50005 h 3729312"/>
              <a:gd name="connsiteX13" fmla="*/ 3027594 w 3841659"/>
              <a:gd name="connsiteY13" fmla="*/ 370369 h 3729312"/>
              <a:gd name="connsiteX14" fmla="*/ 3385290 w 3841659"/>
              <a:gd name="connsiteY14" fmla="*/ 1171254 h 3729312"/>
              <a:gd name="connsiteX15" fmla="*/ 3461687 w 3841659"/>
              <a:gd name="connsiteY15" fmla="*/ 2214396 h 3729312"/>
              <a:gd name="connsiteX16" fmla="*/ 3398933 w 3841659"/>
              <a:gd name="connsiteY16" fmla="*/ 2660164 h 3729312"/>
              <a:gd name="connsiteX17" fmla="*/ 3331799 w 3841659"/>
              <a:gd name="connsiteY17" fmla="*/ 2911157 h 3729312"/>
              <a:gd name="connsiteX18" fmla="*/ 3303112 w 3841659"/>
              <a:gd name="connsiteY18" fmla="*/ 3007196 h 3729312"/>
              <a:gd name="connsiteX19" fmla="*/ 3841659 w 3841659"/>
              <a:gd name="connsiteY19" fmla="*/ 3223109 h 3729312"/>
              <a:gd name="connsiteX0" fmla="*/ 3835616 w 3835616"/>
              <a:gd name="connsiteY0" fmla="*/ 3219925 h 3729312"/>
              <a:gd name="connsiteX1" fmla="*/ 3420749 w 3835616"/>
              <a:gd name="connsiteY1" fmla="*/ 3548539 h 3729312"/>
              <a:gd name="connsiteX2" fmla="*/ 3045827 w 3835616"/>
              <a:gd name="connsiteY2" fmla="*/ 3689508 h 3729312"/>
              <a:gd name="connsiteX3" fmla="*/ 2335224 w 3835616"/>
              <a:gd name="connsiteY3" fmla="*/ 3727442 h 3729312"/>
              <a:gd name="connsiteX4" fmla="*/ 1691557 w 3835616"/>
              <a:gd name="connsiteY4" fmla="*/ 3644413 h 3729312"/>
              <a:gd name="connsiteX5" fmla="*/ 1046696 w 3835616"/>
              <a:gd name="connsiteY5" fmla="*/ 3462165 h 3729312"/>
              <a:gd name="connsiteX6" fmla="*/ 268858 w 3835616"/>
              <a:gd name="connsiteY6" fmla="*/ 2950050 h 3729312"/>
              <a:gd name="connsiteX7" fmla="*/ 18644 w 3835616"/>
              <a:gd name="connsiteY7" fmla="*/ 2200752 h 3729312"/>
              <a:gd name="connsiteX8" fmla="*/ 30297 w 3835616"/>
              <a:gd name="connsiteY8" fmla="*/ 1762911 h 3729312"/>
              <a:gd name="connsiteX9" fmla="*/ 301529 w 3835616"/>
              <a:gd name="connsiteY9" fmla="*/ 901232 h 3729312"/>
              <a:gd name="connsiteX10" fmla="*/ 717992 w 3835616"/>
              <a:gd name="connsiteY10" fmla="*/ 341005 h 3729312"/>
              <a:gd name="connsiteX11" fmla="*/ 1651216 w 3835616"/>
              <a:gd name="connsiteY11" fmla="*/ 0 h 3729312"/>
              <a:gd name="connsiteX12" fmla="*/ 2433536 w 3835616"/>
              <a:gd name="connsiteY12" fmla="*/ 50005 h 3729312"/>
              <a:gd name="connsiteX13" fmla="*/ 3027594 w 3835616"/>
              <a:gd name="connsiteY13" fmla="*/ 370369 h 3729312"/>
              <a:gd name="connsiteX14" fmla="*/ 3385290 w 3835616"/>
              <a:gd name="connsiteY14" fmla="*/ 1171254 h 3729312"/>
              <a:gd name="connsiteX15" fmla="*/ 3461687 w 3835616"/>
              <a:gd name="connsiteY15" fmla="*/ 2214396 h 3729312"/>
              <a:gd name="connsiteX16" fmla="*/ 3398933 w 3835616"/>
              <a:gd name="connsiteY16" fmla="*/ 2660164 h 3729312"/>
              <a:gd name="connsiteX17" fmla="*/ 3331799 w 3835616"/>
              <a:gd name="connsiteY17" fmla="*/ 2911157 h 3729312"/>
              <a:gd name="connsiteX18" fmla="*/ 3303112 w 3835616"/>
              <a:gd name="connsiteY18" fmla="*/ 3007196 h 3729312"/>
              <a:gd name="connsiteX19" fmla="*/ 3762243 w 3835616"/>
              <a:gd name="connsiteY19" fmla="*/ 3112020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03112 w 3841661"/>
              <a:gd name="connsiteY18" fmla="*/ 3007196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322966 w 3841661"/>
              <a:gd name="connsiteY18" fmla="*/ 3024028 h 3729312"/>
              <a:gd name="connsiteX19" fmla="*/ 3841661 w 3841661"/>
              <a:gd name="connsiteY19"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41661"/>
              <a:gd name="connsiteY0" fmla="*/ 3219925 h 3729312"/>
              <a:gd name="connsiteX1" fmla="*/ 3420749 w 3841661"/>
              <a:gd name="connsiteY1" fmla="*/ 3548539 h 3729312"/>
              <a:gd name="connsiteX2" fmla="*/ 3045827 w 3841661"/>
              <a:gd name="connsiteY2" fmla="*/ 3689508 h 3729312"/>
              <a:gd name="connsiteX3" fmla="*/ 2335224 w 3841661"/>
              <a:gd name="connsiteY3" fmla="*/ 3727442 h 3729312"/>
              <a:gd name="connsiteX4" fmla="*/ 1691557 w 3841661"/>
              <a:gd name="connsiteY4" fmla="*/ 3644413 h 3729312"/>
              <a:gd name="connsiteX5" fmla="*/ 1046696 w 3841661"/>
              <a:gd name="connsiteY5" fmla="*/ 3462165 h 3729312"/>
              <a:gd name="connsiteX6" fmla="*/ 268858 w 3841661"/>
              <a:gd name="connsiteY6" fmla="*/ 2950050 h 3729312"/>
              <a:gd name="connsiteX7" fmla="*/ 18644 w 3841661"/>
              <a:gd name="connsiteY7" fmla="*/ 2200752 h 3729312"/>
              <a:gd name="connsiteX8" fmla="*/ 30297 w 3841661"/>
              <a:gd name="connsiteY8" fmla="*/ 1762911 h 3729312"/>
              <a:gd name="connsiteX9" fmla="*/ 301529 w 3841661"/>
              <a:gd name="connsiteY9" fmla="*/ 901232 h 3729312"/>
              <a:gd name="connsiteX10" fmla="*/ 717992 w 3841661"/>
              <a:gd name="connsiteY10" fmla="*/ 341005 h 3729312"/>
              <a:gd name="connsiteX11" fmla="*/ 1651216 w 3841661"/>
              <a:gd name="connsiteY11" fmla="*/ 0 h 3729312"/>
              <a:gd name="connsiteX12" fmla="*/ 2433536 w 3841661"/>
              <a:gd name="connsiteY12" fmla="*/ 50005 h 3729312"/>
              <a:gd name="connsiteX13" fmla="*/ 3027594 w 3841661"/>
              <a:gd name="connsiteY13" fmla="*/ 370369 h 3729312"/>
              <a:gd name="connsiteX14" fmla="*/ 3385290 w 3841661"/>
              <a:gd name="connsiteY14" fmla="*/ 1171254 h 3729312"/>
              <a:gd name="connsiteX15" fmla="*/ 3461687 w 3841661"/>
              <a:gd name="connsiteY15" fmla="*/ 2214396 h 3729312"/>
              <a:gd name="connsiteX16" fmla="*/ 3398933 w 3841661"/>
              <a:gd name="connsiteY16" fmla="*/ 2660164 h 3729312"/>
              <a:gd name="connsiteX17" fmla="*/ 3331799 w 3841661"/>
              <a:gd name="connsiteY17" fmla="*/ 2911157 h 3729312"/>
              <a:gd name="connsiteX18" fmla="*/ 3841661 w 3841661"/>
              <a:gd name="connsiteY18" fmla="*/ 3216378 h 3729312"/>
              <a:gd name="connsiteX0" fmla="*/ 3835616 w 3865486"/>
              <a:gd name="connsiteY0" fmla="*/ 3219925 h 3729312"/>
              <a:gd name="connsiteX1" fmla="*/ 3420749 w 3865486"/>
              <a:gd name="connsiteY1" fmla="*/ 3548539 h 3729312"/>
              <a:gd name="connsiteX2" fmla="*/ 3045827 w 3865486"/>
              <a:gd name="connsiteY2" fmla="*/ 3689508 h 3729312"/>
              <a:gd name="connsiteX3" fmla="*/ 2335224 w 3865486"/>
              <a:gd name="connsiteY3" fmla="*/ 3727442 h 3729312"/>
              <a:gd name="connsiteX4" fmla="*/ 1691557 w 3865486"/>
              <a:gd name="connsiteY4" fmla="*/ 3644413 h 3729312"/>
              <a:gd name="connsiteX5" fmla="*/ 1046696 w 3865486"/>
              <a:gd name="connsiteY5" fmla="*/ 3462165 h 3729312"/>
              <a:gd name="connsiteX6" fmla="*/ 268858 w 3865486"/>
              <a:gd name="connsiteY6" fmla="*/ 2950050 h 3729312"/>
              <a:gd name="connsiteX7" fmla="*/ 18644 w 3865486"/>
              <a:gd name="connsiteY7" fmla="*/ 2200752 h 3729312"/>
              <a:gd name="connsiteX8" fmla="*/ 30297 w 3865486"/>
              <a:gd name="connsiteY8" fmla="*/ 1762911 h 3729312"/>
              <a:gd name="connsiteX9" fmla="*/ 301529 w 3865486"/>
              <a:gd name="connsiteY9" fmla="*/ 901232 h 3729312"/>
              <a:gd name="connsiteX10" fmla="*/ 717992 w 3865486"/>
              <a:gd name="connsiteY10" fmla="*/ 341005 h 3729312"/>
              <a:gd name="connsiteX11" fmla="*/ 1651216 w 3865486"/>
              <a:gd name="connsiteY11" fmla="*/ 0 h 3729312"/>
              <a:gd name="connsiteX12" fmla="*/ 2433536 w 3865486"/>
              <a:gd name="connsiteY12" fmla="*/ 50005 h 3729312"/>
              <a:gd name="connsiteX13" fmla="*/ 3027594 w 3865486"/>
              <a:gd name="connsiteY13" fmla="*/ 370369 h 3729312"/>
              <a:gd name="connsiteX14" fmla="*/ 3385290 w 3865486"/>
              <a:gd name="connsiteY14" fmla="*/ 1171254 h 3729312"/>
              <a:gd name="connsiteX15" fmla="*/ 3461687 w 3865486"/>
              <a:gd name="connsiteY15" fmla="*/ 2214396 h 3729312"/>
              <a:gd name="connsiteX16" fmla="*/ 3398933 w 3865486"/>
              <a:gd name="connsiteY16" fmla="*/ 2660164 h 3729312"/>
              <a:gd name="connsiteX17" fmla="*/ 3331799 w 3865486"/>
              <a:gd name="connsiteY17" fmla="*/ 2911157 h 3729312"/>
              <a:gd name="connsiteX18" fmla="*/ 3865486 w 3865486"/>
              <a:gd name="connsiteY18" fmla="*/ 313895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331799 w 3837690"/>
              <a:gd name="connsiteY17" fmla="*/ 2911157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398933 w 3837690"/>
              <a:gd name="connsiteY16" fmla="*/ 2660164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312"/>
              <a:gd name="connsiteX1" fmla="*/ 3420749 w 3837690"/>
              <a:gd name="connsiteY1" fmla="*/ 3548539 h 3729312"/>
              <a:gd name="connsiteX2" fmla="*/ 3045827 w 3837690"/>
              <a:gd name="connsiteY2" fmla="*/ 3689508 h 3729312"/>
              <a:gd name="connsiteX3" fmla="*/ 2335224 w 3837690"/>
              <a:gd name="connsiteY3" fmla="*/ 3727442 h 3729312"/>
              <a:gd name="connsiteX4" fmla="*/ 1691557 w 3837690"/>
              <a:gd name="connsiteY4" fmla="*/ 3644413 h 3729312"/>
              <a:gd name="connsiteX5" fmla="*/ 1046696 w 3837690"/>
              <a:gd name="connsiteY5" fmla="*/ 3462165 h 3729312"/>
              <a:gd name="connsiteX6" fmla="*/ 268858 w 3837690"/>
              <a:gd name="connsiteY6" fmla="*/ 2950050 h 3729312"/>
              <a:gd name="connsiteX7" fmla="*/ 18644 w 3837690"/>
              <a:gd name="connsiteY7" fmla="*/ 2200752 h 3729312"/>
              <a:gd name="connsiteX8" fmla="*/ 30297 w 3837690"/>
              <a:gd name="connsiteY8" fmla="*/ 1762911 h 3729312"/>
              <a:gd name="connsiteX9" fmla="*/ 301529 w 3837690"/>
              <a:gd name="connsiteY9" fmla="*/ 901232 h 3729312"/>
              <a:gd name="connsiteX10" fmla="*/ 717992 w 3837690"/>
              <a:gd name="connsiteY10" fmla="*/ 341005 h 3729312"/>
              <a:gd name="connsiteX11" fmla="*/ 1651216 w 3837690"/>
              <a:gd name="connsiteY11" fmla="*/ 0 h 3729312"/>
              <a:gd name="connsiteX12" fmla="*/ 2433536 w 3837690"/>
              <a:gd name="connsiteY12" fmla="*/ 50005 h 3729312"/>
              <a:gd name="connsiteX13" fmla="*/ 3027594 w 3837690"/>
              <a:gd name="connsiteY13" fmla="*/ 370369 h 3729312"/>
              <a:gd name="connsiteX14" fmla="*/ 3385290 w 3837690"/>
              <a:gd name="connsiteY14" fmla="*/ 1171254 h 3729312"/>
              <a:gd name="connsiteX15" fmla="*/ 3461687 w 3837690"/>
              <a:gd name="connsiteY15" fmla="*/ 2214396 h 3729312"/>
              <a:gd name="connsiteX16" fmla="*/ 3430700 w 3837690"/>
              <a:gd name="connsiteY16" fmla="*/ 2656798 h 3729312"/>
              <a:gd name="connsiteX17" fmla="*/ 3292091 w 3837690"/>
              <a:gd name="connsiteY17" fmla="*/ 2978484 h 3729312"/>
              <a:gd name="connsiteX18" fmla="*/ 3837690 w 3837690"/>
              <a:gd name="connsiteY18" fmla="*/ 3213012 h 3729312"/>
              <a:gd name="connsiteX0" fmla="*/ 3835616 w 3837690"/>
              <a:gd name="connsiteY0" fmla="*/ 3219925 h 3729576"/>
              <a:gd name="connsiteX1" fmla="*/ 3416779 w 3837690"/>
              <a:gd name="connsiteY1" fmla="*/ 3528340 h 3729576"/>
              <a:gd name="connsiteX2" fmla="*/ 3045827 w 3837690"/>
              <a:gd name="connsiteY2" fmla="*/ 3689508 h 3729576"/>
              <a:gd name="connsiteX3" fmla="*/ 2335224 w 3837690"/>
              <a:gd name="connsiteY3" fmla="*/ 3727442 h 3729576"/>
              <a:gd name="connsiteX4" fmla="*/ 1691557 w 3837690"/>
              <a:gd name="connsiteY4" fmla="*/ 3644413 h 3729576"/>
              <a:gd name="connsiteX5" fmla="*/ 1046696 w 3837690"/>
              <a:gd name="connsiteY5" fmla="*/ 3462165 h 3729576"/>
              <a:gd name="connsiteX6" fmla="*/ 268858 w 3837690"/>
              <a:gd name="connsiteY6" fmla="*/ 2950050 h 3729576"/>
              <a:gd name="connsiteX7" fmla="*/ 18644 w 3837690"/>
              <a:gd name="connsiteY7" fmla="*/ 2200752 h 3729576"/>
              <a:gd name="connsiteX8" fmla="*/ 30297 w 3837690"/>
              <a:gd name="connsiteY8" fmla="*/ 1762911 h 3729576"/>
              <a:gd name="connsiteX9" fmla="*/ 301529 w 3837690"/>
              <a:gd name="connsiteY9" fmla="*/ 901232 h 3729576"/>
              <a:gd name="connsiteX10" fmla="*/ 717992 w 3837690"/>
              <a:gd name="connsiteY10" fmla="*/ 341005 h 3729576"/>
              <a:gd name="connsiteX11" fmla="*/ 1651216 w 3837690"/>
              <a:gd name="connsiteY11" fmla="*/ 0 h 3729576"/>
              <a:gd name="connsiteX12" fmla="*/ 2433536 w 3837690"/>
              <a:gd name="connsiteY12" fmla="*/ 50005 h 3729576"/>
              <a:gd name="connsiteX13" fmla="*/ 3027594 w 3837690"/>
              <a:gd name="connsiteY13" fmla="*/ 370369 h 3729576"/>
              <a:gd name="connsiteX14" fmla="*/ 3385290 w 3837690"/>
              <a:gd name="connsiteY14" fmla="*/ 1171254 h 3729576"/>
              <a:gd name="connsiteX15" fmla="*/ 3461687 w 3837690"/>
              <a:gd name="connsiteY15" fmla="*/ 2214396 h 3729576"/>
              <a:gd name="connsiteX16" fmla="*/ 3430700 w 3837690"/>
              <a:gd name="connsiteY16" fmla="*/ 2656798 h 3729576"/>
              <a:gd name="connsiteX17" fmla="*/ 3292091 w 3837690"/>
              <a:gd name="connsiteY17" fmla="*/ 2978484 h 3729576"/>
              <a:gd name="connsiteX18" fmla="*/ 3837690 w 3837690"/>
              <a:gd name="connsiteY18" fmla="*/ 3213012 h 3729576"/>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13012 h 3727718"/>
              <a:gd name="connsiteX0" fmla="*/ 3835616 w 3837690"/>
              <a:gd name="connsiteY0" fmla="*/ 3219925 h 3727718"/>
              <a:gd name="connsiteX1" fmla="*/ 3416779 w 3837690"/>
              <a:gd name="connsiteY1" fmla="*/ 3528340 h 3727718"/>
              <a:gd name="connsiteX2" fmla="*/ 2986264 w 3837690"/>
              <a:gd name="connsiteY2" fmla="*/ 3665944 h 3727718"/>
              <a:gd name="connsiteX3" fmla="*/ 2335224 w 3837690"/>
              <a:gd name="connsiteY3" fmla="*/ 3727442 h 3727718"/>
              <a:gd name="connsiteX4" fmla="*/ 1691557 w 3837690"/>
              <a:gd name="connsiteY4" fmla="*/ 3644413 h 3727718"/>
              <a:gd name="connsiteX5" fmla="*/ 1046696 w 3837690"/>
              <a:gd name="connsiteY5" fmla="*/ 3462165 h 3727718"/>
              <a:gd name="connsiteX6" fmla="*/ 268858 w 3837690"/>
              <a:gd name="connsiteY6" fmla="*/ 2950050 h 3727718"/>
              <a:gd name="connsiteX7" fmla="*/ 18644 w 3837690"/>
              <a:gd name="connsiteY7" fmla="*/ 2200752 h 3727718"/>
              <a:gd name="connsiteX8" fmla="*/ 30297 w 3837690"/>
              <a:gd name="connsiteY8" fmla="*/ 1762911 h 3727718"/>
              <a:gd name="connsiteX9" fmla="*/ 301529 w 3837690"/>
              <a:gd name="connsiteY9" fmla="*/ 901232 h 3727718"/>
              <a:gd name="connsiteX10" fmla="*/ 717992 w 3837690"/>
              <a:gd name="connsiteY10" fmla="*/ 341005 h 3727718"/>
              <a:gd name="connsiteX11" fmla="*/ 1651216 w 3837690"/>
              <a:gd name="connsiteY11" fmla="*/ 0 h 3727718"/>
              <a:gd name="connsiteX12" fmla="*/ 2433536 w 3837690"/>
              <a:gd name="connsiteY12" fmla="*/ 50005 h 3727718"/>
              <a:gd name="connsiteX13" fmla="*/ 3027594 w 3837690"/>
              <a:gd name="connsiteY13" fmla="*/ 370369 h 3727718"/>
              <a:gd name="connsiteX14" fmla="*/ 3385290 w 3837690"/>
              <a:gd name="connsiteY14" fmla="*/ 1171254 h 3727718"/>
              <a:gd name="connsiteX15" fmla="*/ 3461687 w 3837690"/>
              <a:gd name="connsiteY15" fmla="*/ 2214396 h 3727718"/>
              <a:gd name="connsiteX16" fmla="*/ 3430700 w 3837690"/>
              <a:gd name="connsiteY16" fmla="*/ 2656798 h 3727718"/>
              <a:gd name="connsiteX17" fmla="*/ 3292091 w 3837690"/>
              <a:gd name="connsiteY17" fmla="*/ 2978484 h 3727718"/>
              <a:gd name="connsiteX18" fmla="*/ 3837690 w 3837690"/>
              <a:gd name="connsiteY18" fmla="*/ 3223110 h 3727718"/>
              <a:gd name="connsiteX0" fmla="*/ 3835616 w 3837690"/>
              <a:gd name="connsiteY0" fmla="*/ 3219925 h 3729804"/>
              <a:gd name="connsiteX1" fmla="*/ 3416779 w 3837690"/>
              <a:gd name="connsiteY1" fmla="*/ 3528340 h 3729804"/>
              <a:gd name="connsiteX2" fmla="*/ 2964477 w 3837690"/>
              <a:gd name="connsiteY2" fmla="*/ 3558897 h 3729804"/>
              <a:gd name="connsiteX3" fmla="*/ 2335224 w 3837690"/>
              <a:gd name="connsiteY3" fmla="*/ 3727442 h 3729804"/>
              <a:gd name="connsiteX4" fmla="*/ 1691557 w 3837690"/>
              <a:gd name="connsiteY4" fmla="*/ 3644413 h 3729804"/>
              <a:gd name="connsiteX5" fmla="*/ 1046696 w 3837690"/>
              <a:gd name="connsiteY5" fmla="*/ 3462165 h 3729804"/>
              <a:gd name="connsiteX6" fmla="*/ 268858 w 3837690"/>
              <a:gd name="connsiteY6" fmla="*/ 2950050 h 3729804"/>
              <a:gd name="connsiteX7" fmla="*/ 18644 w 3837690"/>
              <a:gd name="connsiteY7" fmla="*/ 2200752 h 3729804"/>
              <a:gd name="connsiteX8" fmla="*/ 30297 w 3837690"/>
              <a:gd name="connsiteY8" fmla="*/ 1762911 h 3729804"/>
              <a:gd name="connsiteX9" fmla="*/ 301529 w 3837690"/>
              <a:gd name="connsiteY9" fmla="*/ 901232 h 3729804"/>
              <a:gd name="connsiteX10" fmla="*/ 717992 w 3837690"/>
              <a:gd name="connsiteY10" fmla="*/ 341005 h 3729804"/>
              <a:gd name="connsiteX11" fmla="*/ 1651216 w 3837690"/>
              <a:gd name="connsiteY11" fmla="*/ 0 h 3729804"/>
              <a:gd name="connsiteX12" fmla="*/ 2433536 w 3837690"/>
              <a:gd name="connsiteY12" fmla="*/ 50005 h 3729804"/>
              <a:gd name="connsiteX13" fmla="*/ 3027594 w 3837690"/>
              <a:gd name="connsiteY13" fmla="*/ 370369 h 3729804"/>
              <a:gd name="connsiteX14" fmla="*/ 3385290 w 3837690"/>
              <a:gd name="connsiteY14" fmla="*/ 1171254 h 3729804"/>
              <a:gd name="connsiteX15" fmla="*/ 3461687 w 3837690"/>
              <a:gd name="connsiteY15" fmla="*/ 2214396 h 3729804"/>
              <a:gd name="connsiteX16" fmla="*/ 3430700 w 3837690"/>
              <a:gd name="connsiteY16" fmla="*/ 2656798 h 3729804"/>
              <a:gd name="connsiteX17" fmla="*/ 3292091 w 3837690"/>
              <a:gd name="connsiteY17" fmla="*/ 2978484 h 3729804"/>
              <a:gd name="connsiteX18" fmla="*/ 3837690 w 3837690"/>
              <a:gd name="connsiteY18" fmla="*/ 3223110 h 3729804"/>
              <a:gd name="connsiteX0" fmla="*/ 3835616 w 3837690"/>
              <a:gd name="connsiteY0" fmla="*/ 3219925 h 3728640"/>
              <a:gd name="connsiteX1" fmla="*/ 3416779 w 3837690"/>
              <a:gd name="connsiteY1" fmla="*/ 3528340 h 3728640"/>
              <a:gd name="connsiteX2" fmla="*/ 2964477 w 3837690"/>
              <a:gd name="connsiteY2" fmla="*/ 3558897 h 3728640"/>
              <a:gd name="connsiteX3" fmla="*/ 2335224 w 3837690"/>
              <a:gd name="connsiteY3" fmla="*/ 3727442 h 3728640"/>
              <a:gd name="connsiteX4" fmla="*/ 1046696 w 3837690"/>
              <a:gd name="connsiteY4" fmla="*/ 3462165 h 3728640"/>
              <a:gd name="connsiteX5" fmla="*/ 268858 w 3837690"/>
              <a:gd name="connsiteY5" fmla="*/ 2950050 h 3728640"/>
              <a:gd name="connsiteX6" fmla="*/ 18644 w 3837690"/>
              <a:gd name="connsiteY6" fmla="*/ 2200752 h 3728640"/>
              <a:gd name="connsiteX7" fmla="*/ 30297 w 3837690"/>
              <a:gd name="connsiteY7" fmla="*/ 1762911 h 3728640"/>
              <a:gd name="connsiteX8" fmla="*/ 301529 w 3837690"/>
              <a:gd name="connsiteY8" fmla="*/ 901232 h 3728640"/>
              <a:gd name="connsiteX9" fmla="*/ 717992 w 3837690"/>
              <a:gd name="connsiteY9" fmla="*/ 341005 h 3728640"/>
              <a:gd name="connsiteX10" fmla="*/ 1651216 w 3837690"/>
              <a:gd name="connsiteY10" fmla="*/ 0 h 3728640"/>
              <a:gd name="connsiteX11" fmla="*/ 2433536 w 3837690"/>
              <a:gd name="connsiteY11" fmla="*/ 50005 h 3728640"/>
              <a:gd name="connsiteX12" fmla="*/ 3027594 w 3837690"/>
              <a:gd name="connsiteY12" fmla="*/ 370369 h 3728640"/>
              <a:gd name="connsiteX13" fmla="*/ 3385290 w 3837690"/>
              <a:gd name="connsiteY13" fmla="*/ 1171254 h 3728640"/>
              <a:gd name="connsiteX14" fmla="*/ 3461687 w 3837690"/>
              <a:gd name="connsiteY14" fmla="*/ 2214396 h 3728640"/>
              <a:gd name="connsiteX15" fmla="*/ 3430700 w 3837690"/>
              <a:gd name="connsiteY15" fmla="*/ 2656798 h 3728640"/>
              <a:gd name="connsiteX16" fmla="*/ 3292091 w 3837690"/>
              <a:gd name="connsiteY16" fmla="*/ 2978484 h 3728640"/>
              <a:gd name="connsiteX17" fmla="*/ 3837690 w 3837690"/>
              <a:gd name="connsiteY17" fmla="*/ 3223110 h 3728640"/>
              <a:gd name="connsiteX0" fmla="*/ 3835616 w 3837690"/>
              <a:gd name="connsiteY0" fmla="*/ 3219925 h 3728656"/>
              <a:gd name="connsiteX1" fmla="*/ 3417487 w 3837690"/>
              <a:gd name="connsiteY1" fmla="*/ 3513956 h 3728656"/>
              <a:gd name="connsiteX2" fmla="*/ 2964477 w 3837690"/>
              <a:gd name="connsiteY2" fmla="*/ 3558897 h 3728656"/>
              <a:gd name="connsiteX3" fmla="*/ 2335224 w 3837690"/>
              <a:gd name="connsiteY3" fmla="*/ 3727442 h 3728656"/>
              <a:gd name="connsiteX4" fmla="*/ 1046696 w 3837690"/>
              <a:gd name="connsiteY4" fmla="*/ 3462165 h 3728656"/>
              <a:gd name="connsiteX5" fmla="*/ 268858 w 3837690"/>
              <a:gd name="connsiteY5" fmla="*/ 2950050 h 3728656"/>
              <a:gd name="connsiteX6" fmla="*/ 18644 w 3837690"/>
              <a:gd name="connsiteY6" fmla="*/ 2200752 h 3728656"/>
              <a:gd name="connsiteX7" fmla="*/ 30297 w 3837690"/>
              <a:gd name="connsiteY7" fmla="*/ 1762911 h 3728656"/>
              <a:gd name="connsiteX8" fmla="*/ 301529 w 3837690"/>
              <a:gd name="connsiteY8" fmla="*/ 901232 h 3728656"/>
              <a:gd name="connsiteX9" fmla="*/ 717992 w 3837690"/>
              <a:gd name="connsiteY9" fmla="*/ 341005 h 3728656"/>
              <a:gd name="connsiteX10" fmla="*/ 1651216 w 3837690"/>
              <a:gd name="connsiteY10" fmla="*/ 0 h 3728656"/>
              <a:gd name="connsiteX11" fmla="*/ 2433536 w 3837690"/>
              <a:gd name="connsiteY11" fmla="*/ 50005 h 3728656"/>
              <a:gd name="connsiteX12" fmla="*/ 3027594 w 3837690"/>
              <a:gd name="connsiteY12" fmla="*/ 370369 h 3728656"/>
              <a:gd name="connsiteX13" fmla="*/ 3385290 w 3837690"/>
              <a:gd name="connsiteY13" fmla="*/ 1171254 h 3728656"/>
              <a:gd name="connsiteX14" fmla="*/ 3461687 w 3837690"/>
              <a:gd name="connsiteY14" fmla="*/ 2214396 h 3728656"/>
              <a:gd name="connsiteX15" fmla="*/ 3430700 w 3837690"/>
              <a:gd name="connsiteY15" fmla="*/ 2656798 h 3728656"/>
              <a:gd name="connsiteX16" fmla="*/ 3292091 w 3837690"/>
              <a:gd name="connsiteY16" fmla="*/ 2978484 h 3728656"/>
              <a:gd name="connsiteX17" fmla="*/ 3837690 w 3837690"/>
              <a:gd name="connsiteY17" fmla="*/ 3223110 h 3728656"/>
              <a:gd name="connsiteX0" fmla="*/ 3835616 w 3835616"/>
              <a:gd name="connsiteY0" fmla="*/ 3219925 h 3728656"/>
              <a:gd name="connsiteX1" fmla="*/ 3417487 w 3835616"/>
              <a:gd name="connsiteY1" fmla="*/ 3513956 h 3728656"/>
              <a:gd name="connsiteX2" fmla="*/ 2964477 w 3835616"/>
              <a:gd name="connsiteY2" fmla="*/ 3558897 h 3728656"/>
              <a:gd name="connsiteX3" fmla="*/ 2335224 w 3835616"/>
              <a:gd name="connsiteY3" fmla="*/ 3727442 h 3728656"/>
              <a:gd name="connsiteX4" fmla="*/ 1046696 w 3835616"/>
              <a:gd name="connsiteY4" fmla="*/ 3462165 h 3728656"/>
              <a:gd name="connsiteX5" fmla="*/ 268858 w 3835616"/>
              <a:gd name="connsiteY5" fmla="*/ 2950050 h 3728656"/>
              <a:gd name="connsiteX6" fmla="*/ 18644 w 3835616"/>
              <a:gd name="connsiteY6" fmla="*/ 2200752 h 3728656"/>
              <a:gd name="connsiteX7" fmla="*/ 30297 w 3835616"/>
              <a:gd name="connsiteY7" fmla="*/ 1762911 h 3728656"/>
              <a:gd name="connsiteX8" fmla="*/ 301529 w 3835616"/>
              <a:gd name="connsiteY8" fmla="*/ 901232 h 3728656"/>
              <a:gd name="connsiteX9" fmla="*/ 717992 w 3835616"/>
              <a:gd name="connsiteY9" fmla="*/ 341005 h 3728656"/>
              <a:gd name="connsiteX10" fmla="*/ 1651216 w 3835616"/>
              <a:gd name="connsiteY10" fmla="*/ 0 h 3728656"/>
              <a:gd name="connsiteX11" fmla="*/ 2433536 w 3835616"/>
              <a:gd name="connsiteY11" fmla="*/ 50005 h 3728656"/>
              <a:gd name="connsiteX12" fmla="*/ 3027594 w 3835616"/>
              <a:gd name="connsiteY12" fmla="*/ 370369 h 3728656"/>
              <a:gd name="connsiteX13" fmla="*/ 3385290 w 3835616"/>
              <a:gd name="connsiteY13" fmla="*/ 1171254 h 3728656"/>
              <a:gd name="connsiteX14" fmla="*/ 3461687 w 3835616"/>
              <a:gd name="connsiteY14" fmla="*/ 2214396 h 3728656"/>
              <a:gd name="connsiteX15" fmla="*/ 3430700 w 3835616"/>
              <a:gd name="connsiteY15" fmla="*/ 2656798 h 3728656"/>
              <a:gd name="connsiteX16" fmla="*/ 3292091 w 3835616"/>
              <a:gd name="connsiteY16" fmla="*/ 2978484 h 3728656"/>
              <a:gd name="connsiteX17" fmla="*/ 3751780 w 3835616"/>
              <a:gd name="connsiteY17" fmla="*/ 3256428 h 3728656"/>
              <a:gd name="connsiteX0" fmla="*/ 3835616 w 3835616"/>
              <a:gd name="connsiteY0" fmla="*/ 3219925 h 3729924"/>
              <a:gd name="connsiteX1" fmla="*/ 3417487 w 3835616"/>
              <a:gd name="connsiteY1" fmla="*/ 3513956 h 3729924"/>
              <a:gd name="connsiteX2" fmla="*/ 2964477 w 3835616"/>
              <a:gd name="connsiteY2" fmla="*/ 3558897 h 3729924"/>
              <a:gd name="connsiteX3" fmla="*/ 2222800 w 3835616"/>
              <a:gd name="connsiteY3" fmla="*/ 3728717 h 3729924"/>
              <a:gd name="connsiteX4" fmla="*/ 1046696 w 3835616"/>
              <a:gd name="connsiteY4" fmla="*/ 3462165 h 3729924"/>
              <a:gd name="connsiteX5" fmla="*/ 268858 w 3835616"/>
              <a:gd name="connsiteY5" fmla="*/ 2950050 h 3729924"/>
              <a:gd name="connsiteX6" fmla="*/ 18644 w 3835616"/>
              <a:gd name="connsiteY6" fmla="*/ 2200752 h 3729924"/>
              <a:gd name="connsiteX7" fmla="*/ 30297 w 3835616"/>
              <a:gd name="connsiteY7" fmla="*/ 1762911 h 3729924"/>
              <a:gd name="connsiteX8" fmla="*/ 301529 w 3835616"/>
              <a:gd name="connsiteY8" fmla="*/ 901232 h 3729924"/>
              <a:gd name="connsiteX9" fmla="*/ 717992 w 3835616"/>
              <a:gd name="connsiteY9" fmla="*/ 341005 h 3729924"/>
              <a:gd name="connsiteX10" fmla="*/ 1651216 w 3835616"/>
              <a:gd name="connsiteY10" fmla="*/ 0 h 3729924"/>
              <a:gd name="connsiteX11" fmla="*/ 2433536 w 3835616"/>
              <a:gd name="connsiteY11" fmla="*/ 50005 h 3729924"/>
              <a:gd name="connsiteX12" fmla="*/ 3027594 w 3835616"/>
              <a:gd name="connsiteY12" fmla="*/ 370369 h 3729924"/>
              <a:gd name="connsiteX13" fmla="*/ 3385290 w 3835616"/>
              <a:gd name="connsiteY13" fmla="*/ 1171254 h 3729924"/>
              <a:gd name="connsiteX14" fmla="*/ 3461687 w 3835616"/>
              <a:gd name="connsiteY14" fmla="*/ 2214396 h 3729924"/>
              <a:gd name="connsiteX15" fmla="*/ 3430700 w 3835616"/>
              <a:gd name="connsiteY15" fmla="*/ 2656798 h 3729924"/>
              <a:gd name="connsiteX16" fmla="*/ 3292091 w 3835616"/>
              <a:gd name="connsiteY16" fmla="*/ 2978484 h 3729924"/>
              <a:gd name="connsiteX17" fmla="*/ 3751780 w 3835616"/>
              <a:gd name="connsiteY17" fmla="*/ 3256428 h 3729924"/>
              <a:gd name="connsiteX0" fmla="*/ 3835616 w 3835616"/>
              <a:gd name="connsiteY0" fmla="*/ 3219925 h 3731978"/>
              <a:gd name="connsiteX1" fmla="*/ 3417487 w 3835616"/>
              <a:gd name="connsiteY1" fmla="*/ 3513956 h 3731978"/>
              <a:gd name="connsiteX2" fmla="*/ 2964477 w 3835616"/>
              <a:gd name="connsiteY2" fmla="*/ 3558897 h 3731978"/>
              <a:gd name="connsiteX3" fmla="*/ 2222800 w 3835616"/>
              <a:gd name="connsiteY3" fmla="*/ 3728717 h 3731978"/>
              <a:gd name="connsiteX4" fmla="*/ 1046696 w 3835616"/>
              <a:gd name="connsiteY4" fmla="*/ 3462165 h 3731978"/>
              <a:gd name="connsiteX5" fmla="*/ 268858 w 3835616"/>
              <a:gd name="connsiteY5" fmla="*/ 2950050 h 3731978"/>
              <a:gd name="connsiteX6" fmla="*/ 18644 w 3835616"/>
              <a:gd name="connsiteY6" fmla="*/ 2200752 h 3731978"/>
              <a:gd name="connsiteX7" fmla="*/ 30297 w 3835616"/>
              <a:gd name="connsiteY7" fmla="*/ 1762911 h 3731978"/>
              <a:gd name="connsiteX8" fmla="*/ 301529 w 3835616"/>
              <a:gd name="connsiteY8" fmla="*/ 901232 h 3731978"/>
              <a:gd name="connsiteX9" fmla="*/ 717992 w 3835616"/>
              <a:gd name="connsiteY9" fmla="*/ 341005 h 3731978"/>
              <a:gd name="connsiteX10" fmla="*/ 1651216 w 3835616"/>
              <a:gd name="connsiteY10" fmla="*/ 0 h 3731978"/>
              <a:gd name="connsiteX11" fmla="*/ 2433536 w 3835616"/>
              <a:gd name="connsiteY11" fmla="*/ 50005 h 3731978"/>
              <a:gd name="connsiteX12" fmla="*/ 3027594 w 3835616"/>
              <a:gd name="connsiteY12" fmla="*/ 370369 h 3731978"/>
              <a:gd name="connsiteX13" fmla="*/ 3385290 w 3835616"/>
              <a:gd name="connsiteY13" fmla="*/ 1171254 h 3731978"/>
              <a:gd name="connsiteX14" fmla="*/ 3461687 w 3835616"/>
              <a:gd name="connsiteY14" fmla="*/ 2214396 h 3731978"/>
              <a:gd name="connsiteX15" fmla="*/ 3430700 w 3835616"/>
              <a:gd name="connsiteY15" fmla="*/ 2656798 h 3731978"/>
              <a:gd name="connsiteX16" fmla="*/ 3292091 w 3835616"/>
              <a:gd name="connsiteY16" fmla="*/ 2978484 h 3731978"/>
              <a:gd name="connsiteX17" fmla="*/ 3751780 w 3835616"/>
              <a:gd name="connsiteY17" fmla="*/ 3256428 h 3731978"/>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717992 w 3835616"/>
              <a:gd name="connsiteY8" fmla="*/ 34100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5616 w 3835616"/>
              <a:gd name="connsiteY0" fmla="*/ 3219925 h 3731979"/>
              <a:gd name="connsiteX1" fmla="*/ 3417487 w 3835616"/>
              <a:gd name="connsiteY1" fmla="*/ 3513956 h 3731979"/>
              <a:gd name="connsiteX2" fmla="*/ 2964477 w 3835616"/>
              <a:gd name="connsiteY2" fmla="*/ 3558897 h 3731979"/>
              <a:gd name="connsiteX3" fmla="*/ 2222800 w 3835616"/>
              <a:gd name="connsiteY3" fmla="*/ 3728717 h 3731979"/>
              <a:gd name="connsiteX4" fmla="*/ 1046696 w 3835616"/>
              <a:gd name="connsiteY4" fmla="*/ 3462165 h 3731979"/>
              <a:gd name="connsiteX5" fmla="*/ 268858 w 3835616"/>
              <a:gd name="connsiteY5" fmla="*/ 2950050 h 3731979"/>
              <a:gd name="connsiteX6" fmla="*/ 18644 w 3835616"/>
              <a:gd name="connsiteY6" fmla="*/ 2200752 h 3731979"/>
              <a:gd name="connsiteX7" fmla="*/ 30297 w 3835616"/>
              <a:gd name="connsiteY7" fmla="*/ 1762911 h 3731979"/>
              <a:gd name="connsiteX8" fmla="*/ 542523 w 3835616"/>
              <a:gd name="connsiteY8" fmla="*/ 291475 h 3731979"/>
              <a:gd name="connsiteX9" fmla="*/ 1651216 w 3835616"/>
              <a:gd name="connsiteY9" fmla="*/ 0 h 3731979"/>
              <a:gd name="connsiteX10" fmla="*/ 2433536 w 3835616"/>
              <a:gd name="connsiteY10" fmla="*/ 50005 h 3731979"/>
              <a:gd name="connsiteX11" fmla="*/ 3027594 w 3835616"/>
              <a:gd name="connsiteY11" fmla="*/ 370369 h 3731979"/>
              <a:gd name="connsiteX12" fmla="*/ 3385290 w 3835616"/>
              <a:gd name="connsiteY12" fmla="*/ 1171254 h 3731979"/>
              <a:gd name="connsiteX13" fmla="*/ 3461687 w 3835616"/>
              <a:gd name="connsiteY13" fmla="*/ 2214396 h 3731979"/>
              <a:gd name="connsiteX14" fmla="*/ 3430700 w 3835616"/>
              <a:gd name="connsiteY14" fmla="*/ 2656798 h 3731979"/>
              <a:gd name="connsiteX15" fmla="*/ 3292091 w 3835616"/>
              <a:gd name="connsiteY15" fmla="*/ 2978484 h 3731979"/>
              <a:gd name="connsiteX16" fmla="*/ 3751780 w 3835616"/>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553 w 3833553"/>
              <a:gd name="connsiteY0" fmla="*/ 3219925 h 3731979"/>
              <a:gd name="connsiteX1" fmla="*/ 3415424 w 3833553"/>
              <a:gd name="connsiteY1" fmla="*/ 3513956 h 3731979"/>
              <a:gd name="connsiteX2" fmla="*/ 2962414 w 3833553"/>
              <a:gd name="connsiteY2" fmla="*/ 3558897 h 3731979"/>
              <a:gd name="connsiteX3" fmla="*/ 2220737 w 3833553"/>
              <a:gd name="connsiteY3" fmla="*/ 3728717 h 3731979"/>
              <a:gd name="connsiteX4" fmla="*/ 1044633 w 3833553"/>
              <a:gd name="connsiteY4" fmla="*/ 3462165 h 3731979"/>
              <a:gd name="connsiteX5" fmla="*/ 266795 w 3833553"/>
              <a:gd name="connsiteY5" fmla="*/ 2950050 h 3731979"/>
              <a:gd name="connsiteX6" fmla="*/ 16581 w 3833553"/>
              <a:gd name="connsiteY6" fmla="*/ 2200752 h 3731979"/>
              <a:gd name="connsiteX7" fmla="*/ 34598 w 3833553"/>
              <a:gd name="connsiteY7" fmla="*/ 1633447 h 3731979"/>
              <a:gd name="connsiteX8" fmla="*/ 540460 w 3833553"/>
              <a:gd name="connsiteY8" fmla="*/ 291475 h 3731979"/>
              <a:gd name="connsiteX9" fmla="*/ 1649153 w 3833553"/>
              <a:gd name="connsiteY9" fmla="*/ 0 h 3731979"/>
              <a:gd name="connsiteX10" fmla="*/ 2431473 w 3833553"/>
              <a:gd name="connsiteY10" fmla="*/ 50005 h 3731979"/>
              <a:gd name="connsiteX11" fmla="*/ 3025531 w 3833553"/>
              <a:gd name="connsiteY11" fmla="*/ 370369 h 3731979"/>
              <a:gd name="connsiteX12" fmla="*/ 3383227 w 3833553"/>
              <a:gd name="connsiteY12" fmla="*/ 1171254 h 3731979"/>
              <a:gd name="connsiteX13" fmla="*/ 3459624 w 3833553"/>
              <a:gd name="connsiteY13" fmla="*/ 2214396 h 3731979"/>
              <a:gd name="connsiteX14" fmla="*/ 3428637 w 3833553"/>
              <a:gd name="connsiteY14" fmla="*/ 2656798 h 3731979"/>
              <a:gd name="connsiteX15" fmla="*/ 3290028 w 3833553"/>
              <a:gd name="connsiteY15" fmla="*/ 2978484 h 3731979"/>
              <a:gd name="connsiteX16" fmla="*/ 3749717 w 3833553"/>
              <a:gd name="connsiteY16" fmla="*/ 3256428 h 3731979"/>
              <a:gd name="connsiteX0" fmla="*/ 3833188 w 3833188"/>
              <a:gd name="connsiteY0" fmla="*/ 3219925 h 3731979"/>
              <a:gd name="connsiteX1" fmla="*/ 3415059 w 3833188"/>
              <a:gd name="connsiteY1" fmla="*/ 3513956 h 3731979"/>
              <a:gd name="connsiteX2" fmla="*/ 2962049 w 3833188"/>
              <a:gd name="connsiteY2" fmla="*/ 3558897 h 3731979"/>
              <a:gd name="connsiteX3" fmla="*/ 2220372 w 3833188"/>
              <a:gd name="connsiteY3" fmla="*/ 3728717 h 3731979"/>
              <a:gd name="connsiteX4" fmla="*/ 1044268 w 3833188"/>
              <a:gd name="connsiteY4" fmla="*/ 3462165 h 3731979"/>
              <a:gd name="connsiteX5" fmla="*/ 261479 w 3833188"/>
              <a:gd name="connsiteY5" fmla="*/ 3050740 h 3731979"/>
              <a:gd name="connsiteX6" fmla="*/ 16216 w 3833188"/>
              <a:gd name="connsiteY6" fmla="*/ 2200752 h 3731979"/>
              <a:gd name="connsiteX7" fmla="*/ 34233 w 3833188"/>
              <a:gd name="connsiteY7" fmla="*/ 1633447 h 3731979"/>
              <a:gd name="connsiteX8" fmla="*/ 540095 w 3833188"/>
              <a:gd name="connsiteY8" fmla="*/ 291475 h 3731979"/>
              <a:gd name="connsiteX9" fmla="*/ 1648788 w 3833188"/>
              <a:gd name="connsiteY9" fmla="*/ 0 h 3731979"/>
              <a:gd name="connsiteX10" fmla="*/ 2431108 w 3833188"/>
              <a:gd name="connsiteY10" fmla="*/ 50005 h 3731979"/>
              <a:gd name="connsiteX11" fmla="*/ 3025166 w 3833188"/>
              <a:gd name="connsiteY11" fmla="*/ 370369 h 3731979"/>
              <a:gd name="connsiteX12" fmla="*/ 3382862 w 3833188"/>
              <a:gd name="connsiteY12" fmla="*/ 1171254 h 3731979"/>
              <a:gd name="connsiteX13" fmla="*/ 3459259 w 3833188"/>
              <a:gd name="connsiteY13" fmla="*/ 2214396 h 3731979"/>
              <a:gd name="connsiteX14" fmla="*/ 3428272 w 3833188"/>
              <a:gd name="connsiteY14" fmla="*/ 2656798 h 3731979"/>
              <a:gd name="connsiteX15" fmla="*/ 3289663 w 3833188"/>
              <a:gd name="connsiteY15" fmla="*/ 2978484 h 3731979"/>
              <a:gd name="connsiteX16" fmla="*/ 3749352 w 3833188"/>
              <a:gd name="connsiteY16" fmla="*/ 3256428 h 3731979"/>
              <a:gd name="connsiteX0" fmla="*/ 3833188 w 3833188"/>
              <a:gd name="connsiteY0" fmla="*/ 3219925 h 3729118"/>
              <a:gd name="connsiteX1" fmla="*/ 3415059 w 3833188"/>
              <a:gd name="connsiteY1" fmla="*/ 3513956 h 3729118"/>
              <a:gd name="connsiteX2" fmla="*/ 2962049 w 3833188"/>
              <a:gd name="connsiteY2" fmla="*/ 3558897 h 3729118"/>
              <a:gd name="connsiteX3" fmla="*/ 2220372 w 3833188"/>
              <a:gd name="connsiteY3" fmla="*/ 3728717 h 3729118"/>
              <a:gd name="connsiteX4" fmla="*/ 1042147 w 3833188"/>
              <a:gd name="connsiteY4" fmla="*/ 3505319 h 3729118"/>
              <a:gd name="connsiteX5" fmla="*/ 261479 w 3833188"/>
              <a:gd name="connsiteY5" fmla="*/ 3050740 h 3729118"/>
              <a:gd name="connsiteX6" fmla="*/ 16216 w 3833188"/>
              <a:gd name="connsiteY6" fmla="*/ 2200752 h 3729118"/>
              <a:gd name="connsiteX7" fmla="*/ 34233 w 3833188"/>
              <a:gd name="connsiteY7" fmla="*/ 1633447 h 3729118"/>
              <a:gd name="connsiteX8" fmla="*/ 540095 w 3833188"/>
              <a:gd name="connsiteY8" fmla="*/ 291475 h 3729118"/>
              <a:gd name="connsiteX9" fmla="*/ 1648788 w 3833188"/>
              <a:gd name="connsiteY9" fmla="*/ 0 h 3729118"/>
              <a:gd name="connsiteX10" fmla="*/ 2431108 w 3833188"/>
              <a:gd name="connsiteY10" fmla="*/ 50005 h 3729118"/>
              <a:gd name="connsiteX11" fmla="*/ 3025166 w 3833188"/>
              <a:gd name="connsiteY11" fmla="*/ 370369 h 3729118"/>
              <a:gd name="connsiteX12" fmla="*/ 3382862 w 3833188"/>
              <a:gd name="connsiteY12" fmla="*/ 1171254 h 3729118"/>
              <a:gd name="connsiteX13" fmla="*/ 3459259 w 3833188"/>
              <a:gd name="connsiteY13" fmla="*/ 2214396 h 3729118"/>
              <a:gd name="connsiteX14" fmla="*/ 3428272 w 3833188"/>
              <a:gd name="connsiteY14" fmla="*/ 2656798 h 3729118"/>
              <a:gd name="connsiteX15" fmla="*/ 3289663 w 3833188"/>
              <a:gd name="connsiteY15" fmla="*/ 2978484 h 3729118"/>
              <a:gd name="connsiteX16" fmla="*/ 3749352 w 3833188"/>
              <a:gd name="connsiteY16" fmla="*/ 3256428 h 3729118"/>
              <a:gd name="connsiteX0" fmla="*/ 3755903 w 3755903"/>
              <a:gd name="connsiteY0" fmla="*/ 3264410 h 3729117"/>
              <a:gd name="connsiteX1" fmla="*/ 3415059 w 3755903"/>
              <a:gd name="connsiteY1" fmla="*/ 3513956 h 3729117"/>
              <a:gd name="connsiteX2" fmla="*/ 2962049 w 3755903"/>
              <a:gd name="connsiteY2" fmla="*/ 3558897 h 3729117"/>
              <a:gd name="connsiteX3" fmla="*/ 2220372 w 3755903"/>
              <a:gd name="connsiteY3" fmla="*/ 3728717 h 3729117"/>
              <a:gd name="connsiteX4" fmla="*/ 1042147 w 3755903"/>
              <a:gd name="connsiteY4" fmla="*/ 3505319 h 3729117"/>
              <a:gd name="connsiteX5" fmla="*/ 261479 w 3755903"/>
              <a:gd name="connsiteY5" fmla="*/ 3050740 h 3729117"/>
              <a:gd name="connsiteX6" fmla="*/ 16216 w 3755903"/>
              <a:gd name="connsiteY6" fmla="*/ 2200752 h 3729117"/>
              <a:gd name="connsiteX7" fmla="*/ 34233 w 3755903"/>
              <a:gd name="connsiteY7" fmla="*/ 1633447 h 3729117"/>
              <a:gd name="connsiteX8" fmla="*/ 540095 w 3755903"/>
              <a:gd name="connsiteY8" fmla="*/ 291475 h 3729117"/>
              <a:gd name="connsiteX9" fmla="*/ 1648788 w 3755903"/>
              <a:gd name="connsiteY9" fmla="*/ 0 h 3729117"/>
              <a:gd name="connsiteX10" fmla="*/ 2431108 w 3755903"/>
              <a:gd name="connsiteY10" fmla="*/ 50005 h 3729117"/>
              <a:gd name="connsiteX11" fmla="*/ 3025166 w 3755903"/>
              <a:gd name="connsiteY11" fmla="*/ 370369 h 3729117"/>
              <a:gd name="connsiteX12" fmla="*/ 3382862 w 3755903"/>
              <a:gd name="connsiteY12" fmla="*/ 1171254 h 3729117"/>
              <a:gd name="connsiteX13" fmla="*/ 3459259 w 3755903"/>
              <a:gd name="connsiteY13" fmla="*/ 2214396 h 3729117"/>
              <a:gd name="connsiteX14" fmla="*/ 3428272 w 3755903"/>
              <a:gd name="connsiteY14" fmla="*/ 2656798 h 3729117"/>
              <a:gd name="connsiteX15" fmla="*/ 3289663 w 3755903"/>
              <a:gd name="connsiteY15" fmla="*/ 2978484 h 3729117"/>
              <a:gd name="connsiteX16" fmla="*/ 3749352 w 3755903"/>
              <a:gd name="connsiteY16" fmla="*/ 3256428 h 3729117"/>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8272 w 3755903"/>
              <a:gd name="connsiteY14" fmla="*/ 2656798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59259 w 3755903"/>
              <a:gd name="connsiteY13" fmla="*/ 2214396 h 3729114"/>
              <a:gd name="connsiteX14" fmla="*/ 3422529 w 3755903"/>
              <a:gd name="connsiteY14" fmla="*/ 2656123 h 3729114"/>
              <a:gd name="connsiteX15" fmla="*/ 3289663 w 3755903"/>
              <a:gd name="connsiteY15" fmla="*/ 2978484 h 3729114"/>
              <a:gd name="connsiteX16" fmla="*/ 3749352 w 3755903"/>
              <a:gd name="connsiteY16"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22529 w 3755903"/>
              <a:gd name="connsiteY13" fmla="*/ 2656123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9114"/>
              <a:gd name="connsiteX1" fmla="*/ 3391649 w 3755903"/>
              <a:gd name="connsiteY1" fmla="*/ 3520134 h 3729114"/>
              <a:gd name="connsiteX2" fmla="*/ 2962049 w 3755903"/>
              <a:gd name="connsiteY2" fmla="*/ 3558897 h 3729114"/>
              <a:gd name="connsiteX3" fmla="*/ 2220372 w 3755903"/>
              <a:gd name="connsiteY3" fmla="*/ 3728717 h 3729114"/>
              <a:gd name="connsiteX4" fmla="*/ 1042147 w 3755903"/>
              <a:gd name="connsiteY4" fmla="*/ 3505319 h 3729114"/>
              <a:gd name="connsiteX5" fmla="*/ 261479 w 3755903"/>
              <a:gd name="connsiteY5" fmla="*/ 3050740 h 3729114"/>
              <a:gd name="connsiteX6" fmla="*/ 16216 w 3755903"/>
              <a:gd name="connsiteY6" fmla="*/ 2200752 h 3729114"/>
              <a:gd name="connsiteX7" fmla="*/ 34233 w 3755903"/>
              <a:gd name="connsiteY7" fmla="*/ 1633447 h 3729114"/>
              <a:gd name="connsiteX8" fmla="*/ 540095 w 3755903"/>
              <a:gd name="connsiteY8" fmla="*/ 291475 h 3729114"/>
              <a:gd name="connsiteX9" fmla="*/ 1648788 w 3755903"/>
              <a:gd name="connsiteY9" fmla="*/ 0 h 3729114"/>
              <a:gd name="connsiteX10" fmla="*/ 2431108 w 3755903"/>
              <a:gd name="connsiteY10" fmla="*/ 50005 h 3729114"/>
              <a:gd name="connsiteX11" fmla="*/ 3025166 w 3755903"/>
              <a:gd name="connsiteY11" fmla="*/ 370369 h 3729114"/>
              <a:gd name="connsiteX12" fmla="*/ 3382862 w 3755903"/>
              <a:gd name="connsiteY12" fmla="*/ 1171254 h 3729114"/>
              <a:gd name="connsiteX13" fmla="*/ 3430454 w 3755903"/>
              <a:gd name="connsiteY13" fmla="*/ 2612424 h 3729114"/>
              <a:gd name="connsiteX14" fmla="*/ 3289663 w 3755903"/>
              <a:gd name="connsiteY14" fmla="*/ 2978484 h 3729114"/>
              <a:gd name="connsiteX15" fmla="*/ 3749352 w 3755903"/>
              <a:gd name="connsiteY15" fmla="*/ 3256428 h 3729114"/>
              <a:gd name="connsiteX0" fmla="*/ 3755903 w 3755903"/>
              <a:gd name="connsiteY0" fmla="*/ 3264410 h 3728881"/>
              <a:gd name="connsiteX1" fmla="*/ 3391649 w 3755903"/>
              <a:gd name="connsiteY1" fmla="*/ 3520134 h 3728881"/>
              <a:gd name="connsiteX2" fmla="*/ 2962922 w 3755903"/>
              <a:gd name="connsiteY2" fmla="*/ 3541149 h 3728881"/>
              <a:gd name="connsiteX3" fmla="*/ 2220372 w 3755903"/>
              <a:gd name="connsiteY3" fmla="*/ 3728717 h 3728881"/>
              <a:gd name="connsiteX4" fmla="*/ 1042147 w 3755903"/>
              <a:gd name="connsiteY4" fmla="*/ 3505319 h 3728881"/>
              <a:gd name="connsiteX5" fmla="*/ 261479 w 3755903"/>
              <a:gd name="connsiteY5" fmla="*/ 3050740 h 3728881"/>
              <a:gd name="connsiteX6" fmla="*/ 16216 w 3755903"/>
              <a:gd name="connsiteY6" fmla="*/ 2200752 h 3728881"/>
              <a:gd name="connsiteX7" fmla="*/ 34233 w 3755903"/>
              <a:gd name="connsiteY7" fmla="*/ 1633447 h 3728881"/>
              <a:gd name="connsiteX8" fmla="*/ 540095 w 3755903"/>
              <a:gd name="connsiteY8" fmla="*/ 291475 h 3728881"/>
              <a:gd name="connsiteX9" fmla="*/ 1648788 w 3755903"/>
              <a:gd name="connsiteY9" fmla="*/ 0 h 3728881"/>
              <a:gd name="connsiteX10" fmla="*/ 2431108 w 3755903"/>
              <a:gd name="connsiteY10" fmla="*/ 50005 h 3728881"/>
              <a:gd name="connsiteX11" fmla="*/ 3025166 w 3755903"/>
              <a:gd name="connsiteY11" fmla="*/ 370369 h 3728881"/>
              <a:gd name="connsiteX12" fmla="*/ 3382862 w 3755903"/>
              <a:gd name="connsiteY12" fmla="*/ 1171254 h 3728881"/>
              <a:gd name="connsiteX13" fmla="*/ 3430454 w 3755903"/>
              <a:gd name="connsiteY13" fmla="*/ 2612424 h 3728881"/>
              <a:gd name="connsiteX14" fmla="*/ 3289663 w 3755903"/>
              <a:gd name="connsiteY14" fmla="*/ 2978484 h 3728881"/>
              <a:gd name="connsiteX15" fmla="*/ 3749352 w 3755903"/>
              <a:gd name="connsiteY15" fmla="*/ 3256428 h 3728881"/>
              <a:gd name="connsiteX0" fmla="*/ 3755903 w 3755903"/>
              <a:gd name="connsiteY0" fmla="*/ 3264410 h 3728816"/>
              <a:gd name="connsiteX1" fmla="*/ 3391649 w 3755903"/>
              <a:gd name="connsiteY1" fmla="*/ 3520134 h 3728816"/>
              <a:gd name="connsiteX2" fmla="*/ 2962922 w 3755903"/>
              <a:gd name="connsiteY2" fmla="*/ 3541149 h 3728816"/>
              <a:gd name="connsiteX3" fmla="*/ 2220372 w 3755903"/>
              <a:gd name="connsiteY3" fmla="*/ 3728717 h 3728816"/>
              <a:gd name="connsiteX4" fmla="*/ 1039530 w 3755903"/>
              <a:gd name="connsiteY4" fmla="*/ 3558566 h 3728816"/>
              <a:gd name="connsiteX5" fmla="*/ 261479 w 3755903"/>
              <a:gd name="connsiteY5" fmla="*/ 3050740 h 3728816"/>
              <a:gd name="connsiteX6" fmla="*/ 16216 w 3755903"/>
              <a:gd name="connsiteY6" fmla="*/ 2200752 h 3728816"/>
              <a:gd name="connsiteX7" fmla="*/ 34233 w 3755903"/>
              <a:gd name="connsiteY7" fmla="*/ 1633447 h 3728816"/>
              <a:gd name="connsiteX8" fmla="*/ 540095 w 3755903"/>
              <a:gd name="connsiteY8" fmla="*/ 291475 h 3728816"/>
              <a:gd name="connsiteX9" fmla="*/ 1648788 w 3755903"/>
              <a:gd name="connsiteY9" fmla="*/ 0 h 3728816"/>
              <a:gd name="connsiteX10" fmla="*/ 2431108 w 3755903"/>
              <a:gd name="connsiteY10" fmla="*/ 50005 h 3728816"/>
              <a:gd name="connsiteX11" fmla="*/ 3025166 w 3755903"/>
              <a:gd name="connsiteY11" fmla="*/ 370369 h 3728816"/>
              <a:gd name="connsiteX12" fmla="*/ 3382862 w 3755903"/>
              <a:gd name="connsiteY12" fmla="*/ 1171254 h 3728816"/>
              <a:gd name="connsiteX13" fmla="*/ 3430454 w 3755903"/>
              <a:gd name="connsiteY13" fmla="*/ 2612424 h 3728816"/>
              <a:gd name="connsiteX14" fmla="*/ 3289663 w 3755903"/>
              <a:gd name="connsiteY14" fmla="*/ 2978484 h 3728816"/>
              <a:gd name="connsiteX15" fmla="*/ 3749352 w 3755903"/>
              <a:gd name="connsiteY15" fmla="*/ 3256428 h 3728816"/>
              <a:gd name="connsiteX0" fmla="*/ 3750266 w 3750266"/>
              <a:gd name="connsiteY0" fmla="*/ 3264410 h 3728817"/>
              <a:gd name="connsiteX1" fmla="*/ 3386012 w 3750266"/>
              <a:gd name="connsiteY1" fmla="*/ 3520134 h 3728817"/>
              <a:gd name="connsiteX2" fmla="*/ 2957285 w 3750266"/>
              <a:gd name="connsiteY2" fmla="*/ 3541149 h 3728817"/>
              <a:gd name="connsiteX3" fmla="*/ 2214735 w 3750266"/>
              <a:gd name="connsiteY3" fmla="*/ 3728717 h 3728817"/>
              <a:gd name="connsiteX4" fmla="*/ 1033893 w 3750266"/>
              <a:gd name="connsiteY4" fmla="*/ 3558566 h 3728817"/>
              <a:gd name="connsiteX5" fmla="*/ 255842 w 3750266"/>
              <a:gd name="connsiteY5" fmla="*/ 3050740 h 3728817"/>
              <a:gd name="connsiteX6" fmla="*/ 18139 w 3750266"/>
              <a:gd name="connsiteY6" fmla="*/ 2281973 h 3728817"/>
              <a:gd name="connsiteX7" fmla="*/ 28596 w 3750266"/>
              <a:gd name="connsiteY7" fmla="*/ 1633447 h 3728817"/>
              <a:gd name="connsiteX8" fmla="*/ 534458 w 3750266"/>
              <a:gd name="connsiteY8" fmla="*/ 291475 h 3728817"/>
              <a:gd name="connsiteX9" fmla="*/ 1643151 w 3750266"/>
              <a:gd name="connsiteY9" fmla="*/ 0 h 3728817"/>
              <a:gd name="connsiteX10" fmla="*/ 2425471 w 3750266"/>
              <a:gd name="connsiteY10" fmla="*/ 50005 h 3728817"/>
              <a:gd name="connsiteX11" fmla="*/ 3019529 w 3750266"/>
              <a:gd name="connsiteY11" fmla="*/ 370369 h 3728817"/>
              <a:gd name="connsiteX12" fmla="*/ 3377225 w 3750266"/>
              <a:gd name="connsiteY12" fmla="*/ 1171254 h 3728817"/>
              <a:gd name="connsiteX13" fmla="*/ 3424817 w 3750266"/>
              <a:gd name="connsiteY13" fmla="*/ 2612424 h 3728817"/>
              <a:gd name="connsiteX14" fmla="*/ 3284026 w 3750266"/>
              <a:gd name="connsiteY14" fmla="*/ 2978484 h 3728817"/>
              <a:gd name="connsiteX15" fmla="*/ 3743715 w 3750266"/>
              <a:gd name="connsiteY15" fmla="*/ 3256428 h 372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0266" h="3728817">
                <a:moveTo>
                  <a:pt x="3750266" y="3264410"/>
                </a:moveTo>
                <a:cubicBezTo>
                  <a:pt x="3737566" y="3279227"/>
                  <a:pt x="3518175" y="3474011"/>
                  <a:pt x="3386012" y="3520134"/>
                </a:cubicBezTo>
                <a:cubicBezTo>
                  <a:pt x="3253849" y="3566257"/>
                  <a:pt x="3152498" y="3506385"/>
                  <a:pt x="2957285" y="3541149"/>
                </a:cubicBezTo>
                <a:cubicBezTo>
                  <a:pt x="2762072" y="3575913"/>
                  <a:pt x="2535300" y="3725814"/>
                  <a:pt x="2214735" y="3728717"/>
                </a:cubicBezTo>
                <a:cubicBezTo>
                  <a:pt x="1894170" y="3731620"/>
                  <a:pt x="1360375" y="3671562"/>
                  <a:pt x="1033893" y="3558566"/>
                </a:cubicBezTo>
                <a:cubicBezTo>
                  <a:pt x="707411" y="3445570"/>
                  <a:pt x="425134" y="3263505"/>
                  <a:pt x="255842" y="3050740"/>
                </a:cubicBezTo>
                <a:cubicBezTo>
                  <a:pt x="86550" y="2837975"/>
                  <a:pt x="56013" y="2518188"/>
                  <a:pt x="18139" y="2281973"/>
                </a:cubicBezTo>
                <a:cubicBezTo>
                  <a:pt x="-19735" y="2045758"/>
                  <a:pt x="10668" y="1759550"/>
                  <a:pt x="28596" y="1633447"/>
                </a:cubicBezTo>
                <a:cubicBezTo>
                  <a:pt x="109920" y="1087868"/>
                  <a:pt x="265366" y="563716"/>
                  <a:pt x="534458" y="291475"/>
                </a:cubicBezTo>
                <a:cubicBezTo>
                  <a:pt x="803551" y="19234"/>
                  <a:pt x="1289344" y="6827"/>
                  <a:pt x="1643151" y="0"/>
                </a:cubicBezTo>
                <a:cubicBezTo>
                  <a:pt x="1856511" y="5080"/>
                  <a:pt x="2196075" y="-11723"/>
                  <a:pt x="2425471" y="50005"/>
                </a:cubicBezTo>
                <a:cubicBezTo>
                  <a:pt x="2654867" y="111733"/>
                  <a:pt x="2860903" y="183494"/>
                  <a:pt x="3019529" y="370369"/>
                </a:cubicBezTo>
                <a:cubicBezTo>
                  <a:pt x="3178155" y="557244"/>
                  <a:pt x="3309677" y="797578"/>
                  <a:pt x="3377225" y="1171254"/>
                </a:cubicBezTo>
                <a:cubicBezTo>
                  <a:pt x="3444773" y="1544930"/>
                  <a:pt x="3548826" y="1984764"/>
                  <a:pt x="3424817" y="2612424"/>
                </a:cubicBezTo>
                <a:cubicBezTo>
                  <a:pt x="3389203" y="2718531"/>
                  <a:pt x="3367291" y="2865644"/>
                  <a:pt x="3284026" y="2978484"/>
                </a:cubicBezTo>
                <a:cubicBezTo>
                  <a:pt x="3298252" y="3020691"/>
                  <a:pt x="3403215" y="3263535"/>
                  <a:pt x="3743715" y="325642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DC739-C640-8B5C-18C0-0873CCD7BB73}"/>
              </a:ext>
            </a:extLst>
          </p:cNvPr>
          <p:cNvSpPr>
            <a:spLocks noGrp="1"/>
          </p:cNvSpPr>
          <p:nvPr>
            <p:ph type="title"/>
          </p:nvPr>
        </p:nvSpPr>
        <p:spPr>
          <a:xfrm>
            <a:off x="863601" y="750899"/>
            <a:ext cx="3288851" cy="2046090"/>
          </a:xfrm>
        </p:spPr>
        <p:txBody>
          <a:bodyPr>
            <a:normAutofit/>
          </a:bodyPr>
          <a:lstStyle/>
          <a:p>
            <a:pPr algn="ctr"/>
            <a:r>
              <a:rPr lang="en-US" dirty="0"/>
              <a:t>4f Magazines</a:t>
            </a:r>
            <a:br>
              <a:rPr lang="en-US" dirty="0"/>
            </a:br>
            <a:r>
              <a:rPr lang="en-US" dirty="0"/>
              <a:t>and AI-Versions</a:t>
            </a:r>
            <a:endParaRPr lang="en-AT" dirty="0"/>
          </a:p>
        </p:txBody>
      </p:sp>
      <p:sp>
        <p:nvSpPr>
          <p:cNvPr id="3" name="Content Placeholder 2">
            <a:extLst>
              <a:ext uri="{FF2B5EF4-FFF2-40B4-BE49-F238E27FC236}">
                <a16:creationId xmlns:a16="http://schemas.microsoft.com/office/drawing/2014/main" id="{7888654D-B1C6-D5A9-A6E9-B8D405AB086E}"/>
              </a:ext>
            </a:extLst>
          </p:cNvPr>
          <p:cNvSpPr>
            <a:spLocks noGrp="1"/>
          </p:cNvSpPr>
          <p:nvPr>
            <p:ph idx="1"/>
          </p:nvPr>
        </p:nvSpPr>
        <p:spPr>
          <a:xfrm>
            <a:off x="933328" y="6058342"/>
            <a:ext cx="2141739" cy="726616"/>
          </a:xfrm>
        </p:spPr>
        <p:txBody>
          <a:bodyPr anchor="ctr">
            <a:normAutofit fontScale="55000" lnSpcReduction="20000"/>
          </a:bodyPr>
          <a:lstStyle/>
          <a:p>
            <a:pPr algn="ctr"/>
            <a:r>
              <a:rPr lang="en-US" sz="3200" dirty="0">
                <a:hlinkClick r:id="rId2"/>
              </a:rPr>
              <a:t>https://read.bookcreator.com/library/-NXeyhk7xV3qqGOTbpJk</a:t>
            </a:r>
            <a:endParaRPr lang="en-US" sz="3200" dirty="0"/>
          </a:p>
          <a:p>
            <a:pPr algn="ctr"/>
            <a:endParaRPr lang="en-AT" dirty="0"/>
          </a:p>
        </p:txBody>
      </p:sp>
      <p:pic>
        <p:nvPicPr>
          <p:cNvPr id="7" name="Picture 6">
            <a:extLst>
              <a:ext uri="{FF2B5EF4-FFF2-40B4-BE49-F238E27FC236}">
                <a16:creationId xmlns:a16="http://schemas.microsoft.com/office/drawing/2014/main" id="{0D2A3FBF-05F5-E205-BF47-8AA2425B8757}"/>
              </a:ext>
            </a:extLst>
          </p:cNvPr>
          <p:cNvPicPr>
            <a:picLocks noChangeAspect="1"/>
          </p:cNvPicPr>
          <p:nvPr/>
        </p:nvPicPr>
        <p:blipFill>
          <a:blip r:embed="rId4"/>
          <a:stretch>
            <a:fillRect/>
          </a:stretch>
        </p:blipFill>
        <p:spPr>
          <a:xfrm>
            <a:off x="839802" y="3198677"/>
            <a:ext cx="2604864" cy="26830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44442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6DB2-0039-5A2B-3050-5823EF56A8D4}"/>
              </a:ext>
            </a:extLst>
          </p:cNvPr>
          <p:cNvSpPr>
            <a:spLocks noGrp="1"/>
          </p:cNvSpPr>
          <p:nvPr>
            <p:ph type="title"/>
          </p:nvPr>
        </p:nvSpPr>
        <p:spPr>
          <a:xfrm>
            <a:off x="664737" y="578514"/>
            <a:ext cx="10333075" cy="837822"/>
          </a:xfrm>
        </p:spPr>
        <p:txBody>
          <a:bodyPr/>
          <a:lstStyle/>
          <a:p>
            <a:r>
              <a:rPr lang="en-US" dirty="0"/>
              <a:t>Describing pictures or scenes</a:t>
            </a:r>
            <a:endParaRPr lang="en-AT" dirty="0"/>
          </a:p>
        </p:txBody>
      </p:sp>
      <p:sp>
        <p:nvSpPr>
          <p:cNvPr id="3" name="Content Placeholder 2">
            <a:extLst>
              <a:ext uri="{FF2B5EF4-FFF2-40B4-BE49-F238E27FC236}">
                <a16:creationId xmlns:a16="http://schemas.microsoft.com/office/drawing/2014/main" id="{C22E9829-5821-B19A-DFFA-CD273CAF2FB6}"/>
              </a:ext>
            </a:extLst>
          </p:cNvPr>
          <p:cNvSpPr>
            <a:spLocks noGrp="1"/>
          </p:cNvSpPr>
          <p:nvPr>
            <p:ph sz="half" idx="1"/>
          </p:nvPr>
        </p:nvSpPr>
        <p:spPr>
          <a:xfrm>
            <a:off x="614253" y="1495206"/>
            <a:ext cx="6212336" cy="4804584"/>
          </a:xfrm>
        </p:spPr>
        <p:txBody>
          <a:bodyPr>
            <a:noAutofit/>
          </a:bodyPr>
          <a:lstStyle/>
          <a:p>
            <a:r>
              <a:rPr lang="en-US" sz="2400" dirty="0"/>
              <a:t>My bedroom is my favorite place in my house. It's where I sleep and play. When you first walk in, you see my bed. It's big and cozy with soft blankets and pillows. I have a colorful rug on the floor that feels nice under my feet. </a:t>
            </a:r>
          </a:p>
          <a:p>
            <a:r>
              <a:rPr lang="en-US" sz="2400" dirty="0"/>
              <a:t>There's a big window with curtains that let sunlight in during the day. I have posters of my favorite bands and movies on the walls. My desk is near the window. It's where I do my homework and draw pictures. I have shelves filled with books and toys. </a:t>
            </a:r>
          </a:p>
          <a:p>
            <a:r>
              <a:rPr lang="en-US" sz="2400" dirty="0"/>
              <a:t>In one corner, there's a small bean bag chair where I like to sit and read. Next to it is a toy box filled with games and puzzles. I also have a closet where I keep my clothes and shoes neatly organized.</a:t>
            </a:r>
          </a:p>
          <a:p>
            <a:r>
              <a:rPr lang="en-US" sz="2400" dirty="0"/>
              <a:t>Overall, my bedroom is a comfy and fun place where I can relax and be myself.</a:t>
            </a:r>
            <a:endParaRPr lang="en-AT" sz="2400" dirty="0"/>
          </a:p>
        </p:txBody>
      </p:sp>
      <p:pic>
        <p:nvPicPr>
          <p:cNvPr id="6" name="Content Placeholder 5">
            <a:extLst>
              <a:ext uri="{FF2B5EF4-FFF2-40B4-BE49-F238E27FC236}">
                <a16:creationId xmlns:a16="http://schemas.microsoft.com/office/drawing/2014/main" id="{070CD24B-790C-7DE8-4102-367BAB59A25D}"/>
              </a:ext>
            </a:extLst>
          </p:cNvPr>
          <p:cNvPicPr>
            <a:picLocks noGrp="1" noChangeAspect="1"/>
          </p:cNvPicPr>
          <p:nvPr>
            <p:ph sz="half" idx="2"/>
          </p:nvPr>
        </p:nvPicPr>
        <p:blipFill>
          <a:blip r:embed="rId2"/>
          <a:stretch>
            <a:fillRect/>
          </a:stretch>
        </p:blipFill>
        <p:spPr>
          <a:xfrm>
            <a:off x="7494878" y="2325605"/>
            <a:ext cx="3973513" cy="3973513"/>
          </a:xfrm>
        </p:spPr>
      </p:pic>
      <p:sp>
        <p:nvSpPr>
          <p:cNvPr id="7" name="TextBox 6">
            <a:extLst>
              <a:ext uri="{FF2B5EF4-FFF2-40B4-BE49-F238E27FC236}">
                <a16:creationId xmlns:a16="http://schemas.microsoft.com/office/drawing/2014/main" id="{4988C15D-E5B0-5435-E65B-3C67D42A9533}"/>
              </a:ext>
            </a:extLst>
          </p:cNvPr>
          <p:cNvSpPr txBox="1"/>
          <p:nvPr/>
        </p:nvSpPr>
        <p:spPr>
          <a:xfrm>
            <a:off x="6673026" y="677075"/>
            <a:ext cx="4795365" cy="1569660"/>
          </a:xfrm>
          <a:prstGeom prst="rect">
            <a:avLst/>
          </a:prstGeom>
          <a:solidFill>
            <a:schemeClr val="accent6">
              <a:lumMod val="20000"/>
              <a:lumOff val="80000"/>
            </a:schemeClr>
          </a:solidFill>
        </p:spPr>
        <p:txBody>
          <a:bodyPr wrap="square" rtlCol="0">
            <a:spAutoFit/>
          </a:bodyPr>
          <a:lstStyle/>
          <a:p>
            <a:r>
              <a:rPr lang="en-US" sz="1600" dirty="0">
                <a:latin typeface="Aptos Display" panose="020B0004020202020204" pitchFamily="34" charset="0"/>
              </a:rPr>
              <a:t>Task: </a:t>
            </a:r>
          </a:p>
          <a:p>
            <a:r>
              <a:rPr lang="en-US" sz="1600" dirty="0">
                <a:latin typeface="Aptos Display" panose="020B0004020202020204" pitchFamily="34" charset="0"/>
              </a:rPr>
              <a:t>1. Describe your bedroom in detail.</a:t>
            </a:r>
          </a:p>
          <a:p>
            <a:r>
              <a:rPr lang="en-US" sz="1600" dirty="0">
                <a:latin typeface="Aptos Display" panose="020B0004020202020204" pitchFamily="34" charset="0"/>
              </a:rPr>
              <a:t>2. Then ask AI to draw a picture. (I have used </a:t>
            </a:r>
            <a:r>
              <a:rPr lang="en-US" sz="1600" dirty="0" err="1">
                <a:latin typeface="Aptos Display" panose="020B0004020202020204" pitchFamily="34" charset="0"/>
              </a:rPr>
              <a:t>fobizz</a:t>
            </a:r>
            <a:r>
              <a:rPr lang="en-US" sz="1600" dirty="0">
                <a:latin typeface="Aptos Display" panose="020B0004020202020204" pitchFamily="34" charset="0"/>
              </a:rPr>
              <a:t> here)</a:t>
            </a:r>
          </a:p>
          <a:p>
            <a:r>
              <a:rPr lang="en-US" sz="1600" dirty="0">
                <a:latin typeface="Aptos Display" panose="020B0004020202020204" pitchFamily="34" charset="0"/>
              </a:rPr>
              <a:t>3. Check if the picture is correct and write down all the mistakes: e.g.: The curtains in the picture are red, but my curtains are green.</a:t>
            </a:r>
            <a:endParaRPr lang="en-AT" dirty="0"/>
          </a:p>
        </p:txBody>
      </p:sp>
    </p:spTree>
    <p:extLst>
      <p:ext uri="{BB962C8B-B14F-4D97-AF65-F5344CB8AC3E}">
        <p14:creationId xmlns:p14="http://schemas.microsoft.com/office/powerpoint/2010/main" val="2971898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writing on a notepad">
            <a:extLst>
              <a:ext uri="{FF2B5EF4-FFF2-40B4-BE49-F238E27FC236}">
                <a16:creationId xmlns:a16="http://schemas.microsoft.com/office/drawing/2014/main" id="{8691848A-31C8-C992-423F-E688963197C7}"/>
              </a:ext>
            </a:extLst>
          </p:cNvPr>
          <p:cNvPicPr>
            <a:picLocks noChangeAspect="1"/>
          </p:cNvPicPr>
          <p:nvPr/>
        </p:nvPicPr>
        <p:blipFill>
          <a:blip r:embed="rId2"/>
          <a:srcRect t="16491" b="12531"/>
          <a:stretch/>
        </p:blipFill>
        <p:spPr>
          <a:xfrm>
            <a:off x="20" y="10"/>
            <a:ext cx="12191980" cy="6857990"/>
          </a:xfrm>
          <a:prstGeom prst="rect">
            <a:avLst/>
          </a:prstGeom>
        </p:spPr>
      </p:pic>
      <p:sp>
        <p:nvSpPr>
          <p:cNvPr id="2" name="Title 1">
            <a:extLst>
              <a:ext uri="{FF2B5EF4-FFF2-40B4-BE49-F238E27FC236}">
                <a16:creationId xmlns:a16="http://schemas.microsoft.com/office/drawing/2014/main" id="{8B4EDB07-5948-6200-00FA-B3F7A8CAAD37}"/>
              </a:ext>
            </a:extLst>
          </p:cNvPr>
          <p:cNvSpPr>
            <a:spLocks noGrp="1"/>
          </p:cNvSpPr>
          <p:nvPr>
            <p:ph type="ctrTitle"/>
          </p:nvPr>
        </p:nvSpPr>
        <p:spPr>
          <a:xfrm>
            <a:off x="1600200" y="2386744"/>
            <a:ext cx="8991600" cy="1645920"/>
          </a:xfrm>
          <a:solidFill>
            <a:schemeClr val="tx1">
              <a:alpha val="80000"/>
            </a:schemeClr>
          </a:solidFill>
          <a:ln>
            <a:solidFill>
              <a:schemeClr val="bg1">
                <a:lumMod val="75000"/>
                <a:lumOff val="25000"/>
              </a:schemeClr>
            </a:solidFill>
          </a:ln>
        </p:spPr>
        <p:txBody>
          <a:bodyPr>
            <a:normAutofit/>
          </a:bodyPr>
          <a:lstStyle/>
          <a:p>
            <a:r>
              <a:rPr lang="en-US">
                <a:solidFill>
                  <a:schemeClr val="bg1">
                    <a:lumMod val="85000"/>
                    <a:lumOff val="15000"/>
                  </a:schemeClr>
                </a:solidFill>
              </a:rPr>
              <a:t>Writing Feedback given by </a:t>
            </a:r>
            <a:br>
              <a:rPr lang="en-US">
                <a:solidFill>
                  <a:schemeClr val="bg1">
                    <a:lumMod val="85000"/>
                    <a:lumOff val="15000"/>
                  </a:schemeClr>
                </a:solidFill>
              </a:rPr>
            </a:br>
            <a:r>
              <a:rPr lang="en-US">
                <a:solidFill>
                  <a:schemeClr val="bg1">
                    <a:lumMod val="85000"/>
                    <a:lumOff val="15000"/>
                  </a:schemeClr>
                </a:solidFill>
              </a:rPr>
              <a:t>AI tools </a:t>
            </a:r>
            <a:endParaRPr lang="en-AT">
              <a:solidFill>
                <a:schemeClr val="bg1">
                  <a:lumMod val="85000"/>
                  <a:lumOff val="15000"/>
                </a:schemeClr>
              </a:solidFill>
            </a:endParaRPr>
          </a:p>
        </p:txBody>
      </p:sp>
    </p:spTree>
    <p:extLst>
      <p:ext uri="{BB962C8B-B14F-4D97-AF65-F5344CB8AC3E}">
        <p14:creationId xmlns:p14="http://schemas.microsoft.com/office/powerpoint/2010/main" val="42344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AAE2DA9-9BAF-4D46-BC97-20425C53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2D2C6CA-56BB-4A08-A1E2-342F83955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E2A96188-384C-4341-9EEB-967A9341C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80331C3-DDF5-48A9-8947-D71EAAFFA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759171" y="-127077"/>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solidFill>
            <a:schemeClr val="bg1"/>
          </a:solidFill>
          <a:ln w="1905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26C47C6-9F80-C559-0C8F-3B85377D6C0F}"/>
              </a:ext>
            </a:extLst>
          </p:cNvPr>
          <p:cNvSpPr>
            <a:spLocks noGrp="1"/>
          </p:cNvSpPr>
          <p:nvPr>
            <p:ph type="title"/>
          </p:nvPr>
        </p:nvSpPr>
        <p:spPr>
          <a:xfrm>
            <a:off x="848527" y="604801"/>
            <a:ext cx="5556425" cy="1531089"/>
          </a:xfrm>
        </p:spPr>
        <p:txBody>
          <a:bodyPr vert="horz" lIns="91440" tIns="45720" rIns="91440" bIns="45720" rtlCol="0" anchor="ctr">
            <a:normAutofit/>
          </a:bodyPr>
          <a:lstStyle/>
          <a:p>
            <a:pPr algn="ctr">
              <a:lnSpc>
                <a:spcPct val="90000"/>
              </a:lnSpc>
            </a:pPr>
            <a:r>
              <a:rPr lang="en-US" b="1" kern="1200" spc="100" baseline="0">
                <a:solidFill>
                  <a:schemeClr val="tx1"/>
                </a:solidFill>
                <a:latin typeface="+mj-lt"/>
                <a:ea typeface="+mj-ea"/>
                <a:cs typeface="+mj-cs"/>
              </a:rPr>
              <a:t>Feedback and help with formative Assessment</a:t>
            </a:r>
          </a:p>
        </p:txBody>
      </p:sp>
      <p:sp>
        <p:nvSpPr>
          <p:cNvPr id="3" name="Content Placeholder 2">
            <a:extLst>
              <a:ext uri="{FF2B5EF4-FFF2-40B4-BE49-F238E27FC236}">
                <a16:creationId xmlns:a16="http://schemas.microsoft.com/office/drawing/2014/main" id="{6C19F7D8-F0D3-0CFD-3350-4DDAFC4BF40C}"/>
              </a:ext>
            </a:extLst>
          </p:cNvPr>
          <p:cNvSpPr>
            <a:spLocks noGrp="1"/>
          </p:cNvSpPr>
          <p:nvPr>
            <p:ph sz="half" idx="1"/>
          </p:nvPr>
        </p:nvSpPr>
        <p:spPr>
          <a:xfrm>
            <a:off x="1025057" y="2311400"/>
            <a:ext cx="5218487" cy="3652212"/>
          </a:xfrm>
        </p:spPr>
        <p:txBody>
          <a:bodyPr vert="horz" lIns="91440" tIns="45720" rIns="91440" bIns="45720" rtlCol="0">
            <a:normAutofit/>
          </a:bodyPr>
          <a:lstStyle/>
          <a:p>
            <a:pPr algn="ctr">
              <a:lnSpc>
                <a:spcPct val="90000"/>
              </a:lnSpc>
            </a:pPr>
            <a:r>
              <a:rPr lang="en-US" sz="1800" dirty="0"/>
              <a:t>Prompt for ChatGPT</a:t>
            </a:r>
          </a:p>
          <a:p>
            <a:pPr>
              <a:lnSpc>
                <a:spcPct val="90000"/>
              </a:lnSpc>
            </a:pPr>
            <a:r>
              <a:rPr lang="en-US" sz="1800" dirty="0"/>
              <a:t>Assess the following student texts according to the criteria in the rubric uploaded here. The students are ESL learners, aged 12-13 at A2 level on the CEFR scale. Your assessment and feedback should include the following things: assessment of each category, points given as x/y. Short feedback for each category with tips for improvement. An overall assessment (sum of points, given as x/y). Below list all the language mistakes, add the corrected version of each and explain briefly in simple language what was wrong. Finally, add an improved version of the text. The improved version should be appropriate for the age-group and language level (A2 on the CEFR).</a:t>
            </a:r>
          </a:p>
          <a:p>
            <a:pPr algn="ctr">
              <a:lnSpc>
                <a:spcPct val="90000"/>
              </a:lnSpc>
            </a:pPr>
            <a:r>
              <a:rPr lang="en-US" sz="1800" dirty="0"/>
              <a:t>Use this rubric: paste your rubric in here.</a:t>
            </a:r>
          </a:p>
          <a:p>
            <a:pPr algn="ctr">
              <a:lnSpc>
                <a:spcPct val="90000"/>
              </a:lnSpc>
            </a:pPr>
            <a:r>
              <a:rPr lang="en-US" sz="1800" dirty="0"/>
              <a:t>Task description for the learners: paste in the task description for the students</a:t>
            </a:r>
          </a:p>
        </p:txBody>
      </p:sp>
      <p:pic>
        <p:nvPicPr>
          <p:cNvPr id="5" name="Picture 4" descr="A page of a document&#10;&#10;Description automatically generated">
            <a:hlinkClick r:id="rId2"/>
            <a:extLst>
              <a:ext uri="{FF2B5EF4-FFF2-40B4-BE49-F238E27FC236}">
                <a16:creationId xmlns:a16="http://schemas.microsoft.com/office/drawing/2014/main" id="{E03A9F82-07B2-6D70-A1A6-C133D806E470}"/>
              </a:ext>
            </a:extLst>
          </p:cNvPr>
          <p:cNvPicPr>
            <a:picLocks noChangeAspect="1"/>
          </p:cNvPicPr>
          <p:nvPr/>
        </p:nvPicPr>
        <p:blipFill>
          <a:blip r:embed="rId3"/>
          <a:stretch>
            <a:fillRect/>
          </a:stretch>
        </p:blipFill>
        <p:spPr>
          <a:xfrm>
            <a:off x="7673347" y="548673"/>
            <a:ext cx="3830835" cy="5760654"/>
          </a:xfrm>
          <a:custGeom>
            <a:avLst/>
            <a:gdLst>
              <a:gd name="connsiteX0" fmla="*/ 0 w 3830835"/>
              <a:gd name="connsiteY0" fmla="*/ 0 h 5760654"/>
              <a:gd name="connsiteX1" fmla="*/ 3830835 w 3830835"/>
              <a:gd name="connsiteY1" fmla="*/ 0 h 5760654"/>
              <a:gd name="connsiteX2" fmla="*/ 3830835 w 3830835"/>
              <a:gd name="connsiteY2" fmla="*/ 5760654 h 5760654"/>
              <a:gd name="connsiteX3" fmla="*/ 0 w 3830835"/>
              <a:gd name="connsiteY3" fmla="*/ 5760654 h 5760654"/>
              <a:gd name="connsiteX4" fmla="*/ 0 w 3830835"/>
              <a:gd name="connsiteY4" fmla="*/ 0 h 576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0835" h="5760654" fill="none" extrusionOk="0">
                <a:moveTo>
                  <a:pt x="0" y="0"/>
                </a:moveTo>
                <a:cubicBezTo>
                  <a:pt x="1746631" y="67844"/>
                  <a:pt x="1942581" y="-33628"/>
                  <a:pt x="3830835" y="0"/>
                </a:cubicBezTo>
                <a:cubicBezTo>
                  <a:pt x="3793727" y="908072"/>
                  <a:pt x="3998188" y="4898927"/>
                  <a:pt x="3830835" y="5760654"/>
                </a:cubicBezTo>
                <a:cubicBezTo>
                  <a:pt x="2725378" y="5800456"/>
                  <a:pt x="1452218" y="5805837"/>
                  <a:pt x="0" y="5760654"/>
                </a:cubicBezTo>
                <a:cubicBezTo>
                  <a:pt x="155128" y="4153166"/>
                  <a:pt x="-140267" y="2853623"/>
                  <a:pt x="0" y="0"/>
                </a:cubicBezTo>
                <a:close/>
              </a:path>
              <a:path w="3830835" h="5760654" stroke="0" extrusionOk="0">
                <a:moveTo>
                  <a:pt x="0" y="0"/>
                </a:moveTo>
                <a:cubicBezTo>
                  <a:pt x="529673" y="-88488"/>
                  <a:pt x="3330893" y="124932"/>
                  <a:pt x="3830835" y="0"/>
                </a:cubicBezTo>
                <a:cubicBezTo>
                  <a:pt x="3993886" y="2395986"/>
                  <a:pt x="3975640" y="3928475"/>
                  <a:pt x="3830835" y="5760654"/>
                </a:cubicBezTo>
                <a:cubicBezTo>
                  <a:pt x="2187704" y="5910987"/>
                  <a:pt x="1647963" y="5643300"/>
                  <a:pt x="0" y="5760654"/>
                </a:cubicBezTo>
                <a:cubicBezTo>
                  <a:pt x="-141444" y="3007144"/>
                  <a:pt x="27374" y="751749"/>
                  <a:pt x="0" y="0"/>
                </a:cubicBezTo>
                <a:close/>
              </a:path>
            </a:pathLst>
          </a:custGeom>
          <a:ln w="19050">
            <a:solidFill>
              <a:schemeClr val="tx1"/>
            </a:solidFill>
            <a:extLst>
              <a:ext uri="{C807C97D-BFC1-408E-A445-0C87EB9F89A2}">
                <ask:lineSketchStyleProps xmlns:ask="http://schemas.microsoft.com/office/drawing/2018/sketchyshapes" sd="2458438232">
                  <a:prstGeom prst="rect">
                    <a:avLst/>
                  </a:prstGeom>
                  <ask:type>
                    <ask:lineSketchCurved/>
                  </ask:type>
                </ask:lineSketchStyleProps>
              </a:ext>
            </a:extLst>
          </a:ln>
        </p:spPr>
      </p:pic>
      <p:sp>
        <p:nvSpPr>
          <p:cNvPr id="18" name="Freeform: Shape 17">
            <a:extLst>
              <a:ext uri="{FF2B5EF4-FFF2-40B4-BE49-F238E27FC236}">
                <a16:creationId xmlns:a16="http://schemas.microsoft.com/office/drawing/2014/main" id="{C535A640-1948-4AFD-A0B7-19AFDA955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806735" y="-157114"/>
            <a:ext cx="6053827" cy="6948641"/>
          </a:xfrm>
          <a:custGeom>
            <a:avLst/>
            <a:gdLst>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34742 w 11603130"/>
              <a:gd name="connsiteY11" fmla="*/ 5912754 h 6362961"/>
              <a:gd name="connsiteX12" fmla="*/ 8343333 w 11603130"/>
              <a:gd name="connsiteY12" fmla="*/ 6362961 h 6362961"/>
              <a:gd name="connsiteX13" fmla="*/ 8951337 w 11603130"/>
              <a:gd name="connsiteY13" fmla="*/ 5912879 h 6362961"/>
              <a:gd name="connsiteX14" fmla="*/ 9710371 w 11603130"/>
              <a:gd name="connsiteY14" fmla="*/ 5911624 h 6362961"/>
              <a:gd name="connsiteX15" fmla="*/ 9804791 w 11603130"/>
              <a:gd name="connsiteY15" fmla="*/ 5908320 h 6362961"/>
              <a:gd name="connsiteX16" fmla="*/ 9863784 w 11603130"/>
              <a:gd name="connsiteY16" fmla="*/ 5909115 h 6362961"/>
              <a:gd name="connsiteX17" fmla="*/ 10007288 w 11603130"/>
              <a:gd name="connsiteY17" fmla="*/ 5914499 h 6362961"/>
              <a:gd name="connsiteX18" fmla="*/ 10927227 w 11603130"/>
              <a:gd name="connsiteY18" fmla="*/ 5922366 h 6362961"/>
              <a:gd name="connsiteX19" fmla="*/ 11562333 w 11603130"/>
              <a:gd name="connsiteY19" fmla="*/ 5906085 h 6362961"/>
              <a:gd name="connsiteX20" fmla="*/ 11571244 w 11603130"/>
              <a:gd name="connsiteY20" fmla="*/ 2621674 h 6362961"/>
              <a:gd name="connsiteX21" fmla="*/ 11561892 w 11603130"/>
              <a:gd name="connsiteY21" fmla="*/ 176313 h 6362961"/>
              <a:gd name="connsiteX22" fmla="*/ 11289537 w 11603130"/>
              <a:gd name="connsiteY22" fmla="*/ 107615 h 6362961"/>
              <a:gd name="connsiteX23" fmla="*/ 10689999 w 11603130"/>
              <a:gd name="connsiteY23" fmla="*/ 70591 h 6362961"/>
              <a:gd name="connsiteX24" fmla="*/ 7599878 w 11603130"/>
              <a:gd name="connsiteY24" fmla="*/ 7591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168400 w 11603130"/>
              <a:gd name="connsiteY10" fmla="*/ 5914173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8143603 w 11603130"/>
              <a:gd name="connsiteY9" fmla="*/ 5913030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5623915 w 11603130"/>
              <a:gd name="connsiteY8" fmla="*/ 5947064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6347077 w 11603130"/>
              <a:gd name="connsiteY9" fmla="*/ 5954091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8444794 w 11603130"/>
              <a:gd name="connsiteY10" fmla="*/ 5914172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62961"/>
              <a:gd name="connsiteX1" fmla="*/ 304663 w 11603130"/>
              <a:gd name="connsiteY1" fmla="*/ 10761 h 6362961"/>
              <a:gd name="connsiteX2" fmla="*/ 0 w 11603130"/>
              <a:gd name="connsiteY2" fmla="*/ 47942 h 6362961"/>
              <a:gd name="connsiteX3" fmla="*/ 0 w 11603130"/>
              <a:gd name="connsiteY3" fmla="*/ 909146 h 6362961"/>
              <a:gd name="connsiteX4" fmla="*/ 4597 w 11603130"/>
              <a:gd name="connsiteY4" fmla="*/ 909146 h 6362961"/>
              <a:gd name="connsiteX5" fmla="*/ 8568 w 11603130"/>
              <a:gd name="connsiteY5" fmla="*/ 1088908 h 6362961"/>
              <a:gd name="connsiteX6" fmla="*/ 88972 w 11603130"/>
              <a:gd name="connsiteY6" fmla="*/ 3523848 h 6362961"/>
              <a:gd name="connsiteX7" fmla="*/ 148480 w 11603130"/>
              <a:gd name="connsiteY7" fmla="*/ 5930841 h 6362961"/>
              <a:gd name="connsiteX8" fmla="*/ 2638911 w 11603130"/>
              <a:gd name="connsiteY8" fmla="*/ 5933377 h 6362961"/>
              <a:gd name="connsiteX9" fmla="*/ 4080684 w 11603130"/>
              <a:gd name="connsiteY9" fmla="*/ 5926717 h 6362961"/>
              <a:gd name="connsiteX10" fmla="*/ 5045206 w 11603130"/>
              <a:gd name="connsiteY10" fmla="*/ 5927859 h 6362961"/>
              <a:gd name="connsiteX11" fmla="*/ 8343333 w 11603130"/>
              <a:gd name="connsiteY11" fmla="*/ 6362961 h 6362961"/>
              <a:gd name="connsiteX12" fmla="*/ 8951337 w 11603130"/>
              <a:gd name="connsiteY12" fmla="*/ 5912879 h 6362961"/>
              <a:gd name="connsiteX13" fmla="*/ 9710371 w 11603130"/>
              <a:gd name="connsiteY13" fmla="*/ 5911624 h 6362961"/>
              <a:gd name="connsiteX14" fmla="*/ 9804791 w 11603130"/>
              <a:gd name="connsiteY14" fmla="*/ 5908320 h 6362961"/>
              <a:gd name="connsiteX15" fmla="*/ 9863784 w 11603130"/>
              <a:gd name="connsiteY15" fmla="*/ 5909115 h 6362961"/>
              <a:gd name="connsiteX16" fmla="*/ 10007288 w 11603130"/>
              <a:gd name="connsiteY16" fmla="*/ 5914499 h 6362961"/>
              <a:gd name="connsiteX17" fmla="*/ 10927227 w 11603130"/>
              <a:gd name="connsiteY17" fmla="*/ 5922366 h 6362961"/>
              <a:gd name="connsiteX18" fmla="*/ 11562333 w 11603130"/>
              <a:gd name="connsiteY18" fmla="*/ 5906085 h 6362961"/>
              <a:gd name="connsiteX19" fmla="*/ 11571244 w 11603130"/>
              <a:gd name="connsiteY19" fmla="*/ 2621674 h 6362961"/>
              <a:gd name="connsiteX20" fmla="*/ 11561892 w 11603130"/>
              <a:gd name="connsiteY20" fmla="*/ 176313 h 6362961"/>
              <a:gd name="connsiteX21" fmla="*/ 11289537 w 11603130"/>
              <a:gd name="connsiteY21" fmla="*/ 107615 h 6362961"/>
              <a:gd name="connsiteX22" fmla="*/ 10689999 w 11603130"/>
              <a:gd name="connsiteY22" fmla="*/ 70591 h 6362961"/>
              <a:gd name="connsiteX23" fmla="*/ 7599878 w 11603130"/>
              <a:gd name="connsiteY23" fmla="*/ 75910 h 6362961"/>
              <a:gd name="connsiteX24" fmla="*/ 1892744 w 11603130"/>
              <a:gd name="connsiteY24" fmla="*/ 0 h 6362961"/>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8951337 w 11603130"/>
              <a:gd name="connsiteY12" fmla="*/ 5912879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42722 w 11603130"/>
              <a:gd name="connsiteY12" fmla="*/ 5885506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9863784 w 11603130"/>
              <a:gd name="connsiteY15" fmla="*/ 5909115 h 6335587"/>
              <a:gd name="connsiteX16" fmla="*/ 10007288 w 11603130"/>
              <a:gd name="connsiteY16" fmla="*/ 5914499 h 6335587"/>
              <a:gd name="connsiteX17" fmla="*/ 10927227 w 11603130"/>
              <a:gd name="connsiteY17" fmla="*/ 5922366 h 6335587"/>
              <a:gd name="connsiteX18" fmla="*/ 11562333 w 11603130"/>
              <a:gd name="connsiteY18" fmla="*/ 5906085 h 6335587"/>
              <a:gd name="connsiteX19" fmla="*/ 11571244 w 11603130"/>
              <a:gd name="connsiteY19" fmla="*/ 2621674 h 6335587"/>
              <a:gd name="connsiteX20" fmla="*/ 11561892 w 11603130"/>
              <a:gd name="connsiteY20" fmla="*/ 176313 h 6335587"/>
              <a:gd name="connsiteX21" fmla="*/ 11289537 w 11603130"/>
              <a:gd name="connsiteY21" fmla="*/ 107615 h 6335587"/>
              <a:gd name="connsiteX22" fmla="*/ 10689999 w 11603130"/>
              <a:gd name="connsiteY22" fmla="*/ 70591 h 6335587"/>
              <a:gd name="connsiteX23" fmla="*/ 7599878 w 11603130"/>
              <a:gd name="connsiteY23" fmla="*/ 75910 h 6335587"/>
              <a:gd name="connsiteX24" fmla="*/ 1892744 w 11603130"/>
              <a:gd name="connsiteY24"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408556 w 11603130"/>
              <a:gd name="connsiteY12" fmla="*/ 5899194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9804791 w 11603130"/>
              <a:gd name="connsiteY14" fmla="*/ 5908320 h 6335587"/>
              <a:gd name="connsiteX15" fmla="*/ 10007288 w 11603130"/>
              <a:gd name="connsiteY15" fmla="*/ 5914499 h 6335587"/>
              <a:gd name="connsiteX16" fmla="*/ 10927227 w 11603130"/>
              <a:gd name="connsiteY16" fmla="*/ 5922366 h 6335587"/>
              <a:gd name="connsiteX17" fmla="*/ 11562333 w 11603130"/>
              <a:gd name="connsiteY17" fmla="*/ 5906085 h 6335587"/>
              <a:gd name="connsiteX18" fmla="*/ 11571244 w 11603130"/>
              <a:gd name="connsiteY18" fmla="*/ 2621674 h 6335587"/>
              <a:gd name="connsiteX19" fmla="*/ 11561892 w 11603130"/>
              <a:gd name="connsiteY19" fmla="*/ 176313 h 6335587"/>
              <a:gd name="connsiteX20" fmla="*/ 11289537 w 11603130"/>
              <a:gd name="connsiteY20" fmla="*/ 107615 h 6335587"/>
              <a:gd name="connsiteX21" fmla="*/ 10689999 w 11603130"/>
              <a:gd name="connsiteY21" fmla="*/ 70591 h 6335587"/>
              <a:gd name="connsiteX22" fmla="*/ 7599878 w 11603130"/>
              <a:gd name="connsiteY22" fmla="*/ 75910 h 6335587"/>
              <a:gd name="connsiteX23" fmla="*/ 1892744 w 11603130"/>
              <a:gd name="connsiteY23"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710371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568 w 11603130"/>
              <a:gd name="connsiteY5" fmla="*/ 1088908 h 6335587"/>
              <a:gd name="connsiteX6" fmla="*/ 88972 w 11603130"/>
              <a:gd name="connsiteY6" fmla="*/ 3523848 h 6335587"/>
              <a:gd name="connsiteX7" fmla="*/ 148480 w 11603130"/>
              <a:gd name="connsiteY7" fmla="*/ 5930841 h 6335587"/>
              <a:gd name="connsiteX8" fmla="*/ 2638911 w 11603130"/>
              <a:gd name="connsiteY8" fmla="*/ 5933377 h 6335587"/>
              <a:gd name="connsiteX9" fmla="*/ 4080684 w 11603130"/>
              <a:gd name="connsiteY9" fmla="*/ 5926717 h 6335587"/>
              <a:gd name="connsiteX10" fmla="*/ 5045206 w 11603130"/>
              <a:gd name="connsiteY10" fmla="*/ 5927859 h 6335587"/>
              <a:gd name="connsiteX11" fmla="*/ 5855834 w 11603130"/>
              <a:gd name="connsiteY11" fmla="*/ 6335587 h 6335587"/>
              <a:gd name="connsiteX12" fmla="*/ 6274422 w 11603130"/>
              <a:gd name="connsiteY12" fmla="*/ 5903346 h 6335587"/>
              <a:gd name="connsiteX13" fmla="*/ 9098386 w 11603130"/>
              <a:gd name="connsiteY13" fmla="*/ 5911624 h 6335587"/>
              <a:gd name="connsiteX14" fmla="*/ 10007288 w 11603130"/>
              <a:gd name="connsiteY14" fmla="*/ 5914499 h 6335587"/>
              <a:gd name="connsiteX15" fmla="*/ 10927227 w 11603130"/>
              <a:gd name="connsiteY15" fmla="*/ 5922366 h 6335587"/>
              <a:gd name="connsiteX16" fmla="*/ 11562333 w 11603130"/>
              <a:gd name="connsiteY16" fmla="*/ 5906085 h 6335587"/>
              <a:gd name="connsiteX17" fmla="*/ 11571244 w 11603130"/>
              <a:gd name="connsiteY17" fmla="*/ 2621674 h 6335587"/>
              <a:gd name="connsiteX18" fmla="*/ 11561892 w 11603130"/>
              <a:gd name="connsiteY18" fmla="*/ 176313 h 6335587"/>
              <a:gd name="connsiteX19" fmla="*/ 11289537 w 11603130"/>
              <a:gd name="connsiteY19" fmla="*/ 107615 h 6335587"/>
              <a:gd name="connsiteX20" fmla="*/ 10689999 w 11603130"/>
              <a:gd name="connsiteY20" fmla="*/ 70591 h 6335587"/>
              <a:gd name="connsiteX21" fmla="*/ 7599878 w 11603130"/>
              <a:gd name="connsiteY21" fmla="*/ 75910 h 6335587"/>
              <a:gd name="connsiteX22" fmla="*/ 1892744 w 11603130"/>
              <a:gd name="connsiteY22" fmla="*/ 0 h 6335587"/>
              <a:gd name="connsiteX0" fmla="*/ 1892744 w 11603130"/>
              <a:gd name="connsiteY0" fmla="*/ 0 h 6335587"/>
              <a:gd name="connsiteX1" fmla="*/ 304663 w 11603130"/>
              <a:gd name="connsiteY1" fmla="*/ 10761 h 6335587"/>
              <a:gd name="connsiteX2" fmla="*/ 0 w 11603130"/>
              <a:gd name="connsiteY2" fmla="*/ 47942 h 6335587"/>
              <a:gd name="connsiteX3" fmla="*/ 0 w 11603130"/>
              <a:gd name="connsiteY3" fmla="*/ 909146 h 6335587"/>
              <a:gd name="connsiteX4" fmla="*/ 4597 w 11603130"/>
              <a:gd name="connsiteY4" fmla="*/ 909146 h 6335587"/>
              <a:gd name="connsiteX5" fmla="*/ 88972 w 11603130"/>
              <a:gd name="connsiteY5" fmla="*/ 3523848 h 6335587"/>
              <a:gd name="connsiteX6" fmla="*/ 148480 w 11603130"/>
              <a:gd name="connsiteY6" fmla="*/ 5930841 h 6335587"/>
              <a:gd name="connsiteX7" fmla="*/ 2638911 w 11603130"/>
              <a:gd name="connsiteY7" fmla="*/ 5933377 h 6335587"/>
              <a:gd name="connsiteX8" fmla="*/ 4080684 w 11603130"/>
              <a:gd name="connsiteY8" fmla="*/ 5926717 h 6335587"/>
              <a:gd name="connsiteX9" fmla="*/ 5045206 w 11603130"/>
              <a:gd name="connsiteY9" fmla="*/ 5927859 h 6335587"/>
              <a:gd name="connsiteX10" fmla="*/ 5855834 w 11603130"/>
              <a:gd name="connsiteY10" fmla="*/ 6335587 h 6335587"/>
              <a:gd name="connsiteX11" fmla="*/ 6274422 w 11603130"/>
              <a:gd name="connsiteY11" fmla="*/ 5903346 h 6335587"/>
              <a:gd name="connsiteX12" fmla="*/ 9098386 w 11603130"/>
              <a:gd name="connsiteY12" fmla="*/ 5911624 h 6335587"/>
              <a:gd name="connsiteX13" fmla="*/ 10007288 w 11603130"/>
              <a:gd name="connsiteY13" fmla="*/ 5914499 h 6335587"/>
              <a:gd name="connsiteX14" fmla="*/ 10927227 w 11603130"/>
              <a:gd name="connsiteY14" fmla="*/ 5922366 h 6335587"/>
              <a:gd name="connsiteX15" fmla="*/ 11562333 w 11603130"/>
              <a:gd name="connsiteY15" fmla="*/ 5906085 h 6335587"/>
              <a:gd name="connsiteX16" fmla="*/ 11571244 w 11603130"/>
              <a:gd name="connsiteY16" fmla="*/ 2621674 h 6335587"/>
              <a:gd name="connsiteX17" fmla="*/ 11561892 w 11603130"/>
              <a:gd name="connsiteY17" fmla="*/ 176313 h 6335587"/>
              <a:gd name="connsiteX18" fmla="*/ 11289537 w 11603130"/>
              <a:gd name="connsiteY18" fmla="*/ 107615 h 6335587"/>
              <a:gd name="connsiteX19" fmla="*/ 10689999 w 11603130"/>
              <a:gd name="connsiteY19" fmla="*/ 70591 h 6335587"/>
              <a:gd name="connsiteX20" fmla="*/ 7599878 w 11603130"/>
              <a:gd name="connsiteY20" fmla="*/ 75910 h 6335587"/>
              <a:gd name="connsiteX21" fmla="*/ 1892744 w 11603130"/>
              <a:gd name="connsiteY21" fmla="*/ 0 h 6335587"/>
              <a:gd name="connsiteX0" fmla="*/ 1892744 w 12087184"/>
              <a:gd name="connsiteY0" fmla="*/ 0 h 6335587"/>
              <a:gd name="connsiteX1" fmla="*/ 304663 w 12087184"/>
              <a:gd name="connsiteY1" fmla="*/ 10761 h 6335587"/>
              <a:gd name="connsiteX2" fmla="*/ 0 w 12087184"/>
              <a:gd name="connsiteY2" fmla="*/ 47942 h 6335587"/>
              <a:gd name="connsiteX3" fmla="*/ 0 w 12087184"/>
              <a:gd name="connsiteY3" fmla="*/ 909146 h 6335587"/>
              <a:gd name="connsiteX4" fmla="*/ 4597 w 12087184"/>
              <a:gd name="connsiteY4" fmla="*/ 909146 h 6335587"/>
              <a:gd name="connsiteX5" fmla="*/ 88972 w 12087184"/>
              <a:gd name="connsiteY5" fmla="*/ 3523848 h 6335587"/>
              <a:gd name="connsiteX6" fmla="*/ 148480 w 12087184"/>
              <a:gd name="connsiteY6" fmla="*/ 5930841 h 6335587"/>
              <a:gd name="connsiteX7" fmla="*/ 2638911 w 12087184"/>
              <a:gd name="connsiteY7" fmla="*/ 5933377 h 6335587"/>
              <a:gd name="connsiteX8" fmla="*/ 4080684 w 12087184"/>
              <a:gd name="connsiteY8" fmla="*/ 5926717 h 6335587"/>
              <a:gd name="connsiteX9" fmla="*/ 5045206 w 12087184"/>
              <a:gd name="connsiteY9" fmla="*/ 5927859 h 6335587"/>
              <a:gd name="connsiteX10" fmla="*/ 5855834 w 12087184"/>
              <a:gd name="connsiteY10" fmla="*/ 6335587 h 6335587"/>
              <a:gd name="connsiteX11" fmla="*/ 6274422 w 12087184"/>
              <a:gd name="connsiteY11" fmla="*/ 5903346 h 6335587"/>
              <a:gd name="connsiteX12" fmla="*/ 9098386 w 12087184"/>
              <a:gd name="connsiteY12" fmla="*/ 5911624 h 6335587"/>
              <a:gd name="connsiteX13" fmla="*/ 10007288 w 12087184"/>
              <a:gd name="connsiteY13" fmla="*/ 5914499 h 6335587"/>
              <a:gd name="connsiteX14" fmla="*/ 10927227 w 12087184"/>
              <a:gd name="connsiteY14" fmla="*/ 5922366 h 6335587"/>
              <a:gd name="connsiteX15" fmla="*/ 12085310 w 12087184"/>
              <a:gd name="connsiteY15" fmla="*/ 5921320 h 6335587"/>
              <a:gd name="connsiteX16" fmla="*/ 11571244 w 12087184"/>
              <a:gd name="connsiteY16" fmla="*/ 2621674 h 6335587"/>
              <a:gd name="connsiteX17" fmla="*/ 11561892 w 12087184"/>
              <a:gd name="connsiteY17" fmla="*/ 176313 h 6335587"/>
              <a:gd name="connsiteX18" fmla="*/ 11289537 w 12087184"/>
              <a:gd name="connsiteY18" fmla="*/ 107615 h 6335587"/>
              <a:gd name="connsiteX19" fmla="*/ 10689999 w 12087184"/>
              <a:gd name="connsiteY19" fmla="*/ 70591 h 6335587"/>
              <a:gd name="connsiteX20" fmla="*/ 7599878 w 12087184"/>
              <a:gd name="connsiteY20" fmla="*/ 75910 h 6335587"/>
              <a:gd name="connsiteX21" fmla="*/ 1892744 w 12087184"/>
              <a:gd name="connsiteY21" fmla="*/ 0 h 6335587"/>
              <a:gd name="connsiteX0" fmla="*/ 1892744 w 12096545"/>
              <a:gd name="connsiteY0" fmla="*/ 24998 h 6360585"/>
              <a:gd name="connsiteX1" fmla="*/ 304663 w 12096545"/>
              <a:gd name="connsiteY1" fmla="*/ 35759 h 6360585"/>
              <a:gd name="connsiteX2" fmla="*/ 0 w 12096545"/>
              <a:gd name="connsiteY2" fmla="*/ 72940 h 6360585"/>
              <a:gd name="connsiteX3" fmla="*/ 0 w 12096545"/>
              <a:gd name="connsiteY3" fmla="*/ 934144 h 6360585"/>
              <a:gd name="connsiteX4" fmla="*/ 4597 w 12096545"/>
              <a:gd name="connsiteY4" fmla="*/ 934144 h 6360585"/>
              <a:gd name="connsiteX5" fmla="*/ 88972 w 12096545"/>
              <a:gd name="connsiteY5" fmla="*/ 3548846 h 6360585"/>
              <a:gd name="connsiteX6" fmla="*/ 148480 w 12096545"/>
              <a:gd name="connsiteY6" fmla="*/ 5955839 h 6360585"/>
              <a:gd name="connsiteX7" fmla="*/ 2638911 w 12096545"/>
              <a:gd name="connsiteY7" fmla="*/ 5958375 h 6360585"/>
              <a:gd name="connsiteX8" fmla="*/ 4080684 w 12096545"/>
              <a:gd name="connsiteY8" fmla="*/ 5951715 h 6360585"/>
              <a:gd name="connsiteX9" fmla="*/ 5045206 w 12096545"/>
              <a:gd name="connsiteY9" fmla="*/ 5952857 h 6360585"/>
              <a:gd name="connsiteX10" fmla="*/ 5855834 w 12096545"/>
              <a:gd name="connsiteY10" fmla="*/ 6360585 h 6360585"/>
              <a:gd name="connsiteX11" fmla="*/ 6274422 w 12096545"/>
              <a:gd name="connsiteY11" fmla="*/ 5928344 h 6360585"/>
              <a:gd name="connsiteX12" fmla="*/ 9098386 w 12096545"/>
              <a:gd name="connsiteY12" fmla="*/ 5936622 h 6360585"/>
              <a:gd name="connsiteX13" fmla="*/ 10007288 w 12096545"/>
              <a:gd name="connsiteY13" fmla="*/ 5939497 h 6360585"/>
              <a:gd name="connsiteX14" fmla="*/ 10927227 w 12096545"/>
              <a:gd name="connsiteY14" fmla="*/ 5947364 h 6360585"/>
              <a:gd name="connsiteX15" fmla="*/ 12085310 w 12096545"/>
              <a:gd name="connsiteY15" fmla="*/ 5946318 h 6360585"/>
              <a:gd name="connsiteX16" fmla="*/ 12063456 w 12096545"/>
              <a:gd name="connsiteY16" fmla="*/ 2646672 h 6360585"/>
              <a:gd name="connsiteX17" fmla="*/ 11561892 w 12096545"/>
              <a:gd name="connsiteY17" fmla="*/ 201311 h 6360585"/>
              <a:gd name="connsiteX18" fmla="*/ 11289537 w 12096545"/>
              <a:gd name="connsiteY18" fmla="*/ 132613 h 6360585"/>
              <a:gd name="connsiteX19" fmla="*/ 10689999 w 12096545"/>
              <a:gd name="connsiteY19" fmla="*/ 95589 h 6360585"/>
              <a:gd name="connsiteX20" fmla="*/ 7599878 w 12096545"/>
              <a:gd name="connsiteY20" fmla="*/ 100908 h 6360585"/>
              <a:gd name="connsiteX21" fmla="*/ 1892744 w 12096545"/>
              <a:gd name="connsiteY21" fmla="*/ 24998 h 6360585"/>
              <a:gd name="connsiteX0" fmla="*/ 1892744 w 12127183"/>
              <a:gd name="connsiteY0" fmla="*/ 24998 h 6360585"/>
              <a:gd name="connsiteX1" fmla="*/ 304663 w 12127183"/>
              <a:gd name="connsiteY1" fmla="*/ 35759 h 6360585"/>
              <a:gd name="connsiteX2" fmla="*/ 0 w 12127183"/>
              <a:gd name="connsiteY2" fmla="*/ 72940 h 6360585"/>
              <a:gd name="connsiteX3" fmla="*/ 0 w 12127183"/>
              <a:gd name="connsiteY3" fmla="*/ 934144 h 6360585"/>
              <a:gd name="connsiteX4" fmla="*/ 4597 w 12127183"/>
              <a:gd name="connsiteY4" fmla="*/ 934144 h 6360585"/>
              <a:gd name="connsiteX5" fmla="*/ 88972 w 12127183"/>
              <a:gd name="connsiteY5" fmla="*/ 3548846 h 6360585"/>
              <a:gd name="connsiteX6" fmla="*/ 148480 w 12127183"/>
              <a:gd name="connsiteY6" fmla="*/ 5955839 h 6360585"/>
              <a:gd name="connsiteX7" fmla="*/ 2638911 w 12127183"/>
              <a:gd name="connsiteY7" fmla="*/ 5958375 h 6360585"/>
              <a:gd name="connsiteX8" fmla="*/ 4080684 w 12127183"/>
              <a:gd name="connsiteY8" fmla="*/ 5951715 h 6360585"/>
              <a:gd name="connsiteX9" fmla="*/ 5045206 w 12127183"/>
              <a:gd name="connsiteY9" fmla="*/ 5952857 h 6360585"/>
              <a:gd name="connsiteX10" fmla="*/ 5855834 w 12127183"/>
              <a:gd name="connsiteY10" fmla="*/ 6360585 h 6360585"/>
              <a:gd name="connsiteX11" fmla="*/ 6274422 w 12127183"/>
              <a:gd name="connsiteY11" fmla="*/ 5928344 h 6360585"/>
              <a:gd name="connsiteX12" fmla="*/ 9098386 w 12127183"/>
              <a:gd name="connsiteY12" fmla="*/ 5936622 h 6360585"/>
              <a:gd name="connsiteX13" fmla="*/ 10007288 w 12127183"/>
              <a:gd name="connsiteY13" fmla="*/ 5939497 h 6360585"/>
              <a:gd name="connsiteX14" fmla="*/ 10927227 w 12127183"/>
              <a:gd name="connsiteY14" fmla="*/ 5947364 h 6360585"/>
              <a:gd name="connsiteX15" fmla="*/ 12085310 w 12127183"/>
              <a:gd name="connsiteY15" fmla="*/ 5946318 h 6360585"/>
              <a:gd name="connsiteX16" fmla="*/ 12063456 w 12127183"/>
              <a:gd name="connsiteY16" fmla="*/ 2646672 h 6360585"/>
              <a:gd name="connsiteX17" fmla="*/ 12054104 w 12127183"/>
              <a:gd name="connsiteY17" fmla="*/ 201311 h 6360585"/>
              <a:gd name="connsiteX18" fmla="*/ 11289537 w 12127183"/>
              <a:gd name="connsiteY18" fmla="*/ 132613 h 6360585"/>
              <a:gd name="connsiteX19" fmla="*/ 10689999 w 12127183"/>
              <a:gd name="connsiteY19" fmla="*/ 95589 h 6360585"/>
              <a:gd name="connsiteX20" fmla="*/ 7599878 w 12127183"/>
              <a:gd name="connsiteY20" fmla="*/ 100908 h 6360585"/>
              <a:gd name="connsiteX21" fmla="*/ 1892744 w 12127183"/>
              <a:gd name="connsiteY21" fmla="*/ 24998 h 6360585"/>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689999 w 12114255"/>
              <a:gd name="connsiteY19" fmla="*/ 70591 h 6335587"/>
              <a:gd name="connsiteX20" fmla="*/ 7599878 w 12114255"/>
              <a:gd name="connsiteY20" fmla="*/ 75910 h 6335587"/>
              <a:gd name="connsiteX21" fmla="*/ 1892744 w 12114255"/>
              <a:gd name="connsiteY21" fmla="*/ 0 h 6335587"/>
              <a:gd name="connsiteX0" fmla="*/ 1892744 w 12114253"/>
              <a:gd name="connsiteY0" fmla="*/ 0 h 6335587"/>
              <a:gd name="connsiteX1" fmla="*/ 304663 w 12114253"/>
              <a:gd name="connsiteY1" fmla="*/ 10761 h 6335587"/>
              <a:gd name="connsiteX2" fmla="*/ 0 w 12114253"/>
              <a:gd name="connsiteY2" fmla="*/ 47942 h 6335587"/>
              <a:gd name="connsiteX3" fmla="*/ 0 w 12114253"/>
              <a:gd name="connsiteY3" fmla="*/ 909146 h 6335587"/>
              <a:gd name="connsiteX4" fmla="*/ 4597 w 12114253"/>
              <a:gd name="connsiteY4" fmla="*/ 909146 h 6335587"/>
              <a:gd name="connsiteX5" fmla="*/ 88972 w 12114253"/>
              <a:gd name="connsiteY5" fmla="*/ 3523848 h 6335587"/>
              <a:gd name="connsiteX6" fmla="*/ 148480 w 12114253"/>
              <a:gd name="connsiteY6" fmla="*/ 5930841 h 6335587"/>
              <a:gd name="connsiteX7" fmla="*/ 2638911 w 12114253"/>
              <a:gd name="connsiteY7" fmla="*/ 5933377 h 6335587"/>
              <a:gd name="connsiteX8" fmla="*/ 4080684 w 12114253"/>
              <a:gd name="connsiteY8" fmla="*/ 5926717 h 6335587"/>
              <a:gd name="connsiteX9" fmla="*/ 5045206 w 12114253"/>
              <a:gd name="connsiteY9" fmla="*/ 5927859 h 6335587"/>
              <a:gd name="connsiteX10" fmla="*/ 5855834 w 12114253"/>
              <a:gd name="connsiteY10" fmla="*/ 6335587 h 6335587"/>
              <a:gd name="connsiteX11" fmla="*/ 6274422 w 12114253"/>
              <a:gd name="connsiteY11" fmla="*/ 5903346 h 6335587"/>
              <a:gd name="connsiteX12" fmla="*/ 9098386 w 12114253"/>
              <a:gd name="connsiteY12" fmla="*/ 5911624 h 6335587"/>
              <a:gd name="connsiteX13" fmla="*/ 10007288 w 12114253"/>
              <a:gd name="connsiteY13" fmla="*/ 5914499 h 6335587"/>
              <a:gd name="connsiteX14" fmla="*/ 10927227 w 12114253"/>
              <a:gd name="connsiteY14" fmla="*/ 5922366 h 6335587"/>
              <a:gd name="connsiteX15" fmla="*/ 12085310 w 12114253"/>
              <a:gd name="connsiteY15" fmla="*/ 5921320 h 6335587"/>
              <a:gd name="connsiteX16" fmla="*/ 12063456 w 12114253"/>
              <a:gd name="connsiteY16" fmla="*/ 2621674 h 6335587"/>
              <a:gd name="connsiteX17" fmla="*/ 12054104 w 12114253"/>
              <a:gd name="connsiteY17" fmla="*/ 176313 h 6335587"/>
              <a:gd name="connsiteX18" fmla="*/ 11289537 w 12114253"/>
              <a:gd name="connsiteY18" fmla="*/ 107615 h 6335587"/>
              <a:gd name="connsiteX19" fmla="*/ 10259313 w 12114253"/>
              <a:gd name="connsiteY19" fmla="*/ 101059 h 6335587"/>
              <a:gd name="connsiteX20" fmla="*/ 7599878 w 12114253"/>
              <a:gd name="connsiteY20" fmla="*/ 75910 h 6335587"/>
              <a:gd name="connsiteX21" fmla="*/ 1892744 w 12114253"/>
              <a:gd name="connsiteY21" fmla="*/ 0 h 6335587"/>
              <a:gd name="connsiteX0" fmla="*/ 1892744 w 12114255"/>
              <a:gd name="connsiteY0" fmla="*/ 0 h 6335587"/>
              <a:gd name="connsiteX1" fmla="*/ 304663 w 12114255"/>
              <a:gd name="connsiteY1" fmla="*/ 10761 h 6335587"/>
              <a:gd name="connsiteX2" fmla="*/ 0 w 12114255"/>
              <a:gd name="connsiteY2" fmla="*/ 47942 h 6335587"/>
              <a:gd name="connsiteX3" fmla="*/ 0 w 12114255"/>
              <a:gd name="connsiteY3" fmla="*/ 909146 h 6335587"/>
              <a:gd name="connsiteX4" fmla="*/ 4597 w 12114255"/>
              <a:gd name="connsiteY4" fmla="*/ 909146 h 6335587"/>
              <a:gd name="connsiteX5" fmla="*/ 88972 w 12114255"/>
              <a:gd name="connsiteY5" fmla="*/ 3523848 h 6335587"/>
              <a:gd name="connsiteX6" fmla="*/ 148480 w 12114255"/>
              <a:gd name="connsiteY6" fmla="*/ 5930841 h 6335587"/>
              <a:gd name="connsiteX7" fmla="*/ 2638911 w 12114255"/>
              <a:gd name="connsiteY7" fmla="*/ 5933377 h 6335587"/>
              <a:gd name="connsiteX8" fmla="*/ 4080684 w 12114255"/>
              <a:gd name="connsiteY8" fmla="*/ 5926717 h 6335587"/>
              <a:gd name="connsiteX9" fmla="*/ 5045206 w 12114255"/>
              <a:gd name="connsiteY9" fmla="*/ 5927859 h 6335587"/>
              <a:gd name="connsiteX10" fmla="*/ 5855834 w 12114255"/>
              <a:gd name="connsiteY10" fmla="*/ 6335587 h 6335587"/>
              <a:gd name="connsiteX11" fmla="*/ 6274422 w 12114255"/>
              <a:gd name="connsiteY11" fmla="*/ 5903346 h 6335587"/>
              <a:gd name="connsiteX12" fmla="*/ 9098386 w 12114255"/>
              <a:gd name="connsiteY12" fmla="*/ 5911624 h 6335587"/>
              <a:gd name="connsiteX13" fmla="*/ 10007288 w 12114255"/>
              <a:gd name="connsiteY13" fmla="*/ 5914499 h 6335587"/>
              <a:gd name="connsiteX14" fmla="*/ 10927227 w 12114255"/>
              <a:gd name="connsiteY14" fmla="*/ 5922366 h 6335587"/>
              <a:gd name="connsiteX15" fmla="*/ 12085310 w 12114255"/>
              <a:gd name="connsiteY15" fmla="*/ 5921320 h 6335587"/>
              <a:gd name="connsiteX16" fmla="*/ 12063456 w 12114255"/>
              <a:gd name="connsiteY16" fmla="*/ 2621674 h 6335587"/>
              <a:gd name="connsiteX17" fmla="*/ 12054104 w 12114255"/>
              <a:gd name="connsiteY17" fmla="*/ 176313 h 6335587"/>
              <a:gd name="connsiteX18" fmla="*/ 11289537 w 12114255"/>
              <a:gd name="connsiteY18" fmla="*/ 107615 h 6335587"/>
              <a:gd name="connsiteX19" fmla="*/ 10259313 w 12114255"/>
              <a:gd name="connsiteY19" fmla="*/ 101059 h 6335587"/>
              <a:gd name="connsiteX20" fmla="*/ 7599878 w 12114255"/>
              <a:gd name="connsiteY20" fmla="*/ 75910 h 6335587"/>
              <a:gd name="connsiteX21" fmla="*/ 1892744 w 12114255"/>
              <a:gd name="connsiteY21" fmla="*/ 0 h 6335587"/>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274422 w 12114253"/>
              <a:gd name="connsiteY11" fmla="*/ 5903346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080684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080684 w 12114253"/>
              <a:gd name="connsiteY8" fmla="*/ 5926717 h 6330524"/>
              <a:gd name="connsiteX9" fmla="*/ 5045206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5"/>
              <a:gd name="connsiteY0" fmla="*/ 0 h 6330524"/>
              <a:gd name="connsiteX1" fmla="*/ 304663 w 12114255"/>
              <a:gd name="connsiteY1" fmla="*/ 10761 h 6330524"/>
              <a:gd name="connsiteX2" fmla="*/ 0 w 12114255"/>
              <a:gd name="connsiteY2" fmla="*/ 47942 h 6330524"/>
              <a:gd name="connsiteX3" fmla="*/ 0 w 12114255"/>
              <a:gd name="connsiteY3" fmla="*/ 909146 h 6330524"/>
              <a:gd name="connsiteX4" fmla="*/ 4597 w 12114255"/>
              <a:gd name="connsiteY4" fmla="*/ 909146 h 6330524"/>
              <a:gd name="connsiteX5" fmla="*/ 88972 w 12114255"/>
              <a:gd name="connsiteY5" fmla="*/ 3523848 h 6330524"/>
              <a:gd name="connsiteX6" fmla="*/ 148480 w 12114255"/>
              <a:gd name="connsiteY6" fmla="*/ 5930841 h 6330524"/>
              <a:gd name="connsiteX7" fmla="*/ 2638911 w 12114255"/>
              <a:gd name="connsiteY7" fmla="*/ 5933377 h 6330524"/>
              <a:gd name="connsiteX8" fmla="*/ 4308929 w 12114255"/>
              <a:gd name="connsiteY8" fmla="*/ 5926717 h 6330524"/>
              <a:gd name="connsiteX9" fmla="*/ 5045206 w 12114255"/>
              <a:gd name="connsiteY9" fmla="*/ 5927859 h 6330524"/>
              <a:gd name="connsiteX10" fmla="*/ 5731339 w 12114255"/>
              <a:gd name="connsiteY10" fmla="*/ 6330524 h 6330524"/>
              <a:gd name="connsiteX11" fmla="*/ 6077302 w 12114255"/>
              <a:gd name="connsiteY11" fmla="*/ 5908409 h 6330524"/>
              <a:gd name="connsiteX12" fmla="*/ 9098386 w 12114255"/>
              <a:gd name="connsiteY12" fmla="*/ 5911624 h 6330524"/>
              <a:gd name="connsiteX13" fmla="*/ 10007288 w 12114255"/>
              <a:gd name="connsiteY13" fmla="*/ 5914499 h 6330524"/>
              <a:gd name="connsiteX14" fmla="*/ 10927227 w 12114255"/>
              <a:gd name="connsiteY14" fmla="*/ 5922366 h 6330524"/>
              <a:gd name="connsiteX15" fmla="*/ 12085310 w 12114255"/>
              <a:gd name="connsiteY15" fmla="*/ 5921320 h 6330524"/>
              <a:gd name="connsiteX16" fmla="*/ 12063456 w 12114255"/>
              <a:gd name="connsiteY16" fmla="*/ 2621674 h 6330524"/>
              <a:gd name="connsiteX17" fmla="*/ 12054104 w 12114255"/>
              <a:gd name="connsiteY17" fmla="*/ 176313 h 6330524"/>
              <a:gd name="connsiteX18" fmla="*/ 11289537 w 12114255"/>
              <a:gd name="connsiteY18" fmla="*/ 107615 h 6330524"/>
              <a:gd name="connsiteX19" fmla="*/ 10259313 w 12114255"/>
              <a:gd name="connsiteY19" fmla="*/ 101059 h 6330524"/>
              <a:gd name="connsiteX20" fmla="*/ 7599878 w 12114255"/>
              <a:gd name="connsiteY20" fmla="*/ 75910 h 6330524"/>
              <a:gd name="connsiteX21" fmla="*/ 1892744 w 12114255"/>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6077302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141474 w 12114253"/>
              <a:gd name="connsiteY9" fmla="*/ 5927859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330524"/>
              <a:gd name="connsiteX1" fmla="*/ 304663 w 12114253"/>
              <a:gd name="connsiteY1" fmla="*/ 10761 h 6330524"/>
              <a:gd name="connsiteX2" fmla="*/ 0 w 12114253"/>
              <a:gd name="connsiteY2" fmla="*/ 47942 h 6330524"/>
              <a:gd name="connsiteX3" fmla="*/ 0 w 12114253"/>
              <a:gd name="connsiteY3" fmla="*/ 909146 h 6330524"/>
              <a:gd name="connsiteX4" fmla="*/ 4597 w 12114253"/>
              <a:gd name="connsiteY4" fmla="*/ 909146 h 6330524"/>
              <a:gd name="connsiteX5" fmla="*/ 88972 w 12114253"/>
              <a:gd name="connsiteY5" fmla="*/ 3523848 h 6330524"/>
              <a:gd name="connsiteX6" fmla="*/ 148480 w 12114253"/>
              <a:gd name="connsiteY6" fmla="*/ 5930841 h 6330524"/>
              <a:gd name="connsiteX7" fmla="*/ 2638911 w 12114253"/>
              <a:gd name="connsiteY7" fmla="*/ 5933377 h 6330524"/>
              <a:gd name="connsiteX8" fmla="*/ 4308929 w 12114253"/>
              <a:gd name="connsiteY8" fmla="*/ 5926717 h 6330524"/>
              <a:gd name="connsiteX9" fmla="*/ 5214933 w 12114253"/>
              <a:gd name="connsiteY9" fmla="*/ 5924178 h 6330524"/>
              <a:gd name="connsiteX10" fmla="*/ 5731339 w 12114253"/>
              <a:gd name="connsiteY10" fmla="*/ 6330524 h 6330524"/>
              <a:gd name="connsiteX11" fmla="*/ 5971194 w 12114253"/>
              <a:gd name="connsiteY11" fmla="*/ 5908409 h 6330524"/>
              <a:gd name="connsiteX12" fmla="*/ 9098386 w 12114253"/>
              <a:gd name="connsiteY12" fmla="*/ 5911624 h 6330524"/>
              <a:gd name="connsiteX13" fmla="*/ 10007288 w 12114253"/>
              <a:gd name="connsiteY13" fmla="*/ 5914499 h 6330524"/>
              <a:gd name="connsiteX14" fmla="*/ 10927227 w 12114253"/>
              <a:gd name="connsiteY14" fmla="*/ 5922366 h 6330524"/>
              <a:gd name="connsiteX15" fmla="*/ 12085310 w 12114253"/>
              <a:gd name="connsiteY15" fmla="*/ 5921320 h 6330524"/>
              <a:gd name="connsiteX16" fmla="*/ 12063456 w 12114253"/>
              <a:gd name="connsiteY16" fmla="*/ 2621674 h 6330524"/>
              <a:gd name="connsiteX17" fmla="*/ 12054104 w 12114253"/>
              <a:gd name="connsiteY17" fmla="*/ 176313 h 6330524"/>
              <a:gd name="connsiteX18" fmla="*/ 11289537 w 12114253"/>
              <a:gd name="connsiteY18" fmla="*/ 107615 h 6330524"/>
              <a:gd name="connsiteX19" fmla="*/ 10259313 w 12114253"/>
              <a:gd name="connsiteY19" fmla="*/ 101059 h 6330524"/>
              <a:gd name="connsiteX20" fmla="*/ 7599878 w 12114253"/>
              <a:gd name="connsiteY20" fmla="*/ 75910 h 6330524"/>
              <a:gd name="connsiteX21" fmla="*/ 1892744 w 12114253"/>
              <a:gd name="connsiteY21" fmla="*/ 0 h 6330524"/>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49542"/>
              <a:gd name="connsiteX1" fmla="*/ 304663 w 12114253"/>
              <a:gd name="connsiteY1" fmla="*/ 10761 h 6249542"/>
              <a:gd name="connsiteX2" fmla="*/ 0 w 12114253"/>
              <a:gd name="connsiteY2" fmla="*/ 47942 h 6249542"/>
              <a:gd name="connsiteX3" fmla="*/ 0 w 12114253"/>
              <a:gd name="connsiteY3" fmla="*/ 909146 h 6249542"/>
              <a:gd name="connsiteX4" fmla="*/ 4597 w 12114253"/>
              <a:gd name="connsiteY4" fmla="*/ 909146 h 6249542"/>
              <a:gd name="connsiteX5" fmla="*/ 88972 w 12114253"/>
              <a:gd name="connsiteY5" fmla="*/ 3523848 h 6249542"/>
              <a:gd name="connsiteX6" fmla="*/ 148480 w 12114253"/>
              <a:gd name="connsiteY6" fmla="*/ 5930841 h 6249542"/>
              <a:gd name="connsiteX7" fmla="*/ 2638911 w 12114253"/>
              <a:gd name="connsiteY7" fmla="*/ 5933377 h 6249542"/>
              <a:gd name="connsiteX8" fmla="*/ 4308929 w 12114253"/>
              <a:gd name="connsiteY8" fmla="*/ 5926717 h 6249542"/>
              <a:gd name="connsiteX9" fmla="*/ 5214933 w 12114253"/>
              <a:gd name="connsiteY9" fmla="*/ 5924178 h 6249542"/>
              <a:gd name="connsiteX10" fmla="*/ 5706853 w 12114253"/>
              <a:gd name="connsiteY10" fmla="*/ 6249542 h 6249542"/>
              <a:gd name="connsiteX11" fmla="*/ 5971194 w 12114253"/>
              <a:gd name="connsiteY11" fmla="*/ 5908409 h 6249542"/>
              <a:gd name="connsiteX12" fmla="*/ 9098386 w 12114253"/>
              <a:gd name="connsiteY12" fmla="*/ 5911624 h 6249542"/>
              <a:gd name="connsiteX13" fmla="*/ 10007288 w 12114253"/>
              <a:gd name="connsiteY13" fmla="*/ 5914499 h 6249542"/>
              <a:gd name="connsiteX14" fmla="*/ 10927227 w 12114253"/>
              <a:gd name="connsiteY14" fmla="*/ 5922366 h 6249542"/>
              <a:gd name="connsiteX15" fmla="*/ 12085310 w 12114253"/>
              <a:gd name="connsiteY15" fmla="*/ 5921320 h 6249542"/>
              <a:gd name="connsiteX16" fmla="*/ 12063456 w 12114253"/>
              <a:gd name="connsiteY16" fmla="*/ 2621674 h 6249542"/>
              <a:gd name="connsiteX17" fmla="*/ 12054104 w 12114253"/>
              <a:gd name="connsiteY17" fmla="*/ 176313 h 6249542"/>
              <a:gd name="connsiteX18" fmla="*/ 11289537 w 12114253"/>
              <a:gd name="connsiteY18" fmla="*/ 107615 h 6249542"/>
              <a:gd name="connsiteX19" fmla="*/ 10259313 w 12114253"/>
              <a:gd name="connsiteY19" fmla="*/ 101059 h 6249542"/>
              <a:gd name="connsiteX20" fmla="*/ 7599878 w 12114253"/>
              <a:gd name="connsiteY20" fmla="*/ 75910 h 6249542"/>
              <a:gd name="connsiteX21" fmla="*/ 1892744 w 12114253"/>
              <a:gd name="connsiteY21" fmla="*/ 0 h 6249542"/>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308929 w 12114253"/>
              <a:gd name="connsiteY8" fmla="*/ 5926717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638911 w 12114253"/>
              <a:gd name="connsiteY7" fmla="*/ 5933377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892744 w 12114253"/>
              <a:gd name="connsiteY0" fmla="*/ 0 h 6231137"/>
              <a:gd name="connsiteX1" fmla="*/ 304663 w 12114253"/>
              <a:gd name="connsiteY1" fmla="*/ 10761 h 6231137"/>
              <a:gd name="connsiteX2" fmla="*/ 0 w 12114253"/>
              <a:gd name="connsiteY2" fmla="*/ 47942 h 6231137"/>
              <a:gd name="connsiteX3" fmla="*/ 0 w 12114253"/>
              <a:gd name="connsiteY3" fmla="*/ 909146 h 6231137"/>
              <a:gd name="connsiteX4" fmla="*/ 4597 w 12114253"/>
              <a:gd name="connsiteY4" fmla="*/ 909146 h 6231137"/>
              <a:gd name="connsiteX5" fmla="*/ 88972 w 12114253"/>
              <a:gd name="connsiteY5" fmla="*/ 3523848 h 6231137"/>
              <a:gd name="connsiteX6" fmla="*/ 148480 w 12114253"/>
              <a:gd name="connsiteY6" fmla="*/ 5930841 h 6231137"/>
              <a:gd name="connsiteX7" fmla="*/ 2589937 w 12114253"/>
              <a:gd name="connsiteY7" fmla="*/ 5929698 h 6231137"/>
              <a:gd name="connsiteX8" fmla="*/ 4243632 w 12114253"/>
              <a:gd name="connsiteY8" fmla="*/ 5908315 h 6231137"/>
              <a:gd name="connsiteX9" fmla="*/ 5214933 w 12114253"/>
              <a:gd name="connsiteY9" fmla="*/ 5924178 h 6231137"/>
              <a:gd name="connsiteX10" fmla="*/ 5698691 w 12114253"/>
              <a:gd name="connsiteY10" fmla="*/ 6231137 h 6231137"/>
              <a:gd name="connsiteX11" fmla="*/ 5971194 w 12114253"/>
              <a:gd name="connsiteY11" fmla="*/ 5908409 h 6231137"/>
              <a:gd name="connsiteX12" fmla="*/ 9098386 w 12114253"/>
              <a:gd name="connsiteY12" fmla="*/ 5911624 h 6231137"/>
              <a:gd name="connsiteX13" fmla="*/ 10007288 w 12114253"/>
              <a:gd name="connsiteY13" fmla="*/ 5914499 h 6231137"/>
              <a:gd name="connsiteX14" fmla="*/ 10927227 w 12114253"/>
              <a:gd name="connsiteY14" fmla="*/ 5922366 h 6231137"/>
              <a:gd name="connsiteX15" fmla="*/ 12085310 w 12114253"/>
              <a:gd name="connsiteY15" fmla="*/ 5921320 h 6231137"/>
              <a:gd name="connsiteX16" fmla="*/ 12063456 w 12114253"/>
              <a:gd name="connsiteY16" fmla="*/ 2621674 h 6231137"/>
              <a:gd name="connsiteX17" fmla="*/ 12054104 w 12114253"/>
              <a:gd name="connsiteY17" fmla="*/ 176313 h 6231137"/>
              <a:gd name="connsiteX18" fmla="*/ 11289537 w 12114253"/>
              <a:gd name="connsiteY18" fmla="*/ 107615 h 6231137"/>
              <a:gd name="connsiteX19" fmla="*/ 10259313 w 12114253"/>
              <a:gd name="connsiteY19" fmla="*/ 101059 h 6231137"/>
              <a:gd name="connsiteX20" fmla="*/ 7599878 w 12114253"/>
              <a:gd name="connsiteY20" fmla="*/ 75910 h 6231137"/>
              <a:gd name="connsiteX21" fmla="*/ 1892744 w 12114253"/>
              <a:gd name="connsiteY21" fmla="*/ 0 h 6231137"/>
              <a:gd name="connsiteX0" fmla="*/ 1952198 w 12173707"/>
              <a:gd name="connsiteY0" fmla="*/ 0 h 6231137"/>
              <a:gd name="connsiteX1" fmla="*/ 364117 w 12173707"/>
              <a:gd name="connsiteY1" fmla="*/ 10761 h 6231137"/>
              <a:gd name="connsiteX2" fmla="*/ 59454 w 12173707"/>
              <a:gd name="connsiteY2" fmla="*/ 47942 h 6231137"/>
              <a:gd name="connsiteX3" fmla="*/ 59454 w 12173707"/>
              <a:gd name="connsiteY3" fmla="*/ 909146 h 6231137"/>
              <a:gd name="connsiteX4" fmla="*/ 64051 w 12173707"/>
              <a:gd name="connsiteY4" fmla="*/ 909146 h 6231137"/>
              <a:gd name="connsiteX5" fmla="*/ 148426 w 12173707"/>
              <a:gd name="connsiteY5" fmla="*/ 3523848 h 6231137"/>
              <a:gd name="connsiteX6" fmla="*/ 41689 w 12173707"/>
              <a:gd name="connsiteY6" fmla="*/ 5941555 h 6231137"/>
              <a:gd name="connsiteX7" fmla="*/ 2649391 w 12173707"/>
              <a:gd name="connsiteY7" fmla="*/ 5929698 h 6231137"/>
              <a:gd name="connsiteX8" fmla="*/ 4303086 w 12173707"/>
              <a:gd name="connsiteY8" fmla="*/ 5908315 h 6231137"/>
              <a:gd name="connsiteX9" fmla="*/ 5274387 w 12173707"/>
              <a:gd name="connsiteY9" fmla="*/ 5924178 h 6231137"/>
              <a:gd name="connsiteX10" fmla="*/ 5758145 w 12173707"/>
              <a:gd name="connsiteY10" fmla="*/ 6231137 h 6231137"/>
              <a:gd name="connsiteX11" fmla="*/ 6030648 w 12173707"/>
              <a:gd name="connsiteY11" fmla="*/ 5908409 h 6231137"/>
              <a:gd name="connsiteX12" fmla="*/ 9157840 w 12173707"/>
              <a:gd name="connsiteY12" fmla="*/ 5911624 h 6231137"/>
              <a:gd name="connsiteX13" fmla="*/ 10066742 w 12173707"/>
              <a:gd name="connsiteY13" fmla="*/ 5914499 h 6231137"/>
              <a:gd name="connsiteX14" fmla="*/ 10986681 w 12173707"/>
              <a:gd name="connsiteY14" fmla="*/ 5922366 h 6231137"/>
              <a:gd name="connsiteX15" fmla="*/ 12144764 w 12173707"/>
              <a:gd name="connsiteY15" fmla="*/ 5921320 h 6231137"/>
              <a:gd name="connsiteX16" fmla="*/ 12122910 w 12173707"/>
              <a:gd name="connsiteY16" fmla="*/ 2621674 h 6231137"/>
              <a:gd name="connsiteX17" fmla="*/ 12113558 w 12173707"/>
              <a:gd name="connsiteY17" fmla="*/ 176313 h 6231137"/>
              <a:gd name="connsiteX18" fmla="*/ 11348991 w 12173707"/>
              <a:gd name="connsiteY18" fmla="*/ 107615 h 6231137"/>
              <a:gd name="connsiteX19" fmla="*/ 10318767 w 12173707"/>
              <a:gd name="connsiteY19" fmla="*/ 101059 h 6231137"/>
              <a:gd name="connsiteX20" fmla="*/ 7659332 w 12173707"/>
              <a:gd name="connsiteY20" fmla="*/ 75910 h 6231137"/>
              <a:gd name="connsiteX21" fmla="*/ 1952198 w 12173707"/>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9 w 12201124"/>
              <a:gd name="connsiteY5" fmla="*/ 3534559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79615 w 12201124"/>
              <a:gd name="connsiteY0" fmla="*/ 0 h 6231137"/>
              <a:gd name="connsiteX1" fmla="*/ 391534 w 12201124"/>
              <a:gd name="connsiteY1" fmla="*/ 10761 h 6231137"/>
              <a:gd name="connsiteX2" fmla="*/ 86871 w 12201124"/>
              <a:gd name="connsiteY2" fmla="*/ 47942 h 6231137"/>
              <a:gd name="connsiteX3" fmla="*/ 86871 w 12201124"/>
              <a:gd name="connsiteY3" fmla="*/ 909146 h 6231137"/>
              <a:gd name="connsiteX4" fmla="*/ 91468 w 12201124"/>
              <a:gd name="connsiteY4" fmla="*/ 909146 h 6231137"/>
              <a:gd name="connsiteX5" fmla="*/ 33348 w 12201124"/>
              <a:gd name="connsiteY5" fmla="*/ 4337852 h 6231137"/>
              <a:gd name="connsiteX6" fmla="*/ 69106 w 12201124"/>
              <a:gd name="connsiteY6" fmla="*/ 5941555 h 6231137"/>
              <a:gd name="connsiteX7" fmla="*/ 2676808 w 12201124"/>
              <a:gd name="connsiteY7" fmla="*/ 5929698 h 6231137"/>
              <a:gd name="connsiteX8" fmla="*/ 4330503 w 12201124"/>
              <a:gd name="connsiteY8" fmla="*/ 5908315 h 6231137"/>
              <a:gd name="connsiteX9" fmla="*/ 5301804 w 12201124"/>
              <a:gd name="connsiteY9" fmla="*/ 5924178 h 6231137"/>
              <a:gd name="connsiteX10" fmla="*/ 5785562 w 12201124"/>
              <a:gd name="connsiteY10" fmla="*/ 6231137 h 6231137"/>
              <a:gd name="connsiteX11" fmla="*/ 6058065 w 12201124"/>
              <a:gd name="connsiteY11" fmla="*/ 5908409 h 6231137"/>
              <a:gd name="connsiteX12" fmla="*/ 9185257 w 12201124"/>
              <a:gd name="connsiteY12" fmla="*/ 5911624 h 6231137"/>
              <a:gd name="connsiteX13" fmla="*/ 10094159 w 12201124"/>
              <a:gd name="connsiteY13" fmla="*/ 5914499 h 6231137"/>
              <a:gd name="connsiteX14" fmla="*/ 11014098 w 12201124"/>
              <a:gd name="connsiteY14" fmla="*/ 5922366 h 6231137"/>
              <a:gd name="connsiteX15" fmla="*/ 12172181 w 12201124"/>
              <a:gd name="connsiteY15" fmla="*/ 5921320 h 6231137"/>
              <a:gd name="connsiteX16" fmla="*/ 12150327 w 12201124"/>
              <a:gd name="connsiteY16" fmla="*/ 2621674 h 6231137"/>
              <a:gd name="connsiteX17" fmla="*/ 12140975 w 12201124"/>
              <a:gd name="connsiteY17" fmla="*/ 176313 h 6231137"/>
              <a:gd name="connsiteX18" fmla="*/ 11376408 w 12201124"/>
              <a:gd name="connsiteY18" fmla="*/ 107615 h 6231137"/>
              <a:gd name="connsiteX19" fmla="*/ 10346184 w 12201124"/>
              <a:gd name="connsiteY19" fmla="*/ 101059 h 6231137"/>
              <a:gd name="connsiteX20" fmla="*/ 7686749 w 12201124"/>
              <a:gd name="connsiteY20" fmla="*/ 75910 h 6231137"/>
              <a:gd name="connsiteX21" fmla="*/ 1979615 w 12201124"/>
              <a:gd name="connsiteY21" fmla="*/ 0 h 6231137"/>
              <a:gd name="connsiteX0" fmla="*/ 1986334 w 12207843"/>
              <a:gd name="connsiteY0" fmla="*/ 0 h 6231137"/>
              <a:gd name="connsiteX1" fmla="*/ 398253 w 12207843"/>
              <a:gd name="connsiteY1" fmla="*/ 10761 h 6231137"/>
              <a:gd name="connsiteX2" fmla="*/ 93590 w 12207843"/>
              <a:gd name="connsiteY2" fmla="*/ 47942 h 6231137"/>
              <a:gd name="connsiteX3" fmla="*/ 93590 w 12207843"/>
              <a:gd name="connsiteY3" fmla="*/ 909146 h 6231137"/>
              <a:gd name="connsiteX4" fmla="*/ 98187 w 12207843"/>
              <a:gd name="connsiteY4" fmla="*/ 909146 h 6231137"/>
              <a:gd name="connsiteX5" fmla="*/ 40067 w 12207843"/>
              <a:gd name="connsiteY5" fmla="*/ 4337852 h 6231137"/>
              <a:gd name="connsiteX6" fmla="*/ 75825 w 12207843"/>
              <a:gd name="connsiteY6" fmla="*/ 5941555 h 6231137"/>
              <a:gd name="connsiteX7" fmla="*/ 2683527 w 12207843"/>
              <a:gd name="connsiteY7" fmla="*/ 5929698 h 6231137"/>
              <a:gd name="connsiteX8" fmla="*/ 4337222 w 12207843"/>
              <a:gd name="connsiteY8" fmla="*/ 5908315 h 6231137"/>
              <a:gd name="connsiteX9" fmla="*/ 5308523 w 12207843"/>
              <a:gd name="connsiteY9" fmla="*/ 5924178 h 6231137"/>
              <a:gd name="connsiteX10" fmla="*/ 5792281 w 12207843"/>
              <a:gd name="connsiteY10" fmla="*/ 6231137 h 6231137"/>
              <a:gd name="connsiteX11" fmla="*/ 6064784 w 12207843"/>
              <a:gd name="connsiteY11" fmla="*/ 5908409 h 6231137"/>
              <a:gd name="connsiteX12" fmla="*/ 9191976 w 12207843"/>
              <a:gd name="connsiteY12" fmla="*/ 5911624 h 6231137"/>
              <a:gd name="connsiteX13" fmla="*/ 10100878 w 12207843"/>
              <a:gd name="connsiteY13" fmla="*/ 5914499 h 6231137"/>
              <a:gd name="connsiteX14" fmla="*/ 11020817 w 12207843"/>
              <a:gd name="connsiteY14" fmla="*/ 5922366 h 6231137"/>
              <a:gd name="connsiteX15" fmla="*/ 12178900 w 12207843"/>
              <a:gd name="connsiteY15" fmla="*/ 5921320 h 6231137"/>
              <a:gd name="connsiteX16" fmla="*/ 12157046 w 12207843"/>
              <a:gd name="connsiteY16" fmla="*/ 2621674 h 6231137"/>
              <a:gd name="connsiteX17" fmla="*/ 12147694 w 12207843"/>
              <a:gd name="connsiteY17" fmla="*/ 176313 h 6231137"/>
              <a:gd name="connsiteX18" fmla="*/ 11383127 w 12207843"/>
              <a:gd name="connsiteY18" fmla="*/ 107615 h 6231137"/>
              <a:gd name="connsiteX19" fmla="*/ 10352903 w 12207843"/>
              <a:gd name="connsiteY19" fmla="*/ 101059 h 6231137"/>
              <a:gd name="connsiteX20" fmla="*/ 7693468 w 12207843"/>
              <a:gd name="connsiteY20" fmla="*/ 75910 h 6231137"/>
              <a:gd name="connsiteX21" fmla="*/ 1986334 w 12207843"/>
              <a:gd name="connsiteY21" fmla="*/ 0 h 6231137"/>
              <a:gd name="connsiteX0" fmla="*/ 1973709 w 12195218"/>
              <a:gd name="connsiteY0" fmla="*/ 0 h 6231137"/>
              <a:gd name="connsiteX1" fmla="*/ 385628 w 12195218"/>
              <a:gd name="connsiteY1" fmla="*/ 10761 h 6231137"/>
              <a:gd name="connsiteX2" fmla="*/ 80965 w 12195218"/>
              <a:gd name="connsiteY2" fmla="*/ 47942 h 6231137"/>
              <a:gd name="connsiteX3" fmla="*/ 80965 w 12195218"/>
              <a:gd name="connsiteY3" fmla="*/ 909146 h 6231137"/>
              <a:gd name="connsiteX4" fmla="*/ 85562 w 12195218"/>
              <a:gd name="connsiteY4" fmla="*/ 909146 h 6231137"/>
              <a:gd name="connsiteX5" fmla="*/ 27442 w 12195218"/>
              <a:gd name="connsiteY5" fmla="*/ 4337852 h 6231137"/>
              <a:gd name="connsiteX6" fmla="*/ 63200 w 12195218"/>
              <a:gd name="connsiteY6" fmla="*/ 5941555 h 6231137"/>
              <a:gd name="connsiteX7" fmla="*/ 2670902 w 12195218"/>
              <a:gd name="connsiteY7" fmla="*/ 5929698 h 6231137"/>
              <a:gd name="connsiteX8" fmla="*/ 4324597 w 12195218"/>
              <a:gd name="connsiteY8" fmla="*/ 5908315 h 6231137"/>
              <a:gd name="connsiteX9" fmla="*/ 5295898 w 12195218"/>
              <a:gd name="connsiteY9" fmla="*/ 5924178 h 6231137"/>
              <a:gd name="connsiteX10" fmla="*/ 5779656 w 12195218"/>
              <a:gd name="connsiteY10" fmla="*/ 6231137 h 6231137"/>
              <a:gd name="connsiteX11" fmla="*/ 6052159 w 12195218"/>
              <a:gd name="connsiteY11" fmla="*/ 5908409 h 6231137"/>
              <a:gd name="connsiteX12" fmla="*/ 9179351 w 12195218"/>
              <a:gd name="connsiteY12" fmla="*/ 5911624 h 6231137"/>
              <a:gd name="connsiteX13" fmla="*/ 10088253 w 12195218"/>
              <a:gd name="connsiteY13" fmla="*/ 5914499 h 6231137"/>
              <a:gd name="connsiteX14" fmla="*/ 11008192 w 12195218"/>
              <a:gd name="connsiteY14" fmla="*/ 5922366 h 6231137"/>
              <a:gd name="connsiteX15" fmla="*/ 12166275 w 12195218"/>
              <a:gd name="connsiteY15" fmla="*/ 5921320 h 6231137"/>
              <a:gd name="connsiteX16" fmla="*/ 12144421 w 12195218"/>
              <a:gd name="connsiteY16" fmla="*/ 2621674 h 6231137"/>
              <a:gd name="connsiteX17" fmla="*/ 12135069 w 12195218"/>
              <a:gd name="connsiteY17" fmla="*/ 176313 h 6231137"/>
              <a:gd name="connsiteX18" fmla="*/ 11370502 w 12195218"/>
              <a:gd name="connsiteY18" fmla="*/ 107615 h 6231137"/>
              <a:gd name="connsiteX19" fmla="*/ 10340278 w 12195218"/>
              <a:gd name="connsiteY19" fmla="*/ 101059 h 6231137"/>
              <a:gd name="connsiteX20" fmla="*/ 7680843 w 12195218"/>
              <a:gd name="connsiteY20" fmla="*/ 75910 h 6231137"/>
              <a:gd name="connsiteX21" fmla="*/ 1973709 w 12195218"/>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92826 w 12202482"/>
              <a:gd name="connsiteY4" fmla="*/ 909146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1980973 w 12202482"/>
              <a:gd name="connsiteY0" fmla="*/ 0 h 6231137"/>
              <a:gd name="connsiteX1" fmla="*/ 392892 w 12202482"/>
              <a:gd name="connsiteY1" fmla="*/ 10761 h 6231137"/>
              <a:gd name="connsiteX2" fmla="*/ 88229 w 12202482"/>
              <a:gd name="connsiteY2" fmla="*/ 47942 h 6231137"/>
              <a:gd name="connsiteX3" fmla="*/ 88229 w 12202482"/>
              <a:gd name="connsiteY3" fmla="*/ 909146 h 6231137"/>
              <a:gd name="connsiteX4" fmla="*/ 21578 w 12202482"/>
              <a:gd name="connsiteY4" fmla="*/ 994830 h 6231137"/>
              <a:gd name="connsiteX5" fmla="*/ 10957 w 12202482"/>
              <a:gd name="connsiteY5" fmla="*/ 4530644 h 6231137"/>
              <a:gd name="connsiteX6" fmla="*/ 70464 w 12202482"/>
              <a:gd name="connsiteY6" fmla="*/ 5941555 h 6231137"/>
              <a:gd name="connsiteX7" fmla="*/ 2678166 w 12202482"/>
              <a:gd name="connsiteY7" fmla="*/ 5929698 h 6231137"/>
              <a:gd name="connsiteX8" fmla="*/ 4331861 w 12202482"/>
              <a:gd name="connsiteY8" fmla="*/ 5908315 h 6231137"/>
              <a:gd name="connsiteX9" fmla="*/ 5303162 w 12202482"/>
              <a:gd name="connsiteY9" fmla="*/ 5924178 h 6231137"/>
              <a:gd name="connsiteX10" fmla="*/ 5786920 w 12202482"/>
              <a:gd name="connsiteY10" fmla="*/ 6231137 h 6231137"/>
              <a:gd name="connsiteX11" fmla="*/ 6059423 w 12202482"/>
              <a:gd name="connsiteY11" fmla="*/ 5908409 h 6231137"/>
              <a:gd name="connsiteX12" fmla="*/ 9186615 w 12202482"/>
              <a:gd name="connsiteY12" fmla="*/ 5911624 h 6231137"/>
              <a:gd name="connsiteX13" fmla="*/ 10095517 w 12202482"/>
              <a:gd name="connsiteY13" fmla="*/ 5914499 h 6231137"/>
              <a:gd name="connsiteX14" fmla="*/ 11015456 w 12202482"/>
              <a:gd name="connsiteY14" fmla="*/ 5922366 h 6231137"/>
              <a:gd name="connsiteX15" fmla="*/ 12173539 w 12202482"/>
              <a:gd name="connsiteY15" fmla="*/ 5921320 h 6231137"/>
              <a:gd name="connsiteX16" fmla="*/ 12151685 w 12202482"/>
              <a:gd name="connsiteY16" fmla="*/ 2621674 h 6231137"/>
              <a:gd name="connsiteX17" fmla="*/ 12142333 w 12202482"/>
              <a:gd name="connsiteY17" fmla="*/ 176313 h 6231137"/>
              <a:gd name="connsiteX18" fmla="*/ 11377766 w 12202482"/>
              <a:gd name="connsiteY18" fmla="*/ 107615 h 6231137"/>
              <a:gd name="connsiteX19" fmla="*/ 10347542 w 12202482"/>
              <a:gd name="connsiteY19" fmla="*/ 101059 h 6231137"/>
              <a:gd name="connsiteX20" fmla="*/ 7688107 w 12202482"/>
              <a:gd name="connsiteY20" fmla="*/ 75910 h 6231137"/>
              <a:gd name="connsiteX21" fmla="*/ 1980973 w 12202482"/>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42494 w 12256747"/>
              <a:gd name="connsiteY3" fmla="*/ 909146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75843 w 12256747"/>
              <a:gd name="connsiteY4" fmla="*/ 994830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35238 w 12256747"/>
              <a:gd name="connsiteY0" fmla="*/ 0 h 6231137"/>
              <a:gd name="connsiteX1" fmla="*/ 447157 w 12256747"/>
              <a:gd name="connsiteY1" fmla="*/ 10761 h 6231137"/>
              <a:gd name="connsiteX2" fmla="*/ 0 w 12256747"/>
              <a:gd name="connsiteY2" fmla="*/ 26521 h 6231137"/>
              <a:gd name="connsiteX3" fmla="*/ -1 w 12256747"/>
              <a:gd name="connsiteY3" fmla="*/ 844885 h 6231137"/>
              <a:gd name="connsiteX4" fmla="*/ 4594 w 12256747"/>
              <a:gd name="connsiteY4" fmla="*/ 1176912 h 6231137"/>
              <a:gd name="connsiteX5" fmla="*/ 65222 w 12256747"/>
              <a:gd name="connsiteY5" fmla="*/ 4530644 h 6231137"/>
              <a:gd name="connsiteX6" fmla="*/ 124729 w 12256747"/>
              <a:gd name="connsiteY6" fmla="*/ 5941555 h 6231137"/>
              <a:gd name="connsiteX7" fmla="*/ 2732431 w 12256747"/>
              <a:gd name="connsiteY7" fmla="*/ 5929698 h 6231137"/>
              <a:gd name="connsiteX8" fmla="*/ 4386126 w 12256747"/>
              <a:gd name="connsiteY8" fmla="*/ 5908315 h 6231137"/>
              <a:gd name="connsiteX9" fmla="*/ 5357427 w 12256747"/>
              <a:gd name="connsiteY9" fmla="*/ 5924178 h 6231137"/>
              <a:gd name="connsiteX10" fmla="*/ 5841185 w 12256747"/>
              <a:gd name="connsiteY10" fmla="*/ 6231137 h 6231137"/>
              <a:gd name="connsiteX11" fmla="*/ 6113688 w 12256747"/>
              <a:gd name="connsiteY11" fmla="*/ 5908409 h 6231137"/>
              <a:gd name="connsiteX12" fmla="*/ 9240880 w 12256747"/>
              <a:gd name="connsiteY12" fmla="*/ 5911624 h 6231137"/>
              <a:gd name="connsiteX13" fmla="*/ 10149782 w 12256747"/>
              <a:gd name="connsiteY13" fmla="*/ 5914499 h 6231137"/>
              <a:gd name="connsiteX14" fmla="*/ 11069721 w 12256747"/>
              <a:gd name="connsiteY14" fmla="*/ 5922366 h 6231137"/>
              <a:gd name="connsiteX15" fmla="*/ 12227804 w 12256747"/>
              <a:gd name="connsiteY15" fmla="*/ 5921320 h 6231137"/>
              <a:gd name="connsiteX16" fmla="*/ 12205950 w 12256747"/>
              <a:gd name="connsiteY16" fmla="*/ 2621674 h 6231137"/>
              <a:gd name="connsiteX17" fmla="*/ 12196598 w 12256747"/>
              <a:gd name="connsiteY17" fmla="*/ 176313 h 6231137"/>
              <a:gd name="connsiteX18" fmla="*/ 11432031 w 12256747"/>
              <a:gd name="connsiteY18" fmla="*/ 107615 h 6231137"/>
              <a:gd name="connsiteX19" fmla="*/ 10401807 w 12256747"/>
              <a:gd name="connsiteY19" fmla="*/ 101059 h 6231137"/>
              <a:gd name="connsiteX20" fmla="*/ 7742372 w 12256747"/>
              <a:gd name="connsiteY20" fmla="*/ 75910 h 6231137"/>
              <a:gd name="connsiteX21" fmla="*/ 2035238 w 12256747"/>
              <a:gd name="connsiteY21" fmla="*/ 0 h 6231137"/>
              <a:gd name="connsiteX0" fmla="*/ 2054471 w 12275980"/>
              <a:gd name="connsiteY0" fmla="*/ 0 h 6231137"/>
              <a:gd name="connsiteX1" fmla="*/ 466390 w 12275980"/>
              <a:gd name="connsiteY1" fmla="*/ 10761 h 6231137"/>
              <a:gd name="connsiteX2" fmla="*/ 19233 w 12275980"/>
              <a:gd name="connsiteY2" fmla="*/ 26521 h 6231137"/>
              <a:gd name="connsiteX3" fmla="*/ 19232 w 12275980"/>
              <a:gd name="connsiteY3" fmla="*/ 844885 h 6231137"/>
              <a:gd name="connsiteX4" fmla="*/ 76 w 12275980"/>
              <a:gd name="connsiteY4" fmla="*/ 1369703 h 6231137"/>
              <a:gd name="connsiteX5" fmla="*/ 84455 w 12275980"/>
              <a:gd name="connsiteY5" fmla="*/ 4530644 h 6231137"/>
              <a:gd name="connsiteX6" fmla="*/ 143962 w 12275980"/>
              <a:gd name="connsiteY6" fmla="*/ 5941555 h 6231137"/>
              <a:gd name="connsiteX7" fmla="*/ 2751664 w 12275980"/>
              <a:gd name="connsiteY7" fmla="*/ 5929698 h 6231137"/>
              <a:gd name="connsiteX8" fmla="*/ 4405359 w 12275980"/>
              <a:gd name="connsiteY8" fmla="*/ 5908315 h 6231137"/>
              <a:gd name="connsiteX9" fmla="*/ 5376660 w 12275980"/>
              <a:gd name="connsiteY9" fmla="*/ 5924178 h 6231137"/>
              <a:gd name="connsiteX10" fmla="*/ 5860418 w 12275980"/>
              <a:gd name="connsiteY10" fmla="*/ 6231137 h 6231137"/>
              <a:gd name="connsiteX11" fmla="*/ 6132921 w 12275980"/>
              <a:gd name="connsiteY11" fmla="*/ 5908409 h 6231137"/>
              <a:gd name="connsiteX12" fmla="*/ 9260113 w 12275980"/>
              <a:gd name="connsiteY12" fmla="*/ 5911624 h 6231137"/>
              <a:gd name="connsiteX13" fmla="*/ 10169015 w 12275980"/>
              <a:gd name="connsiteY13" fmla="*/ 5914499 h 6231137"/>
              <a:gd name="connsiteX14" fmla="*/ 11088954 w 12275980"/>
              <a:gd name="connsiteY14" fmla="*/ 5922366 h 6231137"/>
              <a:gd name="connsiteX15" fmla="*/ 12247037 w 12275980"/>
              <a:gd name="connsiteY15" fmla="*/ 5921320 h 6231137"/>
              <a:gd name="connsiteX16" fmla="*/ 12225183 w 12275980"/>
              <a:gd name="connsiteY16" fmla="*/ 2621674 h 6231137"/>
              <a:gd name="connsiteX17" fmla="*/ 12215831 w 12275980"/>
              <a:gd name="connsiteY17" fmla="*/ 176313 h 6231137"/>
              <a:gd name="connsiteX18" fmla="*/ 11451264 w 12275980"/>
              <a:gd name="connsiteY18" fmla="*/ 107615 h 6231137"/>
              <a:gd name="connsiteX19" fmla="*/ 10421040 w 12275980"/>
              <a:gd name="connsiteY19" fmla="*/ 101059 h 6231137"/>
              <a:gd name="connsiteX20" fmla="*/ 7761605 w 12275980"/>
              <a:gd name="connsiteY20" fmla="*/ 75910 h 6231137"/>
              <a:gd name="connsiteX21" fmla="*/ 2054471 w 1227598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161182 w 12293200"/>
              <a:gd name="connsiteY6" fmla="*/ 5941555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93200"/>
              <a:gd name="connsiteY0" fmla="*/ 0 h 6231137"/>
              <a:gd name="connsiteX1" fmla="*/ 483610 w 12293200"/>
              <a:gd name="connsiteY1" fmla="*/ 10761 h 6231137"/>
              <a:gd name="connsiteX2" fmla="*/ 36453 w 12293200"/>
              <a:gd name="connsiteY2" fmla="*/ 26521 h 6231137"/>
              <a:gd name="connsiteX3" fmla="*/ 36452 w 12293200"/>
              <a:gd name="connsiteY3" fmla="*/ 844885 h 6231137"/>
              <a:gd name="connsiteX4" fmla="*/ 17296 w 12293200"/>
              <a:gd name="connsiteY4" fmla="*/ 1369703 h 6231137"/>
              <a:gd name="connsiteX5" fmla="*/ 6679 w 12293200"/>
              <a:gd name="connsiteY5" fmla="*/ 4594908 h 6231137"/>
              <a:gd name="connsiteX6" fmla="*/ 89932 w 12293200"/>
              <a:gd name="connsiteY6" fmla="*/ 5941557 h 6231137"/>
              <a:gd name="connsiteX7" fmla="*/ 2768884 w 12293200"/>
              <a:gd name="connsiteY7" fmla="*/ 5929698 h 6231137"/>
              <a:gd name="connsiteX8" fmla="*/ 4422579 w 12293200"/>
              <a:gd name="connsiteY8" fmla="*/ 5908315 h 6231137"/>
              <a:gd name="connsiteX9" fmla="*/ 5393880 w 12293200"/>
              <a:gd name="connsiteY9" fmla="*/ 5924178 h 6231137"/>
              <a:gd name="connsiteX10" fmla="*/ 5877638 w 12293200"/>
              <a:gd name="connsiteY10" fmla="*/ 6231137 h 6231137"/>
              <a:gd name="connsiteX11" fmla="*/ 6150141 w 12293200"/>
              <a:gd name="connsiteY11" fmla="*/ 5908409 h 6231137"/>
              <a:gd name="connsiteX12" fmla="*/ 9277333 w 12293200"/>
              <a:gd name="connsiteY12" fmla="*/ 5911624 h 6231137"/>
              <a:gd name="connsiteX13" fmla="*/ 10186235 w 12293200"/>
              <a:gd name="connsiteY13" fmla="*/ 5914499 h 6231137"/>
              <a:gd name="connsiteX14" fmla="*/ 11106174 w 12293200"/>
              <a:gd name="connsiteY14" fmla="*/ 5922366 h 6231137"/>
              <a:gd name="connsiteX15" fmla="*/ 12264257 w 12293200"/>
              <a:gd name="connsiteY15" fmla="*/ 5921320 h 6231137"/>
              <a:gd name="connsiteX16" fmla="*/ 12242403 w 12293200"/>
              <a:gd name="connsiteY16" fmla="*/ 2621674 h 6231137"/>
              <a:gd name="connsiteX17" fmla="*/ 12233051 w 12293200"/>
              <a:gd name="connsiteY17" fmla="*/ 176313 h 6231137"/>
              <a:gd name="connsiteX18" fmla="*/ 11468484 w 12293200"/>
              <a:gd name="connsiteY18" fmla="*/ 107615 h 6231137"/>
              <a:gd name="connsiteX19" fmla="*/ 10438260 w 12293200"/>
              <a:gd name="connsiteY19" fmla="*/ 101059 h 6231137"/>
              <a:gd name="connsiteX20" fmla="*/ 7778825 w 12293200"/>
              <a:gd name="connsiteY20" fmla="*/ 75910 h 6231137"/>
              <a:gd name="connsiteX21" fmla="*/ 2071691 w 12293200"/>
              <a:gd name="connsiteY21" fmla="*/ 0 h 6231137"/>
              <a:gd name="connsiteX0" fmla="*/ 2071691 w 12288138"/>
              <a:gd name="connsiteY0" fmla="*/ 24998 h 6256135"/>
              <a:gd name="connsiteX1" fmla="*/ 483610 w 12288138"/>
              <a:gd name="connsiteY1" fmla="*/ 35759 h 6256135"/>
              <a:gd name="connsiteX2" fmla="*/ 36453 w 12288138"/>
              <a:gd name="connsiteY2" fmla="*/ 51519 h 6256135"/>
              <a:gd name="connsiteX3" fmla="*/ 36452 w 12288138"/>
              <a:gd name="connsiteY3" fmla="*/ 869883 h 6256135"/>
              <a:gd name="connsiteX4" fmla="*/ 17296 w 12288138"/>
              <a:gd name="connsiteY4" fmla="*/ 1394701 h 6256135"/>
              <a:gd name="connsiteX5" fmla="*/ 6679 w 12288138"/>
              <a:gd name="connsiteY5" fmla="*/ 4619906 h 6256135"/>
              <a:gd name="connsiteX6" fmla="*/ 89932 w 12288138"/>
              <a:gd name="connsiteY6" fmla="*/ 5966555 h 6256135"/>
              <a:gd name="connsiteX7" fmla="*/ 2768884 w 12288138"/>
              <a:gd name="connsiteY7" fmla="*/ 5954696 h 6256135"/>
              <a:gd name="connsiteX8" fmla="*/ 4422579 w 12288138"/>
              <a:gd name="connsiteY8" fmla="*/ 5933313 h 6256135"/>
              <a:gd name="connsiteX9" fmla="*/ 5393880 w 12288138"/>
              <a:gd name="connsiteY9" fmla="*/ 5949176 h 6256135"/>
              <a:gd name="connsiteX10" fmla="*/ 5877638 w 12288138"/>
              <a:gd name="connsiteY10" fmla="*/ 6256135 h 6256135"/>
              <a:gd name="connsiteX11" fmla="*/ 6150141 w 12288138"/>
              <a:gd name="connsiteY11" fmla="*/ 5933407 h 6256135"/>
              <a:gd name="connsiteX12" fmla="*/ 9277333 w 12288138"/>
              <a:gd name="connsiteY12" fmla="*/ 5936622 h 6256135"/>
              <a:gd name="connsiteX13" fmla="*/ 10186235 w 12288138"/>
              <a:gd name="connsiteY13" fmla="*/ 5939497 h 6256135"/>
              <a:gd name="connsiteX14" fmla="*/ 11106174 w 12288138"/>
              <a:gd name="connsiteY14" fmla="*/ 5947364 h 6256135"/>
              <a:gd name="connsiteX15" fmla="*/ 12264257 w 12288138"/>
              <a:gd name="connsiteY15" fmla="*/ 5946318 h 6256135"/>
              <a:gd name="connsiteX16" fmla="*/ 12242403 w 12288138"/>
              <a:gd name="connsiteY16" fmla="*/ 2646672 h 6256135"/>
              <a:gd name="connsiteX17" fmla="*/ 12233051 w 12288138"/>
              <a:gd name="connsiteY17" fmla="*/ 201311 h 6256135"/>
              <a:gd name="connsiteX18" fmla="*/ 11729726 w 12288138"/>
              <a:gd name="connsiteY18" fmla="*/ 132612 h 6256135"/>
              <a:gd name="connsiteX19" fmla="*/ 10438260 w 12288138"/>
              <a:gd name="connsiteY19" fmla="*/ 126057 h 6256135"/>
              <a:gd name="connsiteX20" fmla="*/ 7778825 w 12288138"/>
              <a:gd name="connsiteY20" fmla="*/ 100908 h 6256135"/>
              <a:gd name="connsiteX21" fmla="*/ 2071691 w 12288138"/>
              <a:gd name="connsiteY21" fmla="*/ 24998 h 6256135"/>
              <a:gd name="connsiteX0" fmla="*/ 2071691 w 12281699"/>
              <a:gd name="connsiteY0" fmla="*/ 0 h 6231137"/>
              <a:gd name="connsiteX1" fmla="*/ 483610 w 12281699"/>
              <a:gd name="connsiteY1" fmla="*/ 10761 h 6231137"/>
              <a:gd name="connsiteX2" fmla="*/ 36453 w 12281699"/>
              <a:gd name="connsiteY2" fmla="*/ 26521 h 6231137"/>
              <a:gd name="connsiteX3" fmla="*/ 36452 w 12281699"/>
              <a:gd name="connsiteY3" fmla="*/ 844885 h 6231137"/>
              <a:gd name="connsiteX4" fmla="*/ 17296 w 12281699"/>
              <a:gd name="connsiteY4" fmla="*/ 1369703 h 6231137"/>
              <a:gd name="connsiteX5" fmla="*/ 6679 w 12281699"/>
              <a:gd name="connsiteY5" fmla="*/ 4594908 h 6231137"/>
              <a:gd name="connsiteX6" fmla="*/ 89932 w 12281699"/>
              <a:gd name="connsiteY6" fmla="*/ 5941557 h 6231137"/>
              <a:gd name="connsiteX7" fmla="*/ 2768884 w 12281699"/>
              <a:gd name="connsiteY7" fmla="*/ 5929698 h 6231137"/>
              <a:gd name="connsiteX8" fmla="*/ 4422579 w 12281699"/>
              <a:gd name="connsiteY8" fmla="*/ 5908315 h 6231137"/>
              <a:gd name="connsiteX9" fmla="*/ 5393880 w 12281699"/>
              <a:gd name="connsiteY9" fmla="*/ 5924178 h 6231137"/>
              <a:gd name="connsiteX10" fmla="*/ 5877638 w 12281699"/>
              <a:gd name="connsiteY10" fmla="*/ 6231137 h 6231137"/>
              <a:gd name="connsiteX11" fmla="*/ 6150141 w 12281699"/>
              <a:gd name="connsiteY11" fmla="*/ 5908409 h 6231137"/>
              <a:gd name="connsiteX12" fmla="*/ 9277333 w 12281699"/>
              <a:gd name="connsiteY12" fmla="*/ 5911624 h 6231137"/>
              <a:gd name="connsiteX13" fmla="*/ 10186235 w 12281699"/>
              <a:gd name="connsiteY13" fmla="*/ 5914499 h 6231137"/>
              <a:gd name="connsiteX14" fmla="*/ 11106174 w 12281699"/>
              <a:gd name="connsiteY14" fmla="*/ 5922366 h 6231137"/>
              <a:gd name="connsiteX15" fmla="*/ 12264257 w 12281699"/>
              <a:gd name="connsiteY15" fmla="*/ 5921320 h 6231137"/>
              <a:gd name="connsiteX16" fmla="*/ 12242403 w 12281699"/>
              <a:gd name="connsiteY16" fmla="*/ 2621674 h 6231137"/>
              <a:gd name="connsiteX17" fmla="*/ 12233051 w 12281699"/>
              <a:gd name="connsiteY17" fmla="*/ 176313 h 6231137"/>
              <a:gd name="connsiteX18" fmla="*/ 11729726 w 12281699"/>
              <a:gd name="connsiteY18" fmla="*/ 107614 h 6231137"/>
              <a:gd name="connsiteX19" fmla="*/ 10438260 w 12281699"/>
              <a:gd name="connsiteY19" fmla="*/ 101059 h 6231137"/>
              <a:gd name="connsiteX20" fmla="*/ 7778825 w 12281699"/>
              <a:gd name="connsiteY20" fmla="*/ 75910 h 6231137"/>
              <a:gd name="connsiteX21" fmla="*/ 2071691 w 12281699"/>
              <a:gd name="connsiteY21" fmla="*/ 0 h 6231137"/>
              <a:gd name="connsiteX0" fmla="*/ 2071691 w 12281973"/>
              <a:gd name="connsiteY0" fmla="*/ 17107 h 6248244"/>
              <a:gd name="connsiteX1" fmla="*/ 483610 w 12281973"/>
              <a:gd name="connsiteY1" fmla="*/ 27868 h 6248244"/>
              <a:gd name="connsiteX2" fmla="*/ 36453 w 12281973"/>
              <a:gd name="connsiteY2" fmla="*/ 43628 h 6248244"/>
              <a:gd name="connsiteX3" fmla="*/ 36452 w 12281973"/>
              <a:gd name="connsiteY3" fmla="*/ 861992 h 6248244"/>
              <a:gd name="connsiteX4" fmla="*/ 17296 w 12281973"/>
              <a:gd name="connsiteY4" fmla="*/ 1386810 h 6248244"/>
              <a:gd name="connsiteX5" fmla="*/ 6679 w 12281973"/>
              <a:gd name="connsiteY5" fmla="*/ 4612015 h 6248244"/>
              <a:gd name="connsiteX6" fmla="*/ 89932 w 12281973"/>
              <a:gd name="connsiteY6" fmla="*/ 5958664 h 6248244"/>
              <a:gd name="connsiteX7" fmla="*/ 2768884 w 12281973"/>
              <a:gd name="connsiteY7" fmla="*/ 5946805 h 6248244"/>
              <a:gd name="connsiteX8" fmla="*/ 4422579 w 12281973"/>
              <a:gd name="connsiteY8" fmla="*/ 5925422 h 6248244"/>
              <a:gd name="connsiteX9" fmla="*/ 5393880 w 12281973"/>
              <a:gd name="connsiteY9" fmla="*/ 5941285 h 6248244"/>
              <a:gd name="connsiteX10" fmla="*/ 5877638 w 12281973"/>
              <a:gd name="connsiteY10" fmla="*/ 6248244 h 6248244"/>
              <a:gd name="connsiteX11" fmla="*/ 6150141 w 12281973"/>
              <a:gd name="connsiteY11" fmla="*/ 5925516 h 6248244"/>
              <a:gd name="connsiteX12" fmla="*/ 9277333 w 12281973"/>
              <a:gd name="connsiteY12" fmla="*/ 5928731 h 6248244"/>
              <a:gd name="connsiteX13" fmla="*/ 10186235 w 12281973"/>
              <a:gd name="connsiteY13" fmla="*/ 5931606 h 6248244"/>
              <a:gd name="connsiteX14" fmla="*/ 11106174 w 12281973"/>
              <a:gd name="connsiteY14" fmla="*/ 5939473 h 6248244"/>
              <a:gd name="connsiteX15" fmla="*/ 12264257 w 12281973"/>
              <a:gd name="connsiteY15" fmla="*/ 5938427 h 6248244"/>
              <a:gd name="connsiteX16" fmla="*/ 12242403 w 12281973"/>
              <a:gd name="connsiteY16" fmla="*/ 2638781 h 6248244"/>
              <a:gd name="connsiteX17" fmla="*/ 12233051 w 12281973"/>
              <a:gd name="connsiteY17" fmla="*/ 193420 h 6248244"/>
              <a:gd name="connsiteX18" fmla="*/ 11824723 w 12281973"/>
              <a:gd name="connsiteY18" fmla="*/ 146142 h 6248244"/>
              <a:gd name="connsiteX19" fmla="*/ 10438260 w 12281973"/>
              <a:gd name="connsiteY19" fmla="*/ 118166 h 6248244"/>
              <a:gd name="connsiteX20" fmla="*/ 7778825 w 12281973"/>
              <a:gd name="connsiteY20" fmla="*/ 93017 h 6248244"/>
              <a:gd name="connsiteX21" fmla="*/ 2071691 w 12281973"/>
              <a:gd name="connsiteY21" fmla="*/ 17107 h 6248244"/>
              <a:gd name="connsiteX0" fmla="*/ 2071691 w 12281973"/>
              <a:gd name="connsiteY0" fmla="*/ 19214 h 6250351"/>
              <a:gd name="connsiteX1" fmla="*/ 483610 w 12281973"/>
              <a:gd name="connsiteY1" fmla="*/ 29975 h 6250351"/>
              <a:gd name="connsiteX2" fmla="*/ 36453 w 12281973"/>
              <a:gd name="connsiteY2" fmla="*/ 45735 h 6250351"/>
              <a:gd name="connsiteX3" fmla="*/ 36452 w 12281973"/>
              <a:gd name="connsiteY3" fmla="*/ 864099 h 6250351"/>
              <a:gd name="connsiteX4" fmla="*/ 17296 w 12281973"/>
              <a:gd name="connsiteY4" fmla="*/ 1388917 h 6250351"/>
              <a:gd name="connsiteX5" fmla="*/ 6679 w 12281973"/>
              <a:gd name="connsiteY5" fmla="*/ 4614122 h 6250351"/>
              <a:gd name="connsiteX6" fmla="*/ 89932 w 12281973"/>
              <a:gd name="connsiteY6" fmla="*/ 5960771 h 6250351"/>
              <a:gd name="connsiteX7" fmla="*/ 2768884 w 12281973"/>
              <a:gd name="connsiteY7" fmla="*/ 5948912 h 6250351"/>
              <a:gd name="connsiteX8" fmla="*/ 4422579 w 12281973"/>
              <a:gd name="connsiteY8" fmla="*/ 5927529 h 6250351"/>
              <a:gd name="connsiteX9" fmla="*/ 5393880 w 12281973"/>
              <a:gd name="connsiteY9" fmla="*/ 5943392 h 6250351"/>
              <a:gd name="connsiteX10" fmla="*/ 5877638 w 12281973"/>
              <a:gd name="connsiteY10" fmla="*/ 6250351 h 6250351"/>
              <a:gd name="connsiteX11" fmla="*/ 6150141 w 12281973"/>
              <a:gd name="connsiteY11" fmla="*/ 5927623 h 6250351"/>
              <a:gd name="connsiteX12" fmla="*/ 9277333 w 12281973"/>
              <a:gd name="connsiteY12" fmla="*/ 5930838 h 6250351"/>
              <a:gd name="connsiteX13" fmla="*/ 10186235 w 12281973"/>
              <a:gd name="connsiteY13" fmla="*/ 5933713 h 6250351"/>
              <a:gd name="connsiteX14" fmla="*/ 11106174 w 12281973"/>
              <a:gd name="connsiteY14" fmla="*/ 5941580 h 6250351"/>
              <a:gd name="connsiteX15" fmla="*/ 12264257 w 12281973"/>
              <a:gd name="connsiteY15" fmla="*/ 5940534 h 6250351"/>
              <a:gd name="connsiteX16" fmla="*/ 12242403 w 12281973"/>
              <a:gd name="connsiteY16" fmla="*/ 2640888 h 6250351"/>
              <a:gd name="connsiteX17" fmla="*/ 12233051 w 12281973"/>
              <a:gd name="connsiteY17" fmla="*/ 195527 h 6250351"/>
              <a:gd name="connsiteX18" fmla="*/ 11824723 w 12281973"/>
              <a:gd name="connsiteY18" fmla="*/ 148249 h 6250351"/>
              <a:gd name="connsiteX19" fmla="*/ 10295765 w 12281973"/>
              <a:gd name="connsiteY19" fmla="*/ 141693 h 6250351"/>
              <a:gd name="connsiteX20" fmla="*/ 7778825 w 12281973"/>
              <a:gd name="connsiteY20" fmla="*/ 95124 h 6250351"/>
              <a:gd name="connsiteX21" fmla="*/ 2071691 w 12281973"/>
              <a:gd name="connsiteY21" fmla="*/ 19214 h 6250351"/>
              <a:gd name="connsiteX0" fmla="*/ 2071691 w 12322325"/>
              <a:gd name="connsiteY0" fmla="*/ 0 h 6231137"/>
              <a:gd name="connsiteX1" fmla="*/ 483610 w 12322325"/>
              <a:gd name="connsiteY1" fmla="*/ 10761 h 6231137"/>
              <a:gd name="connsiteX2" fmla="*/ 36453 w 12322325"/>
              <a:gd name="connsiteY2" fmla="*/ 26521 h 6231137"/>
              <a:gd name="connsiteX3" fmla="*/ 36452 w 12322325"/>
              <a:gd name="connsiteY3" fmla="*/ 844885 h 6231137"/>
              <a:gd name="connsiteX4" fmla="*/ 17296 w 12322325"/>
              <a:gd name="connsiteY4" fmla="*/ 1369703 h 6231137"/>
              <a:gd name="connsiteX5" fmla="*/ 6679 w 12322325"/>
              <a:gd name="connsiteY5" fmla="*/ 4594908 h 6231137"/>
              <a:gd name="connsiteX6" fmla="*/ 89932 w 12322325"/>
              <a:gd name="connsiteY6" fmla="*/ 5941557 h 6231137"/>
              <a:gd name="connsiteX7" fmla="*/ 2768884 w 12322325"/>
              <a:gd name="connsiteY7" fmla="*/ 5929698 h 6231137"/>
              <a:gd name="connsiteX8" fmla="*/ 4422579 w 12322325"/>
              <a:gd name="connsiteY8" fmla="*/ 5908315 h 6231137"/>
              <a:gd name="connsiteX9" fmla="*/ 5393880 w 12322325"/>
              <a:gd name="connsiteY9" fmla="*/ 5924178 h 6231137"/>
              <a:gd name="connsiteX10" fmla="*/ 5877638 w 12322325"/>
              <a:gd name="connsiteY10" fmla="*/ 6231137 h 6231137"/>
              <a:gd name="connsiteX11" fmla="*/ 6150141 w 12322325"/>
              <a:gd name="connsiteY11" fmla="*/ 5908409 h 6231137"/>
              <a:gd name="connsiteX12" fmla="*/ 9277333 w 12322325"/>
              <a:gd name="connsiteY12" fmla="*/ 5911624 h 6231137"/>
              <a:gd name="connsiteX13" fmla="*/ 10186235 w 12322325"/>
              <a:gd name="connsiteY13" fmla="*/ 5914499 h 6231137"/>
              <a:gd name="connsiteX14" fmla="*/ 11106174 w 12322325"/>
              <a:gd name="connsiteY14" fmla="*/ 5922366 h 6231137"/>
              <a:gd name="connsiteX15" fmla="*/ 12264257 w 12322325"/>
              <a:gd name="connsiteY15" fmla="*/ 5921320 h 6231137"/>
              <a:gd name="connsiteX16" fmla="*/ 12242403 w 12322325"/>
              <a:gd name="connsiteY16" fmla="*/ 2621674 h 6231137"/>
              <a:gd name="connsiteX17" fmla="*/ 12233051 w 12322325"/>
              <a:gd name="connsiteY17" fmla="*/ 176313 h 6231137"/>
              <a:gd name="connsiteX18" fmla="*/ 11824723 w 12322325"/>
              <a:gd name="connsiteY18" fmla="*/ 129035 h 6231137"/>
              <a:gd name="connsiteX19" fmla="*/ 10295765 w 12322325"/>
              <a:gd name="connsiteY19" fmla="*/ 122479 h 6231137"/>
              <a:gd name="connsiteX20" fmla="*/ 7778825 w 12322325"/>
              <a:gd name="connsiteY20" fmla="*/ 75910 h 6231137"/>
              <a:gd name="connsiteX21" fmla="*/ 2071691 w 12322325"/>
              <a:gd name="connsiteY21" fmla="*/ 0 h 6231137"/>
              <a:gd name="connsiteX0" fmla="*/ 2071691 w 12275492"/>
              <a:gd name="connsiteY0" fmla="*/ 0 h 6231137"/>
              <a:gd name="connsiteX1" fmla="*/ 483610 w 12275492"/>
              <a:gd name="connsiteY1" fmla="*/ 10761 h 6231137"/>
              <a:gd name="connsiteX2" fmla="*/ 36453 w 12275492"/>
              <a:gd name="connsiteY2" fmla="*/ 26521 h 6231137"/>
              <a:gd name="connsiteX3" fmla="*/ 36452 w 12275492"/>
              <a:gd name="connsiteY3" fmla="*/ 844885 h 6231137"/>
              <a:gd name="connsiteX4" fmla="*/ 17296 w 12275492"/>
              <a:gd name="connsiteY4" fmla="*/ 1369703 h 6231137"/>
              <a:gd name="connsiteX5" fmla="*/ 6679 w 12275492"/>
              <a:gd name="connsiteY5" fmla="*/ 4594908 h 6231137"/>
              <a:gd name="connsiteX6" fmla="*/ 89932 w 12275492"/>
              <a:gd name="connsiteY6" fmla="*/ 5941557 h 6231137"/>
              <a:gd name="connsiteX7" fmla="*/ 2768884 w 12275492"/>
              <a:gd name="connsiteY7" fmla="*/ 5929698 h 6231137"/>
              <a:gd name="connsiteX8" fmla="*/ 4422579 w 12275492"/>
              <a:gd name="connsiteY8" fmla="*/ 5908315 h 6231137"/>
              <a:gd name="connsiteX9" fmla="*/ 5393880 w 12275492"/>
              <a:gd name="connsiteY9" fmla="*/ 5924178 h 6231137"/>
              <a:gd name="connsiteX10" fmla="*/ 5877638 w 12275492"/>
              <a:gd name="connsiteY10" fmla="*/ 6231137 h 6231137"/>
              <a:gd name="connsiteX11" fmla="*/ 6150141 w 12275492"/>
              <a:gd name="connsiteY11" fmla="*/ 5908409 h 6231137"/>
              <a:gd name="connsiteX12" fmla="*/ 9277333 w 12275492"/>
              <a:gd name="connsiteY12" fmla="*/ 5911624 h 6231137"/>
              <a:gd name="connsiteX13" fmla="*/ 10186235 w 12275492"/>
              <a:gd name="connsiteY13" fmla="*/ 5914499 h 6231137"/>
              <a:gd name="connsiteX14" fmla="*/ 11106174 w 12275492"/>
              <a:gd name="connsiteY14" fmla="*/ 5922366 h 6231137"/>
              <a:gd name="connsiteX15" fmla="*/ 12264257 w 12275492"/>
              <a:gd name="connsiteY15" fmla="*/ 5921320 h 6231137"/>
              <a:gd name="connsiteX16" fmla="*/ 12242403 w 12275492"/>
              <a:gd name="connsiteY16" fmla="*/ 2621674 h 6231137"/>
              <a:gd name="connsiteX17" fmla="*/ 12233051 w 12275492"/>
              <a:gd name="connsiteY17" fmla="*/ 176313 h 6231137"/>
              <a:gd name="connsiteX18" fmla="*/ 11824723 w 12275492"/>
              <a:gd name="connsiteY18" fmla="*/ 129035 h 6231137"/>
              <a:gd name="connsiteX19" fmla="*/ 10295765 w 12275492"/>
              <a:gd name="connsiteY19" fmla="*/ 122479 h 6231137"/>
              <a:gd name="connsiteX20" fmla="*/ 7778825 w 12275492"/>
              <a:gd name="connsiteY20" fmla="*/ 75910 h 6231137"/>
              <a:gd name="connsiteX21" fmla="*/ 2071691 w 12275492"/>
              <a:gd name="connsiteY21" fmla="*/ 0 h 6231137"/>
              <a:gd name="connsiteX0" fmla="*/ 2071691 w 12313887"/>
              <a:gd name="connsiteY0" fmla="*/ 20004 h 6251141"/>
              <a:gd name="connsiteX1" fmla="*/ 483610 w 12313887"/>
              <a:gd name="connsiteY1" fmla="*/ 30765 h 6251141"/>
              <a:gd name="connsiteX2" fmla="*/ 36453 w 12313887"/>
              <a:gd name="connsiteY2" fmla="*/ 46525 h 6251141"/>
              <a:gd name="connsiteX3" fmla="*/ 36452 w 12313887"/>
              <a:gd name="connsiteY3" fmla="*/ 864889 h 6251141"/>
              <a:gd name="connsiteX4" fmla="*/ 17296 w 12313887"/>
              <a:gd name="connsiteY4" fmla="*/ 1389707 h 6251141"/>
              <a:gd name="connsiteX5" fmla="*/ 6679 w 12313887"/>
              <a:gd name="connsiteY5" fmla="*/ 4614912 h 6251141"/>
              <a:gd name="connsiteX6" fmla="*/ 89932 w 12313887"/>
              <a:gd name="connsiteY6" fmla="*/ 5961561 h 6251141"/>
              <a:gd name="connsiteX7" fmla="*/ 2768884 w 12313887"/>
              <a:gd name="connsiteY7" fmla="*/ 5949702 h 6251141"/>
              <a:gd name="connsiteX8" fmla="*/ 4422579 w 12313887"/>
              <a:gd name="connsiteY8" fmla="*/ 5928319 h 6251141"/>
              <a:gd name="connsiteX9" fmla="*/ 5393880 w 12313887"/>
              <a:gd name="connsiteY9" fmla="*/ 5944182 h 6251141"/>
              <a:gd name="connsiteX10" fmla="*/ 5877638 w 12313887"/>
              <a:gd name="connsiteY10" fmla="*/ 6251141 h 6251141"/>
              <a:gd name="connsiteX11" fmla="*/ 6150141 w 12313887"/>
              <a:gd name="connsiteY11" fmla="*/ 5928413 h 6251141"/>
              <a:gd name="connsiteX12" fmla="*/ 9277333 w 12313887"/>
              <a:gd name="connsiteY12" fmla="*/ 5931628 h 6251141"/>
              <a:gd name="connsiteX13" fmla="*/ 10186235 w 12313887"/>
              <a:gd name="connsiteY13" fmla="*/ 5934503 h 6251141"/>
              <a:gd name="connsiteX14" fmla="*/ 11106174 w 12313887"/>
              <a:gd name="connsiteY14" fmla="*/ 5942370 h 6251141"/>
              <a:gd name="connsiteX15" fmla="*/ 12264257 w 12313887"/>
              <a:gd name="connsiteY15" fmla="*/ 5941324 h 6251141"/>
              <a:gd name="connsiteX16" fmla="*/ 12289901 w 12313887"/>
              <a:gd name="connsiteY16" fmla="*/ 2652389 h 6251141"/>
              <a:gd name="connsiteX17" fmla="*/ 12233051 w 12313887"/>
              <a:gd name="connsiteY17" fmla="*/ 196317 h 6251141"/>
              <a:gd name="connsiteX18" fmla="*/ 11824723 w 12313887"/>
              <a:gd name="connsiteY18" fmla="*/ 149039 h 6251141"/>
              <a:gd name="connsiteX19" fmla="*/ 10295765 w 12313887"/>
              <a:gd name="connsiteY19" fmla="*/ 142483 h 6251141"/>
              <a:gd name="connsiteX20" fmla="*/ 7778825 w 12313887"/>
              <a:gd name="connsiteY20" fmla="*/ 95914 h 6251141"/>
              <a:gd name="connsiteX21" fmla="*/ 2071691 w 12313887"/>
              <a:gd name="connsiteY21" fmla="*/ 20004 h 6251141"/>
              <a:gd name="connsiteX0" fmla="*/ 2071691 w 12332516"/>
              <a:gd name="connsiteY0" fmla="*/ 20004 h 6251141"/>
              <a:gd name="connsiteX1" fmla="*/ 483610 w 12332516"/>
              <a:gd name="connsiteY1" fmla="*/ 30765 h 6251141"/>
              <a:gd name="connsiteX2" fmla="*/ 36453 w 12332516"/>
              <a:gd name="connsiteY2" fmla="*/ 46525 h 6251141"/>
              <a:gd name="connsiteX3" fmla="*/ 36452 w 12332516"/>
              <a:gd name="connsiteY3" fmla="*/ 864889 h 6251141"/>
              <a:gd name="connsiteX4" fmla="*/ 17296 w 12332516"/>
              <a:gd name="connsiteY4" fmla="*/ 1389707 h 6251141"/>
              <a:gd name="connsiteX5" fmla="*/ 6679 w 12332516"/>
              <a:gd name="connsiteY5" fmla="*/ 4614912 h 6251141"/>
              <a:gd name="connsiteX6" fmla="*/ 89932 w 12332516"/>
              <a:gd name="connsiteY6" fmla="*/ 5961561 h 6251141"/>
              <a:gd name="connsiteX7" fmla="*/ 2768884 w 12332516"/>
              <a:gd name="connsiteY7" fmla="*/ 5949702 h 6251141"/>
              <a:gd name="connsiteX8" fmla="*/ 4422579 w 12332516"/>
              <a:gd name="connsiteY8" fmla="*/ 5928319 h 6251141"/>
              <a:gd name="connsiteX9" fmla="*/ 5393880 w 12332516"/>
              <a:gd name="connsiteY9" fmla="*/ 5944182 h 6251141"/>
              <a:gd name="connsiteX10" fmla="*/ 5877638 w 12332516"/>
              <a:gd name="connsiteY10" fmla="*/ 6251141 h 6251141"/>
              <a:gd name="connsiteX11" fmla="*/ 6150141 w 12332516"/>
              <a:gd name="connsiteY11" fmla="*/ 5928413 h 6251141"/>
              <a:gd name="connsiteX12" fmla="*/ 9277333 w 12332516"/>
              <a:gd name="connsiteY12" fmla="*/ 5931628 h 6251141"/>
              <a:gd name="connsiteX13" fmla="*/ 10186235 w 12332516"/>
              <a:gd name="connsiteY13" fmla="*/ 5934503 h 6251141"/>
              <a:gd name="connsiteX14" fmla="*/ 11106174 w 12332516"/>
              <a:gd name="connsiteY14" fmla="*/ 5942370 h 6251141"/>
              <a:gd name="connsiteX15" fmla="*/ 12264257 w 12332516"/>
              <a:gd name="connsiteY15" fmla="*/ 5941324 h 6251141"/>
              <a:gd name="connsiteX16" fmla="*/ 12289901 w 12332516"/>
              <a:gd name="connsiteY16" fmla="*/ 2652389 h 6251141"/>
              <a:gd name="connsiteX17" fmla="*/ 12280552 w 12332516"/>
              <a:gd name="connsiteY17" fmla="*/ 196317 h 6251141"/>
              <a:gd name="connsiteX18" fmla="*/ 11824723 w 12332516"/>
              <a:gd name="connsiteY18" fmla="*/ 149039 h 6251141"/>
              <a:gd name="connsiteX19" fmla="*/ 10295765 w 12332516"/>
              <a:gd name="connsiteY19" fmla="*/ 142483 h 6251141"/>
              <a:gd name="connsiteX20" fmla="*/ 7778825 w 12332516"/>
              <a:gd name="connsiteY20" fmla="*/ 95914 h 6251141"/>
              <a:gd name="connsiteX21" fmla="*/ 2071691 w 12332516"/>
              <a:gd name="connsiteY21" fmla="*/ 20004 h 6251141"/>
              <a:gd name="connsiteX0" fmla="*/ 2071691 w 12322347"/>
              <a:gd name="connsiteY0" fmla="*/ 0 h 6231137"/>
              <a:gd name="connsiteX1" fmla="*/ 483610 w 12322347"/>
              <a:gd name="connsiteY1" fmla="*/ 10761 h 6231137"/>
              <a:gd name="connsiteX2" fmla="*/ 36453 w 12322347"/>
              <a:gd name="connsiteY2" fmla="*/ 2652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483610 w 12322347"/>
              <a:gd name="connsiteY1" fmla="*/ 10761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071691 w 12322347"/>
              <a:gd name="connsiteY0" fmla="*/ 0 h 6231137"/>
              <a:gd name="connsiteX1" fmla="*/ 578608 w 12322347"/>
              <a:gd name="connsiteY1" fmla="*/ 42448 h 6231137"/>
              <a:gd name="connsiteX2" fmla="*/ 36453 w 12322347"/>
              <a:gd name="connsiteY2" fmla="*/ 68771 h 6231137"/>
              <a:gd name="connsiteX3" fmla="*/ 36452 w 12322347"/>
              <a:gd name="connsiteY3" fmla="*/ 844885 h 6231137"/>
              <a:gd name="connsiteX4" fmla="*/ 17296 w 12322347"/>
              <a:gd name="connsiteY4" fmla="*/ 1369703 h 6231137"/>
              <a:gd name="connsiteX5" fmla="*/ 6679 w 12322347"/>
              <a:gd name="connsiteY5" fmla="*/ 4594908 h 6231137"/>
              <a:gd name="connsiteX6" fmla="*/ 89932 w 12322347"/>
              <a:gd name="connsiteY6" fmla="*/ 5941557 h 6231137"/>
              <a:gd name="connsiteX7" fmla="*/ 2768884 w 12322347"/>
              <a:gd name="connsiteY7" fmla="*/ 5929698 h 6231137"/>
              <a:gd name="connsiteX8" fmla="*/ 4422579 w 12322347"/>
              <a:gd name="connsiteY8" fmla="*/ 5908315 h 6231137"/>
              <a:gd name="connsiteX9" fmla="*/ 5393880 w 12322347"/>
              <a:gd name="connsiteY9" fmla="*/ 5924178 h 6231137"/>
              <a:gd name="connsiteX10" fmla="*/ 5877638 w 12322347"/>
              <a:gd name="connsiteY10" fmla="*/ 6231137 h 6231137"/>
              <a:gd name="connsiteX11" fmla="*/ 6150141 w 12322347"/>
              <a:gd name="connsiteY11" fmla="*/ 5908409 h 6231137"/>
              <a:gd name="connsiteX12" fmla="*/ 9277333 w 12322347"/>
              <a:gd name="connsiteY12" fmla="*/ 5911624 h 6231137"/>
              <a:gd name="connsiteX13" fmla="*/ 10186235 w 12322347"/>
              <a:gd name="connsiteY13" fmla="*/ 5914499 h 6231137"/>
              <a:gd name="connsiteX14" fmla="*/ 11106174 w 12322347"/>
              <a:gd name="connsiteY14" fmla="*/ 5922366 h 6231137"/>
              <a:gd name="connsiteX15" fmla="*/ 12264257 w 12322347"/>
              <a:gd name="connsiteY15" fmla="*/ 5921320 h 6231137"/>
              <a:gd name="connsiteX16" fmla="*/ 12289901 w 12322347"/>
              <a:gd name="connsiteY16" fmla="*/ 2632385 h 6231137"/>
              <a:gd name="connsiteX17" fmla="*/ 12280552 w 12322347"/>
              <a:gd name="connsiteY17" fmla="*/ 176313 h 6231137"/>
              <a:gd name="connsiteX18" fmla="*/ 11824723 w 12322347"/>
              <a:gd name="connsiteY18" fmla="*/ 129035 h 6231137"/>
              <a:gd name="connsiteX19" fmla="*/ 10295765 w 12322347"/>
              <a:gd name="connsiteY19" fmla="*/ 122479 h 6231137"/>
              <a:gd name="connsiteX20" fmla="*/ 7778825 w 12322347"/>
              <a:gd name="connsiteY20" fmla="*/ 75910 h 6231137"/>
              <a:gd name="connsiteX21" fmla="*/ 2071691 w 12322347"/>
              <a:gd name="connsiteY21" fmla="*/ 0 h 6231137"/>
              <a:gd name="connsiteX0" fmla="*/ 2261685 w 12322347"/>
              <a:gd name="connsiteY0" fmla="*/ 10365 h 6188689"/>
              <a:gd name="connsiteX1" fmla="*/ 578608 w 12322347"/>
              <a:gd name="connsiteY1" fmla="*/ 0 h 6188689"/>
              <a:gd name="connsiteX2" fmla="*/ 36453 w 12322347"/>
              <a:gd name="connsiteY2" fmla="*/ 26323 h 6188689"/>
              <a:gd name="connsiteX3" fmla="*/ 36452 w 12322347"/>
              <a:gd name="connsiteY3" fmla="*/ 802437 h 6188689"/>
              <a:gd name="connsiteX4" fmla="*/ 17296 w 12322347"/>
              <a:gd name="connsiteY4" fmla="*/ 1327255 h 6188689"/>
              <a:gd name="connsiteX5" fmla="*/ 6679 w 12322347"/>
              <a:gd name="connsiteY5" fmla="*/ 4552460 h 6188689"/>
              <a:gd name="connsiteX6" fmla="*/ 89932 w 12322347"/>
              <a:gd name="connsiteY6" fmla="*/ 5899109 h 6188689"/>
              <a:gd name="connsiteX7" fmla="*/ 2768884 w 12322347"/>
              <a:gd name="connsiteY7" fmla="*/ 5887250 h 6188689"/>
              <a:gd name="connsiteX8" fmla="*/ 4422579 w 12322347"/>
              <a:gd name="connsiteY8" fmla="*/ 5865867 h 6188689"/>
              <a:gd name="connsiteX9" fmla="*/ 5393880 w 12322347"/>
              <a:gd name="connsiteY9" fmla="*/ 5881730 h 6188689"/>
              <a:gd name="connsiteX10" fmla="*/ 5877638 w 12322347"/>
              <a:gd name="connsiteY10" fmla="*/ 6188689 h 6188689"/>
              <a:gd name="connsiteX11" fmla="*/ 6150141 w 12322347"/>
              <a:gd name="connsiteY11" fmla="*/ 5865961 h 6188689"/>
              <a:gd name="connsiteX12" fmla="*/ 9277333 w 12322347"/>
              <a:gd name="connsiteY12" fmla="*/ 5869176 h 6188689"/>
              <a:gd name="connsiteX13" fmla="*/ 10186235 w 12322347"/>
              <a:gd name="connsiteY13" fmla="*/ 5872051 h 6188689"/>
              <a:gd name="connsiteX14" fmla="*/ 11106174 w 12322347"/>
              <a:gd name="connsiteY14" fmla="*/ 5879918 h 6188689"/>
              <a:gd name="connsiteX15" fmla="*/ 12264257 w 12322347"/>
              <a:gd name="connsiteY15" fmla="*/ 5878872 h 6188689"/>
              <a:gd name="connsiteX16" fmla="*/ 12289901 w 12322347"/>
              <a:gd name="connsiteY16" fmla="*/ 2589937 h 6188689"/>
              <a:gd name="connsiteX17" fmla="*/ 12280552 w 12322347"/>
              <a:gd name="connsiteY17" fmla="*/ 133865 h 6188689"/>
              <a:gd name="connsiteX18" fmla="*/ 11824723 w 12322347"/>
              <a:gd name="connsiteY18" fmla="*/ 86587 h 6188689"/>
              <a:gd name="connsiteX19" fmla="*/ 10295765 w 12322347"/>
              <a:gd name="connsiteY19" fmla="*/ 80031 h 6188689"/>
              <a:gd name="connsiteX20" fmla="*/ 7778825 w 12322347"/>
              <a:gd name="connsiteY20" fmla="*/ 33462 h 6188689"/>
              <a:gd name="connsiteX21" fmla="*/ 2261685 w 12322347"/>
              <a:gd name="connsiteY21" fmla="*/ 10365 h 6188689"/>
              <a:gd name="connsiteX0" fmla="*/ 2261685 w 12322347"/>
              <a:gd name="connsiteY0" fmla="*/ 0 h 6178324"/>
              <a:gd name="connsiteX1" fmla="*/ 816102 w 12322347"/>
              <a:gd name="connsiteY1" fmla="*/ 10760 h 6178324"/>
              <a:gd name="connsiteX2" fmla="*/ 36453 w 12322347"/>
              <a:gd name="connsiteY2" fmla="*/ 15958 h 6178324"/>
              <a:gd name="connsiteX3" fmla="*/ 36452 w 12322347"/>
              <a:gd name="connsiteY3" fmla="*/ 792072 h 6178324"/>
              <a:gd name="connsiteX4" fmla="*/ 17296 w 12322347"/>
              <a:gd name="connsiteY4" fmla="*/ 1316890 h 6178324"/>
              <a:gd name="connsiteX5" fmla="*/ 6679 w 12322347"/>
              <a:gd name="connsiteY5" fmla="*/ 4542095 h 6178324"/>
              <a:gd name="connsiteX6" fmla="*/ 89932 w 12322347"/>
              <a:gd name="connsiteY6" fmla="*/ 5888744 h 6178324"/>
              <a:gd name="connsiteX7" fmla="*/ 2768884 w 12322347"/>
              <a:gd name="connsiteY7" fmla="*/ 5876885 h 6178324"/>
              <a:gd name="connsiteX8" fmla="*/ 4422579 w 12322347"/>
              <a:gd name="connsiteY8" fmla="*/ 5855502 h 6178324"/>
              <a:gd name="connsiteX9" fmla="*/ 5393880 w 12322347"/>
              <a:gd name="connsiteY9" fmla="*/ 5871365 h 6178324"/>
              <a:gd name="connsiteX10" fmla="*/ 5877638 w 12322347"/>
              <a:gd name="connsiteY10" fmla="*/ 6178324 h 6178324"/>
              <a:gd name="connsiteX11" fmla="*/ 6150141 w 12322347"/>
              <a:gd name="connsiteY11" fmla="*/ 5855596 h 6178324"/>
              <a:gd name="connsiteX12" fmla="*/ 9277333 w 12322347"/>
              <a:gd name="connsiteY12" fmla="*/ 5858811 h 6178324"/>
              <a:gd name="connsiteX13" fmla="*/ 10186235 w 12322347"/>
              <a:gd name="connsiteY13" fmla="*/ 5861686 h 6178324"/>
              <a:gd name="connsiteX14" fmla="*/ 11106174 w 12322347"/>
              <a:gd name="connsiteY14" fmla="*/ 5869553 h 6178324"/>
              <a:gd name="connsiteX15" fmla="*/ 12264257 w 12322347"/>
              <a:gd name="connsiteY15" fmla="*/ 5868507 h 6178324"/>
              <a:gd name="connsiteX16" fmla="*/ 12289901 w 12322347"/>
              <a:gd name="connsiteY16" fmla="*/ 2579572 h 6178324"/>
              <a:gd name="connsiteX17" fmla="*/ 12280552 w 12322347"/>
              <a:gd name="connsiteY17" fmla="*/ 123500 h 6178324"/>
              <a:gd name="connsiteX18" fmla="*/ 11824723 w 12322347"/>
              <a:gd name="connsiteY18" fmla="*/ 76222 h 6178324"/>
              <a:gd name="connsiteX19" fmla="*/ 10295765 w 12322347"/>
              <a:gd name="connsiteY19" fmla="*/ 69666 h 6178324"/>
              <a:gd name="connsiteX20" fmla="*/ 7778825 w 12322347"/>
              <a:gd name="connsiteY20" fmla="*/ 23097 h 6178324"/>
              <a:gd name="connsiteX21" fmla="*/ 2261685 w 12322347"/>
              <a:gd name="connsiteY21" fmla="*/ 0 h 61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22347" h="6178324">
                <a:moveTo>
                  <a:pt x="2261685" y="0"/>
                </a:moveTo>
                <a:lnTo>
                  <a:pt x="816102" y="10760"/>
                </a:lnTo>
                <a:lnTo>
                  <a:pt x="36453" y="15958"/>
                </a:lnTo>
                <a:cubicBezTo>
                  <a:pt x="36453" y="288746"/>
                  <a:pt x="36452" y="519284"/>
                  <a:pt x="36452" y="792072"/>
                </a:cubicBezTo>
                <a:cubicBezTo>
                  <a:pt x="37984" y="902748"/>
                  <a:pt x="15764" y="1206214"/>
                  <a:pt x="17296" y="1316890"/>
                </a:cubicBezTo>
                <a:cubicBezTo>
                  <a:pt x="32125" y="1752674"/>
                  <a:pt x="-17301" y="3705146"/>
                  <a:pt x="6679" y="4542095"/>
                </a:cubicBezTo>
                <a:cubicBezTo>
                  <a:pt x="46570" y="5225386"/>
                  <a:pt x="-51265" y="5916324"/>
                  <a:pt x="89932" y="5888744"/>
                </a:cubicBezTo>
                <a:cubicBezTo>
                  <a:pt x="879263" y="5903089"/>
                  <a:pt x="1955065" y="5877266"/>
                  <a:pt x="2768884" y="5876885"/>
                </a:cubicBezTo>
                <a:lnTo>
                  <a:pt x="4422579" y="5855502"/>
                </a:lnTo>
                <a:lnTo>
                  <a:pt x="5393880" y="5871365"/>
                </a:lnTo>
                <a:cubicBezTo>
                  <a:pt x="5664089" y="6007274"/>
                  <a:pt x="5704024" y="6065354"/>
                  <a:pt x="5877638" y="6178324"/>
                </a:cubicBezTo>
                <a:cubicBezTo>
                  <a:pt x="5954187" y="6102215"/>
                  <a:pt x="6049125" y="5996227"/>
                  <a:pt x="6150141" y="5855596"/>
                </a:cubicBezTo>
                <a:cubicBezTo>
                  <a:pt x="6237130" y="5852856"/>
                  <a:pt x="8916121" y="5865726"/>
                  <a:pt x="9277333" y="5858811"/>
                </a:cubicBezTo>
                <a:lnTo>
                  <a:pt x="10186235" y="5861686"/>
                </a:lnTo>
                <a:lnTo>
                  <a:pt x="11106174" y="5869553"/>
                </a:lnTo>
                <a:cubicBezTo>
                  <a:pt x="11463837" y="5859889"/>
                  <a:pt x="12237326" y="5912260"/>
                  <a:pt x="12264257" y="5868507"/>
                </a:cubicBezTo>
                <a:cubicBezTo>
                  <a:pt x="12302700" y="5662987"/>
                  <a:pt x="12276557" y="4364873"/>
                  <a:pt x="12289901" y="2579572"/>
                </a:cubicBezTo>
                <a:cubicBezTo>
                  <a:pt x="12338262" y="1498304"/>
                  <a:pt x="12330432" y="544926"/>
                  <a:pt x="12280552" y="123500"/>
                </a:cubicBezTo>
                <a:cubicBezTo>
                  <a:pt x="12274271" y="70433"/>
                  <a:pt x="12155521" y="85194"/>
                  <a:pt x="11824723" y="76222"/>
                </a:cubicBezTo>
                <a:cubicBezTo>
                  <a:pt x="11493925" y="67250"/>
                  <a:pt x="10495817" y="85585"/>
                  <a:pt x="10295765" y="69666"/>
                </a:cubicBezTo>
                <a:lnTo>
                  <a:pt x="7778825" y="23097"/>
                </a:lnTo>
                <a:lnTo>
                  <a:pt x="2261685" y="0"/>
                </a:lnTo>
                <a:close/>
              </a:path>
            </a:pathLst>
          </a:custGeom>
          <a:noFill/>
          <a:ln w="19050" cap="flat">
            <a:solidFill>
              <a:schemeClr val="tx1"/>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009086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2476-9072-689F-A4E0-2D37171F402F}"/>
              </a:ext>
            </a:extLst>
          </p:cNvPr>
          <p:cNvSpPr>
            <a:spLocks noGrp="1"/>
          </p:cNvSpPr>
          <p:nvPr>
            <p:ph type="title"/>
          </p:nvPr>
        </p:nvSpPr>
        <p:spPr/>
        <p:txBody>
          <a:bodyPr/>
          <a:lstStyle/>
          <a:p>
            <a:r>
              <a:rPr lang="en-US" dirty="0" err="1"/>
              <a:t>Textimprovement</a:t>
            </a:r>
            <a:r>
              <a:rPr lang="en-US" dirty="0"/>
              <a:t> with </a:t>
            </a:r>
            <a:r>
              <a:rPr lang="en-US" dirty="0" err="1"/>
              <a:t>DeepL</a:t>
            </a:r>
            <a:r>
              <a:rPr lang="en-US" dirty="0"/>
              <a:t> Write</a:t>
            </a:r>
            <a:endParaRPr lang="en-AT" dirty="0"/>
          </a:p>
        </p:txBody>
      </p:sp>
      <p:sp>
        <p:nvSpPr>
          <p:cNvPr id="3" name="Content Placeholder 2">
            <a:extLst>
              <a:ext uri="{FF2B5EF4-FFF2-40B4-BE49-F238E27FC236}">
                <a16:creationId xmlns:a16="http://schemas.microsoft.com/office/drawing/2014/main" id="{8CA73699-3E91-DB43-36D5-EDA9D2619F32}"/>
              </a:ext>
            </a:extLst>
          </p:cNvPr>
          <p:cNvSpPr>
            <a:spLocks noGrp="1"/>
          </p:cNvSpPr>
          <p:nvPr>
            <p:ph sz="half" idx="1"/>
          </p:nvPr>
        </p:nvSpPr>
        <p:spPr/>
        <p:txBody>
          <a:bodyPr>
            <a:normAutofit fontScale="47500" lnSpcReduction="20000"/>
          </a:bodyPr>
          <a:lstStyle/>
          <a:p>
            <a:r>
              <a:rPr lang="de-DE" dirty="0"/>
              <a:t>Titel: Meine komische </a:t>
            </a:r>
            <a:r>
              <a:rPr lang="de-DE" dirty="0" err="1"/>
              <a:t>Nachberin</a:t>
            </a:r>
            <a:endParaRPr lang="de-DE" dirty="0"/>
          </a:p>
          <a:p>
            <a:r>
              <a:rPr lang="de-DE" dirty="0"/>
              <a:t>Also, ich hab da diese Nachbarin. Sie ist echt seltsam. Ihr Name ist Frau Müller, glaub ich. Jedenfalls sieht sie immer aus wie ein Vogelscheuche. Ihre Haare sind so wirr, als hätte sie seit Jahren keinem Kamm mehr benutzt. Und ihre Kleidung! Sie trägt immer diese langen, flatternden Röcke, die total altmodisch aussehen. Man könnte denken, sie ist direkt aus dem Mittelalter heraus gekommen.</a:t>
            </a:r>
          </a:p>
          <a:p>
            <a:r>
              <a:rPr lang="de-DE" dirty="0"/>
              <a:t>Außerdem spricht sie komisch. Ihr Akzent klingt, als würde sie aus einem anderem Land kommen, obwohl sie hier schon immer gelebt hat. Und sie redet auch mit sich selber, ständig! Manchmal höre ich sie durch die dünnen Wände murmeln, als würde sie mit unsichtbaren Freunden sprechen. Das ist echt gruselig.</a:t>
            </a:r>
          </a:p>
          <a:p>
            <a:r>
              <a:rPr lang="de-DE" dirty="0"/>
              <a:t>Aber das Schlimmste ist ihr Garten. Der sieht aus wie ein Dschungel! Überall wuchert Unkraut, und die Pflanzen sehen aus, als hätten sie schon bessere Tage gesehen. Manchmal glaube ich, dass sie mit ihren Pflanzen spricht, denn ich sehe sie oft dabei, wie sie leise zu den Blumen flüstert. Wer weiß, was sie denen erzählt.</a:t>
            </a:r>
          </a:p>
          <a:p>
            <a:r>
              <a:rPr lang="de-DE" dirty="0"/>
              <a:t>Insgesamt ist Frau Müller echt ein komischer Vogel. Ich versuche, ihr aus dem Weg zu gehen, wann immer ich kann. Man weiß nie, was in ihrem verwunschenem Garten passiert, oder was sie sich sonst so ausdenkt.</a:t>
            </a:r>
            <a:endParaRPr lang="en-AT" dirty="0"/>
          </a:p>
        </p:txBody>
      </p:sp>
      <p:pic>
        <p:nvPicPr>
          <p:cNvPr id="6" name="Content Placeholder 5">
            <a:extLst>
              <a:ext uri="{FF2B5EF4-FFF2-40B4-BE49-F238E27FC236}">
                <a16:creationId xmlns:a16="http://schemas.microsoft.com/office/drawing/2014/main" id="{8888A489-0D4E-7598-6E7B-FB2513A3DBDD}"/>
              </a:ext>
            </a:extLst>
          </p:cNvPr>
          <p:cNvPicPr>
            <a:picLocks noGrp="1" noChangeAspect="1"/>
          </p:cNvPicPr>
          <p:nvPr>
            <p:ph sz="half" idx="2"/>
          </p:nvPr>
        </p:nvPicPr>
        <p:blipFill>
          <a:blip r:embed="rId2"/>
          <a:stretch>
            <a:fillRect/>
          </a:stretch>
        </p:blipFill>
        <p:spPr>
          <a:xfrm>
            <a:off x="7955502" y="857097"/>
            <a:ext cx="3554397" cy="5211689"/>
          </a:xfrm>
        </p:spPr>
      </p:pic>
      <p:sp>
        <p:nvSpPr>
          <p:cNvPr id="5" name="Arrow: Right 4">
            <a:extLst>
              <a:ext uri="{FF2B5EF4-FFF2-40B4-BE49-F238E27FC236}">
                <a16:creationId xmlns:a16="http://schemas.microsoft.com/office/drawing/2014/main" id="{0A9624E3-8D58-76C7-F021-0146A5798656}"/>
              </a:ext>
            </a:extLst>
          </p:cNvPr>
          <p:cNvSpPr/>
          <p:nvPr/>
        </p:nvSpPr>
        <p:spPr>
          <a:xfrm>
            <a:off x="5782737" y="5628073"/>
            <a:ext cx="1718582" cy="55621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hlinkClick r:id="rId3"/>
              </a:rPr>
              <a:t>DeepL</a:t>
            </a:r>
            <a:r>
              <a:rPr lang="en-US" dirty="0">
                <a:hlinkClick r:id="rId3"/>
              </a:rPr>
              <a:t>-Write</a:t>
            </a:r>
            <a:endParaRPr lang="en-AT" dirty="0"/>
          </a:p>
        </p:txBody>
      </p:sp>
    </p:spTree>
    <p:extLst>
      <p:ext uri="{BB962C8B-B14F-4D97-AF65-F5344CB8AC3E}">
        <p14:creationId xmlns:p14="http://schemas.microsoft.com/office/powerpoint/2010/main" val="74572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D91DD-DD14-B3EC-F056-8241C425E42A}"/>
              </a:ext>
            </a:extLst>
          </p:cNvPr>
          <p:cNvPicPr>
            <a:picLocks noChangeAspect="1"/>
          </p:cNvPicPr>
          <p:nvPr/>
        </p:nvPicPr>
        <p:blipFill>
          <a:blip r:embed="rId2"/>
          <a:stretch>
            <a:fillRect/>
          </a:stretch>
        </p:blipFill>
        <p:spPr>
          <a:xfrm>
            <a:off x="515471" y="1232245"/>
            <a:ext cx="10744200" cy="4765655"/>
          </a:xfrm>
          <a:prstGeom prst="rect">
            <a:avLst/>
          </a:prstGeom>
          <a:ln>
            <a:noFill/>
          </a:ln>
          <a:effectLst>
            <a:outerShdw blurRad="292100" dist="139700" dir="2700000" algn="tl" rotWithShape="0">
              <a:srgbClr val="333333">
                <a:alpha val="65000"/>
              </a:srgbClr>
            </a:outerShdw>
          </a:effectLst>
        </p:spPr>
      </p:pic>
      <p:sp>
        <p:nvSpPr>
          <p:cNvPr id="4" name="Arrow: Right 3">
            <a:extLst>
              <a:ext uri="{FF2B5EF4-FFF2-40B4-BE49-F238E27FC236}">
                <a16:creationId xmlns:a16="http://schemas.microsoft.com/office/drawing/2014/main" id="{8C4126EC-16F3-F474-A8FC-4CE75E4C0459}"/>
              </a:ext>
            </a:extLst>
          </p:cNvPr>
          <p:cNvSpPr/>
          <p:nvPr/>
        </p:nvSpPr>
        <p:spPr>
          <a:xfrm rot="1291226">
            <a:off x="9693771" y="1834388"/>
            <a:ext cx="701305" cy="315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grpSp>
        <p:nvGrpSpPr>
          <p:cNvPr id="10" name="Group 9">
            <a:extLst>
              <a:ext uri="{FF2B5EF4-FFF2-40B4-BE49-F238E27FC236}">
                <a16:creationId xmlns:a16="http://schemas.microsoft.com/office/drawing/2014/main" id="{5E5D157B-EBB6-5332-E698-C49282C0EB04}"/>
              </a:ext>
            </a:extLst>
          </p:cNvPr>
          <p:cNvGrpSpPr/>
          <p:nvPr/>
        </p:nvGrpSpPr>
        <p:grpSpPr>
          <a:xfrm>
            <a:off x="5896066" y="2397127"/>
            <a:ext cx="3240360" cy="2075040"/>
            <a:chOff x="5896066" y="2397127"/>
            <a:chExt cx="3240360" cy="207504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82BFD20-A681-5B2F-FDFB-4D3A47C7914E}"/>
                    </a:ext>
                  </a:extLst>
                </p14:cNvPr>
                <p14:cNvContentPartPr/>
                <p14:nvPr/>
              </p14:nvContentPartPr>
              <p14:xfrm>
                <a:off x="6153106" y="2397127"/>
                <a:ext cx="2893680" cy="1071720"/>
              </p14:xfrm>
            </p:contentPart>
          </mc:Choice>
          <mc:Fallback xmlns="">
            <p:pic>
              <p:nvPicPr>
                <p:cNvPr id="8" name="Ink 7">
                  <a:extLst>
                    <a:ext uri="{FF2B5EF4-FFF2-40B4-BE49-F238E27FC236}">
                      <a16:creationId xmlns:a16="http://schemas.microsoft.com/office/drawing/2014/main" id="{582BFD20-A681-5B2F-FDFB-4D3A47C7914E}"/>
                    </a:ext>
                  </a:extLst>
                </p:cNvPr>
                <p:cNvPicPr/>
                <p:nvPr/>
              </p:nvPicPr>
              <p:blipFill>
                <a:blip r:embed="rId4"/>
                <a:stretch>
                  <a:fillRect/>
                </a:stretch>
              </p:blipFill>
              <p:spPr>
                <a:xfrm>
                  <a:off x="6144466" y="2388127"/>
                  <a:ext cx="2911320" cy="1089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3EDF6F6-C37A-AB67-FAAB-C80468006D7F}"/>
                    </a:ext>
                  </a:extLst>
                </p14:cNvPr>
                <p14:cNvContentPartPr/>
                <p14:nvPr/>
              </p14:nvContentPartPr>
              <p14:xfrm>
                <a:off x="5896066" y="3540487"/>
                <a:ext cx="3240360" cy="931680"/>
              </p14:xfrm>
            </p:contentPart>
          </mc:Choice>
          <mc:Fallback xmlns="">
            <p:pic>
              <p:nvPicPr>
                <p:cNvPr id="9" name="Ink 8">
                  <a:extLst>
                    <a:ext uri="{FF2B5EF4-FFF2-40B4-BE49-F238E27FC236}">
                      <a16:creationId xmlns:a16="http://schemas.microsoft.com/office/drawing/2014/main" id="{D3EDF6F6-C37A-AB67-FAAB-C80468006D7F}"/>
                    </a:ext>
                  </a:extLst>
                </p:cNvPr>
                <p:cNvPicPr/>
                <p:nvPr/>
              </p:nvPicPr>
              <p:blipFill>
                <a:blip r:embed="rId6"/>
                <a:stretch>
                  <a:fillRect/>
                </a:stretch>
              </p:blipFill>
              <p:spPr>
                <a:xfrm>
                  <a:off x="5887426" y="3531487"/>
                  <a:ext cx="3258000" cy="949320"/>
                </a:xfrm>
                <a:prstGeom prst="rect">
                  <a:avLst/>
                </a:prstGeom>
              </p:spPr>
            </p:pic>
          </mc:Fallback>
        </mc:AlternateContent>
      </p:grpSp>
      <p:pic>
        <p:nvPicPr>
          <p:cNvPr id="2" name="Picture 1">
            <a:extLst>
              <a:ext uri="{FF2B5EF4-FFF2-40B4-BE49-F238E27FC236}">
                <a16:creationId xmlns:a16="http://schemas.microsoft.com/office/drawing/2014/main" id="{CD879882-2872-4FBB-7B1A-3B13675C7018}"/>
              </a:ext>
            </a:extLst>
          </p:cNvPr>
          <p:cNvPicPr>
            <a:picLocks noChangeAspect="1"/>
          </p:cNvPicPr>
          <p:nvPr/>
        </p:nvPicPr>
        <p:blipFill>
          <a:blip r:embed="rId7"/>
          <a:stretch>
            <a:fillRect/>
          </a:stretch>
        </p:blipFill>
        <p:spPr>
          <a:xfrm>
            <a:off x="8914228" y="207222"/>
            <a:ext cx="2379162" cy="953383"/>
          </a:xfrm>
          <a:prstGeom prst="rect">
            <a:avLst/>
          </a:prstGeom>
        </p:spPr>
      </p:pic>
    </p:spTree>
    <p:extLst>
      <p:ext uri="{BB962C8B-B14F-4D97-AF65-F5344CB8AC3E}">
        <p14:creationId xmlns:p14="http://schemas.microsoft.com/office/powerpoint/2010/main" val="2418735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6C6259C0-2BA0-AAF2-5006-46D198CBF225}"/>
                  </a:ext>
                </a:extLst>
              </p14:cNvPr>
              <p14:cNvContentPartPr/>
              <p14:nvPr/>
            </p14:nvContentPartPr>
            <p14:xfrm>
              <a:off x="2478586" y="2433847"/>
              <a:ext cx="360" cy="360"/>
            </p14:xfrm>
          </p:contentPart>
        </mc:Choice>
        <mc:Fallback xmlns="">
          <p:pic>
            <p:nvPicPr>
              <p:cNvPr id="2" name="Ink 1">
                <a:extLst>
                  <a:ext uri="{FF2B5EF4-FFF2-40B4-BE49-F238E27FC236}">
                    <a16:creationId xmlns:a16="http://schemas.microsoft.com/office/drawing/2014/main" id="{6C6259C0-2BA0-AAF2-5006-46D198CBF225}"/>
                  </a:ext>
                </a:extLst>
              </p:cNvPr>
              <p:cNvPicPr/>
              <p:nvPr/>
            </p:nvPicPr>
            <p:blipFill>
              <a:blip r:embed="rId3"/>
              <a:stretch>
                <a:fillRect/>
              </a:stretch>
            </p:blipFill>
            <p:spPr>
              <a:xfrm>
                <a:off x="2469586" y="2425207"/>
                <a:ext cx="18000" cy="18000"/>
              </a:xfrm>
              <a:prstGeom prst="rect">
                <a:avLst/>
              </a:prstGeom>
            </p:spPr>
          </p:pic>
        </mc:Fallback>
      </mc:AlternateContent>
      <p:pic>
        <p:nvPicPr>
          <p:cNvPr id="6" name="Picture 5">
            <a:extLst>
              <a:ext uri="{FF2B5EF4-FFF2-40B4-BE49-F238E27FC236}">
                <a16:creationId xmlns:a16="http://schemas.microsoft.com/office/drawing/2014/main" id="{1D572010-216C-A623-80E6-EE6CAB3F2C4A}"/>
              </a:ext>
            </a:extLst>
          </p:cNvPr>
          <p:cNvPicPr>
            <a:picLocks noChangeAspect="1"/>
          </p:cNvPicPr>
          <p:nvPr/>
        </p:nvPicPr>
        <p:blipFill>
          <a:blip r:embed="rId4"/>
          <a:stretch>
            <a:fillRect/>
          </a:stretch>
        </p:blipFill>
        <p:spPr>
          <a:xfrm>
            <a:off x="0" y="574628"/>
            <a:ext cx="12192000" cy="5708743"/>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F85F3E9-4383-9C31-E675-0295D92B825D}"/>
                  </a:ext>
                </a:extLst>
              </p14:cNvPr>
              <p14:cNvContentPartPr/>
              <p14:nvPr/>
            </p14:nvContentPartPr>
            <p14:xfrm>
              <a:off x="10169266" y="1469407"/>
              <a:ext cx="1891800" cy="856440"/>
            </p14:xfrm>
          </p:contentPart>
        </mc:Choice>
        <mc:Fallback xmlns="">
          <p:pic>
            <p:nvPicPr>
              <p:cNvPr id="7" name="Ink 6">
                <a:extLst>
                  <a:ext uri="{FF2B5EF4-FFF2-40B4-BE49-F238E27FC236}">
                    <a16:creationId xmlns:a16="http://schemas.microsoft.com/office/drawing/2014/main" id="{BF85F3E9-4383-9C31-E675-0295D92B825D}"/>
                  </a:ext>
                </a:extLst>
              </p:cNvPr>
              <p:cNvPicPr/>
              <p:nvPr/>
            </p:nvPicPr>
            <p:blipFill>
              <a:blip r:embed="rId6"/>
              <a:stretch>
                <a:fillRect/>
              </a:stretch>
            </p:blipFill>
            <p:spPr>
              <a:xfrm>
                <a:off x="10160266" y="1460407"/>
                <a:ext cx="1909440" cy="874080"/>
              </a:xfrm>
              <a:prstGeom prst="rect">
                <a:avLst/>
              </a:prstGeom>
            </p:spPr>
          </p:pic>
        </mc:Fallback>
      </mc:AlternateContent>
      <p:sp>
        <p:nvSpPr>
          <p:cNvPr id="8" name="Title 1">
            <a:extLst>
              <a:ext uri="{FF2B5EF4-FFF2-40B4-BE49-F238E27FC236}">
                <a16:creationId xmlns:a16="http://schemas.microsoft.com/office/drawing/2014/main" id="{FC884167-347C-6EC5-A546-496FFA7BF422}"/>
              </a:ext>
            </a:extLst>
          </p:cNvPr>
          <p:cNvSpPr txBox="1">
            <a:spLocks/>
          </p:cNvSpPr>
          <p:nvPr/>
        </p:nvSpPr>
        <p:spPr>
          <a:xfrm>
            <a:off x="582706" y="181349"/>
            <a:ext cx="10515600" cy="401357"/>
          </a:xfrm>
          <a:prstGeom prst="rect">
            <a:avLst/>
          </a:prstGeom>
        </p:spPr>
        <p:txBody>
          <a:bodyPr>
            <a:normAutofit fontScale="90000" lnSpcReduction="1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dirty="0" err="1"/>
              <a:t>DeepL</a:t>
            </a:r>
            <a:r>
              <a:rPr lang="en-US" dirty="0"/>
              <a:t> Write: corrections only</a:t>
            </a:r>
            <a:endParaRPr lang="en-AT" dirty="0"/>
          </a:p>
        </p:txBody>
      </p:sp>
    </p:spTree>
    <p:extLst>
      <p:ext uri="{BB962C8B-B14F-4D97-AF65-F5344CB8AC3E}">
        <p14:creationId xmlns:p14="http://schemas.microsoft.com/office/powerpoint/2010/main" val="710195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FB5426F-482B-4074-A203-9F2C2BEB0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F778232E-C75B-4B3C-9201-81C07757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0086" y="335066"/>
            <a:ext cx="7441203" cy="6013686"/>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Freeform: Shape 3082">
            <a:extLst>
              <a:ext uri="{FF2B5EF4-FFF2-40B4-BE49-F238E27FC236}">
                <a16:creationId xmlns:a16="http://schemas.microsoft.com/office/drawing/2014/main" id="{A7F160B5-A1CE-4576-8323-263FB7D1B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9246" y="762711"/>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460CD71-3BF0-4754-9789-4B2034925448}"/>
              </a:ext>
            </a:extLst>
          </p:cNvPr>
          <p:cNvSpPr>
            <a:spLocks noGrp="1"/>
          </p:cNvSpPr>
          <p:nvPr>
            <p:ph type="ctrTitle"/>
          </p:nvPr>
        </p:nvSpPr>
        <p:spPr>
          <a:xfrm>
            <a:off x="8151549" y="1407381"/>
            <a:ext cx="3330106" cy="2904121"/>
          </a:xfrm>
        </p:spPr>
        <p:txBody>
          <a:bodyPr anchor="ctr">
            <a:normAutofit/>
          </a:bodyPr>
          <a:lstStyle/>
          <a:p>
            <a:pPr>
              <a:lnSpc>
                <a:spcPct val="90000"/>
              </a:lnSpc>
            </a:pPr>
            <a:r>
              <a:rPr lang="en-US" dirty="0"/>
              <a:t>Have you tried using AI for your preparation or teaching?</a:t>
            </a:r>
            <a:endParaRPr lang="en-AT" dirty="0"/>
          </a:p>
        </p:txBody>
      </p:sp>
      <p:sp>
        <p:nvSpPr>
          <p:cNvPr id="3" name="Subtitle 2">
            <a:extLst>
              <a:ext uri="{FF2B5EF4-FFF2-40B4-BE49-F238E27FC236}">
                <a16:creationId xmlns:a16="http://schemas.microsoft.com/office/drawing/2014/main" id="{E4D488BD-0A70-F477-38DB-C85BAB2B096B}"/>
              </a:ext>
            </a:extLst>
          </p:cNvPr>
          <p:cNvSpPr>
            <a:spLocks noGrp="1"/>
          </p:cNvSpPr>
          <p:nvPr>
            <p:ph type="subTitle" idx="1"/>
          </p:nvPr>
        </p:nvSpPr>
        <p:spPr>
          <a:xfrm>
            <a:off x="8290559" y="5300330"/>
            <a:ext cx="3381956" cy="1084567"/>
          </a:xfrm>
        </p:spPr>
        <p:txBody>
          <a:bodyPr anchor="t">
            <a:normAutofit/>
          </a:bodyPr>
          <a:lstStyle/>
          <a:p>
            <a:pPr algn="ctr">
              <a:lnSpc>
                <a:spcPct val="90000"/>
              </a:lnSpc>
            </a:pPr>
            <a:r>
              <a:rPr lang="en-US" sz="1800" dirty="0"/>
              <a:t>Please follow this link and share your experiences. </a:t>
            </a:r>
          </a:p>
          <a:p>
            <a:pPr>
              <a:buNone/>
            </a:pPr>
            <a:br>
              <a:rPr lang="en-US" sz="800" dirty="0"/>
            </a:br>
            <a:endParaRPr lang="en-US" sz="800" dirty="0"/>
          </a:p>
          <a:p>
            <a:pPr marL="0" marR="0"/>
            <a:r>
              <a:rPr lang="en-US" sz="800">
                <a:solidFill>
                  <a:srgbClr val="000000"/>
                </a:solidFill>
                <a:effectLst/>
                <a:hlinkClick r:id="rId2"/>
              </a:rPr>
              <a:t>https://docs.google.com/forms/d/e/1FAIpQLSfmmhSvHsXhEQmvcSzOfjmSWPupt_XIAprJa2tuQiN2YCWGnQ/viewform?usp=header</a:t>
            </a:r>
            <a:r>
              <a:rPr lang="en-US" sz="800">
                <a:solidFill>
                  <a:srgbClr val="000000"/>
                </a:solidFill>
                <a:effectLst/>
              </a:rPr>
              <a:t> </a:t>
            </a:r>
          </a:p>
          <a:p>
            <a:pPr algn="ctr">
              <a:lnSpc>
                <a:spcPct val="90000"/>
              </a:lnSpc>
            </a:pPr>
            <a:endParaRPr lang="en-US" sz="1100" dirty="0"/>
          </a:p>
        </p:txBody>
      </p:sp>
      <p:pic>
        <p:nvPicPr>
          <p:cNvPr id="3074" name="Picture 2" descr="Sanduhr, Zeit, Std, Uhr, Glas, Timer">
            <a:extLst>
              <a:ext uri="{FF2B5EF4-FFF2-40B4-BE49-F238E27FC236}">
                <a16:creationId xmlns:a16="http://schemas.microsoft.com/office/drawing/2014/main" id="{C7EB97CF-38B1-FD02-4D14-46777DD514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0344" y="699373"/>
            <a:ext cx="6917251" cy="5222524"/>
          </a:xfrm>
          <a:prstGeom prst="rect">
            <a:avLst/>
          </a:prstGeom>
          <a:noFill/>
          <a:extLst>
            <a:ext uri="{909E8E84-426E-40DD-AFC4-6F175D3DCCD1}">
              <a14:hiddenFill xmlns:a14="http://schemas.microsoft.com/office/drawing/2010/main">
                <a:solidFill>
                  <a:srgbClr val="FFFFFF"/>
                </a:solidFill>
              </a14:hiddenFill>
            </a:ext>
          </a:extLst>
        </p:spPr>
      </p:pic>
      <p:sp>
        <p:nvSpPr>
          <p:cNvPr id="3085" name="Freeform: Shape 3084">
            <a:extLst>
              <a:ext uri="{FF2B5EF4-FFF2-40B4-BE49-F238E27FC236}">
                <a16:creationId xmlns:a16="http://schemas.microsoft.com/office/drawing/2014/main" id="{33366780-B46E-437C-812E-406B7500D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7663" y="782008"/>
            <a:ext cx="4297875" cy="4329484"/>
          </a:xfrm>
          <a:custGeom>
            <a:avLst/>
            <a:gdLst>
              <a:gd name="connsiteX0" fmla="*/ 3063362 w 5358686"/>
              <a:gd name="connsiteY0" fmla="*/ 3429562 h 3905917"/>
              <a:gd name="connsiteX1" fmla="*/ 4752173 w 5358686"/>
              <a:gd name="connsiteY1" fmla="*/ 3086315 h 3905917"/>
              <a:gd name="connsiteX2" fmla="*/ 5358470 w 5358686"/>
              <a:gd name="connsiteY2" fmla="*/ 1525101 h 3905917"/>
              <a:gd name="connsiteX3" fmla="*/ 4960932 w 5358686"/>
              <a:gd name="connsiteY3" fmla="*/ 466701 h 3905917"/>
              <a:gd name="connsiteX4" fmla="*/ 932230 w 5358686"/>
              <a:gd name="connsiteY4" fmla="*/ 19557 h 3905917"/>
              <a:gd name="connsiteX5" fmla="*/ 62745 w 5358686"/>
              <a:gd name="connsiteY5" fmla="*/ 783491 h 3905917"/>
              <a:gd name="connsiteX6" fmla="*/ 230579 w 5358686"/>
              <a:gd name="connsiteY6" fmla="*/ 2939564 h 3905917"/>
              <a:gd name="connsiteX7" fmla="*/ 2493030 w 5358686"/>
              <a:gd name="connsiteY7" fmla="*/ 3459876 h 3905917"/>
              <a:gd name="connsiteX8" fmla="*/ 2539191 w 5358686"/>
              <a:gd name="connsiteY8" fmla="*/ 3905918 h 3905917"/>
              <a:gd name="connsiteX9" fmla="*/ 3063362 w 5358686"/>
              <a:gd name="connsiteY9" fmla="*/ 3429562 h 3905917"/>
              <a:gd name="connsiteX0" fmla="*/ 3495230 w 5358668"/>
              <a:gd name="connsiteY0" fmla="*/ 3367114 h 3905918"/>
              <a:gd name="connsiteX1" fmla="*/ 4752173 w 5358668"/>
              <a:gd name="connsiteY1" fmla="*/ 3086315 h 3905918"/>
              <a:gd name="connsiteX2" fmla="*/ 5358470 w 5358668"/>
              <a:gd name="connsiteY2" fmla="*/ 1525101 h 3905918"/>
              <a:gd name="connsiteX3" fmla="*/ 4960932 w 5358668"/>
              <a:gd name="connsiteY3" fmla="*/ 466701 h 3905918"/>
              <a:gd name="connsiteX4" fmla="*/ 932230 w 5358668"/>
              <a:gd name="connsiteY4" fmla="*/ 19557 h 3905918"/>
              <a:gd name="connsiteX5" fmla="*/ 62745 w 5358668"/>
              <a:gd name="connsiteY5" fmla="*/ 783491 h 3905918"/>
              <a:gd name="connsiteX6" fmla="*/ 230579 w 5358668"/>
              <a:gd name="connsiteY6" fmla="*/ 2939564 h 3905918"/>
              <a:gd name="connsiteX7" fmla="*/ 2493030 w 5358668"/>
              <a:gd name="connsiteY7" fmla="*/ 3459876 h 3905918"/>
              <a:gd name="connsiteX8" fmla="*/ 2539191 w 5358668"/>
              <a:gd name="connsiteY8" fmla="*/ 3905918 h 3905918"/>
              <a:gd name="connsiteX9" fmla="*/ 3495230 w 5358668"/>
              <a:gd name="connsiteY9" fmla="*/ 3367114 h 3905918"/>
              <a:gd name="connsiteX0" fmla="*/ 3573176 w 5436614"/>
              <a:gd name="connsiteY0" fmla="*/ 3367114 h 3905918"/>
              <a:gd name="connsiteX1" fmla="*/ 4830119 w 5436614"/>
              <a:gd name="connsiteY1" fmla="*/ 3086315 h 3905918"/>
              <a:gd name="connsiteX2" fmla="*/ 5436416 w 5436614"/>
              <a:gd name="connsiteY2" fmla="*/ 1525101 h 3905918"/>
              <a:gd name="connsiteX3" fmla="*/ 5038878 w 5436614"/>
              <a:gd name="connsiteY3" fmla="*/ 466701 h 3905918"/>
              <a:gd name="connsiteX4" fmla="*/ 1010176 w 5436614"/>
              <a:gd name="connsiteY4" fmla="*/ 19557 h 3905918"/>
              <a:gd name="connsiteX5" fmla="*/ 140691 w 5436614"/>
              <a:gd name="connsiteY5" fmla="*/ 783491 h 3905918"/>
              <a:gd name="connsiteX6" fmla="*/ 308525 w 5436614"/>
              <a:gd name="connsiteY6" fmla="*/ 2939564 h 3905918"/>
              <a:gd name="connsiteX7" fmla="*/ 3039861 w 5436614"/>
              <a:gd name="connsiteY7" fmla="*/ 3409918 h 3905918"/>
              <a:gd name="connsiteX8" fmla="*/ 2617137 w 5436614"/>
              <a:gd name="connsiteY8" fmla="*/ 3905918 h 3905918"/>
              <a:gd name="connsiteX9" fmla="*/ 3573176 w 5436614"/>
              <a:gd name="connsiteY9" fmla="*/ 3367114 h 3905918"/>
              <a:gd name="connsiteX0" fmla="*/ 3573176 w 5436614"/>
              <a:gd name="connsiteY0" fmla="*/ 3367114 h 3843470"/>
              <a:gd name="connsiteX1" fmla="*/ 4830119 w 5436614"/>
              <a:gd name="connsiteY1" fmla="*/ 3086315 h 3843470"/>
              <a:gd name="connsiteX2" fmla="*/ 5436416 w 5436614"/>
              <a:gd name="connsiteY2" fmla="*/ 1525101 h 3843470"/>
              <a:gd name="connsiteX3" fmla="*/ 5038878 w 5436614"/>
              <a:gd name="connsiteY3" fmla="*/ 466701 h 3843470"/>
              <a:gd name="connsiteX4" fmla="*/ 1010176 w 5436614"/>
              <a:gd name="connsiteY4" fmla="*/ 19557 h 3843470"/>
              <a:gd name="connsiteX5" fmla="*/ 140691 w 5436614"/>
              <a:gd name="connsiteY5" fmla="*/ 783491 h 3843470"/>
              <a:gd name="connsiteX6" fmla="*/ 308525 w 5436614"/>
              <a:gd name="connsiteY6" fmla="*/ 2939564 h 3843470"/>
              <a:gd name="connsiteX7" fmla="*/ 3039861 w 5436614"/>
              <a:gd name="connsiteY7" fmla="*/ 3409918 h 3843470"/>
              <a:gd name="connsiteX8" fmla="*/ 3123040 w 5436614"/>
              <a:gd name="connsiteY8" fmla="*/ 3843470 h 3843470"/>
              <a:gd name="connsiteX9" fmla="*/ 3573176 w 5436614"/>
              <a:gd name="connsiteY9" fmla="*/ 3367114 h 3843470"/>
              <a:gd name="connsiteX0" fmla="*/ 3733585 w 5436599"/>
              <a:gd name="connsiteY0" fmla="*/ 3417073 h 3843470"/>
              <a:gd name="connsiteX1" fmla="*/ 4830119 w 5436599"/>
              <a:gd name="connsiteY1" fmla="*/ 3086315 h 3843470"/>
              <a:gd name="connsiteX2" fmla="*/ 5436416 w 5436599"/>
              <a:gd name="connsiteY2" fmla="*/ 1525101 h 3843470"/>
              <a:gd name="connsiteX3" fmla="*/ 5038878 w 5436599"/>
              <a:gd name="connsiteY3" fmla="*/ 466701 h 3843470"/>
              <a:gd name="connsiteX4" fmla="*/ 1010176 w 5436599"/>
              <a:gd name="connsiteY4" fmla="*/ 19557 h 3843470"/>
              <a:gd name="connsiteX5" fmla="*/ 140691 w 5436599"/>
              <a:gd name="connsiteY5" fmla="*/ 783491 h 3843470"/>
              <a:gd name="connsiteX6" fmla="*/ 308525 w 5436599"/>
              <a:gd name="connsiteY6" fmla="*/ 2939564 h 3843470"/>
              <a:gd name="connsiteX7" fmla="*/ 3039861 w 5436599"/>
              <a:gd name="connsiteY7" fmla="*/ 3409918 h 3843470"/>
              <a:gd name="connsiteX8" fmla="*/ 3123040 w 5436599"/>
              <a:gd name="connsiteY8" fmla="*/ 3843470 h 3843470"/>
              <a:gd name="connsiteX9" fmla="*/ 3733585 w 5436599"/>
              <a:gd name="connsiteY9" fmla="*/ 3417073 h 3843470"/>
              <a:gd name="connsiteX0" fmla="*/ 3745572 w 5448586"/>
              <a:gd name="connsiteY0" fmla="*/ 3417073 h 3843470"/>
              <a:gd name="connsiteX1" fmla="*/ 4842106 w 5448586"/>
              <a:gd name="connsiteY1" fmla="*/ 3086315 h 3843470"/>
              <a:gd name="connsiteX2" fmla="*/ 5448403 w 5448586"/>
              <a:gd name="connsiteY2" fmla="*/ 1525101 h 3843470"/>
              <a:gd name="connsiteX3" fmla="*/ 5050865 w 5448586"/>
              <a:gd name="connsiteY3" fmla="*/ 466701 h 3843470"/>
              <a:gd name="connsiteX4" fmla="*/ 1022163 w 5448586"/>
              <a:gd name="connsiteY4" fmla="*/ 19557 h 3843470"/>
              <a:gd name="connsiteX5" fmla="*/ 152678 w 5448586"/>
              <a:gd name="connsiteY5" fmla="*/ 783491 h 3843470"/>
              <a:gd name="connsiteX6" fmla="*/ 320512 w 5448586"/>
              <a:gd name="connsiteY6" fmla="*/ 2939564 h 3843470"/>
              <a:gd name="connsiteX7" fmla="*/ 3236934 w 5448586"/>
              <a:gd name="connsiteY7" fmla="*/ 3422408 h 3843470"/>
              <a:gd name="connsiteX8" fmla="*/ 3135027 w 5448586"/>
              <a:gd name="connsiteY8" fmla="*/ 3843470 h 3843470"/>
              <a:gd name="connsiteX9" fmla="*/ 3745572 w 5448586"/>
              <a:gd name="connsiteY9" fmla="*/ 3417073 h 3843470"/>
              <a:gd name="connsiteX0" fmla="*/ 3745572 w 5448586"/>
              <a:gd name="connsiteY0" fmla="*/ 3417073 h 3793511"/>
              <a:gd name="connsiteX1" fmla="*/ 4842106 w 5448586"/>
              <a:gd name="connsiteY1" fmla="*/ 3086315 h 3793511"/>
              <a:gd name="connsiteX2" fmla="*/ 5448403 w 5448586"/>
              <a:gd name="connsiteY2" fmla="*/ 1525101 h 3793511"/>
              <a:gd name="connsiteX3" fmla="*/ 5050865 w 5448586"/>
              <a:gd name="connsiteY3" fmla="*/ 466701 h 3793511"/>
              <a:gd name="connsiteX4" fmla="*/ 1022163 w 5448586"/>
              <a:gd name="connsiteY4" fmla="*/ 19557 h 3793511"/>
              <a:gd name="connsiteX5" fmla="*/ 152678 w 5448586"/>
              <a:gd name="connsiteY5" fmla="*/ 783491 h 3793511"/>
              <a:gd name="connsiteX6" fmla="*/ 320512 w 5448586"/>
              <a:gd name="connsiteY6" fmla="*/ 2939564 h 3793511"/>
              <a:gd name="connsiteX7" fmla="*/ 3236934 w 5448586"/>
              <a:gd name="connsiteY7" fmla="*/ 3422408 h 3793511"/>
              <a:gd name="connsiteX8" fmla="*/ 3233739 w 5448586"/>
              <a:gd name="connsiteY8" fmla="*/ 3793511 h 3793511"/>
              <a:gd name="connsiteX9" fmla="*/ 3745572 w 5448586"/>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5572 w 5452948"/>
              <a:gd name="connsiteY0" fmla="*/ 3417073 h 3793511"/>
              <a:gd name="connsiteX1" fmla="*/ 4928480 w 5452948"/>
              <a:gd name="connsiteY1" fmla="*/ 3061336 h 3793511"/>
              <a:gd name="connsiteX2" fmla="*/ 5448403 w 5452948"/>
              <a:gd name="connsiteY2" fmla="*/ 1525101 h 3793511"/>
              <a:gd name="connsiteX3" fmla="*/ 5050865 w 5452948"/>
              <a:gd name="connsiteY3" fmla="*/ 466701 h 3793511"/>
              <a:gd name="connsiteX4" fmla="*/ 1022163 w 5452948"/>
              <a:gd name="connsiteY4" fmla="*/ 19557 h 3793511"/>
              <a:gd name="connsiteX5" fmla="*/ 152678 w 5452948"/>
              <a:gd name="connsiteY5" fmla="*/ 783491 h 3793511"/>
              <a:gd name="connsiteX6" fmla="*/ 320512 w 5452948"/>
              <a:gd name="connsiteY6" fmla="*/ 2939564 h 3793511"/>
              <a:gd name="connsiteX7" fmla="*/ 3236934 w 5452948"/>
              <a:gd name="connsiteY7" fmla="*/ 3422408 h 3793511"/>
              <a:gd name="connsiteX8" fmla="*/ 3233739 w 5452948"/>
              <a:gd name="connsiteY8" fmla="*/ 3793511 h 3793511"/>
              <a:gd name="connsiteX9" fmla="*/ 3745572 w 5452948"/>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44403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44403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793511"/>
              <a:gd name="connsiteX1" fmla="*/ 4927311 w 5451779"/>
              <a:gd name="connsiteY1" fmla="*/ 3061336 h 3793511"/>
              <a:gd name="connsiteX2" fmla="*/ 5447234 w 5451779"/>
              <a:gd name="connsiteY2" fmla="*/ 1525101 h 3793511"/>
              <a:gd name="connsiteX3" fmla="*/ 5049696 w 5451779"/>
              <a:gd name="connsiteY3" fmla="*/ 466701 h 3793511"/>
              <a:gd name="connsiteX4" fmla="*/ 1020994 w 5451779"/>
              <a:gd name="connsiteY4" fmla="*/ 19557 h 3793511"/>
              <a:gd name="connsiteX5" fmla="*/ 151509 w 5451779"/>
              <a:gd name="connsiteY5" fmla="*/ 783491 h 3793511"/>
              <a:gd name="connsiteX6" fmla="*/ 319343 w 5451779"/>
              <a:gd name="connsiteY6" fmla="*/ 2939564 h 3793511"/>
              <a:gd name="connsiteX7" fmla="*/ 3217850 w 5451779"/>
              <a:gd name="connsiteY7" fmla="*/ 3422408 h 3793511"/>
              <a:gd name="connsiteX8" fmla="*/ 3232570 w 5451779"/>
              <a:gd name="connsiteY8" fmla="*/ 3793511 h 3793511"/>
              <a:gd name="connsiteX9" fmla="*/ 3798149 w 5451779"/>
              <a:gd name="connsiteY9" fmla="*/ 3417073 h 379351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798149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798149 w 5451779"/>
              <a:gd name="connsiteY9" fmla="*/ 3417073 h 3688651"/>
              <a:gd name="connsiteX0" fmla="*/ 3850484 w 5451779"/>
              <a:gd name="connsiteY0" fmla="*/ 3417073 h 3688651"/>
              <a:gd name="connsiteX1" fmla="*/ 4927311 w 5451779"/>
              <a:gd name="connsiteY1" fmla="*/ 3061336 h 3688651"/>
              <a:gd name="connsiteX2" fmla="*/ 5447234 w 5451779"/>
              <a:gd name="connsiteY2" fmla="*/ 1525101 h 3688651"/>
              <a:gd name="connsiteX3" fmla="*/ 5049696 w 5451779"/>
              <a:gd name="connsiteY3" fmla="*/ 466701 h 3688651"/>
              <a:gd name="connsiteX4" fmla="*/ 1020994 w 5451779"/>
              <a:gd name="connsiteY4" fmla="*/ 19557 h 3688651"/>
              <a:gd name="connsiteX5" fmla="*/ 151509 w 5451779"/>
              <a:gd name="connsiteY5" fmla="*/ 783491 h 3688651"/>
              <a:gd name="connsiteX6" fmla="*/ 319343 w 5451779"/>
              <a:gd name="connsiteY6" fmla="*/ 2939564 h 3688651"/>
              <a:gd name="connsiteX7" fmla="*/ 3217850 w 5451779"/>
              <a:gd name="connsiteY7" fmla="*/ 3422408 h 3688651"/>
              <a:gd name="connsiteX8" fmla="*/ 3195189 w 5451779"/>
              <a:gd name="connsiteY8" fmla="*/ 3688651 h 3688651"/>
              <a:gd name="connsiteX9" fmla="*/ 3850484 w 5451779"/>
              <a:gd name="connsiteY9" fmla="*/ 3417073 h 3688651"/>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50484 w 5451779"/>
              <a:gd name="connsiteY0" fmla="*/ 3417073 h 3663685"/>
              <a:gd name="connsiteX1" fmla="*/ 4927311 w 5451779"/>
              <a:gd name="connsiteY1" fmla="*/ 3061336 h 3663685"/>
              <a:gd name="connsiteX2" fmla="*/ 5447234 w 5451779"/>
              <a:gd name="connsiteY2" fmla="*/ 1525101 h 3663685"/>
              <a:gd name="connsiteX3" fmla="*/ 5049696 w 5451779"/>
              <a:gd name="connsiteY3" fmla="*/ 466701 h 3663685"/>
              <a:gd name="connsiteX4" fmla="*/ 1020994 w 5451779"/>
              <a:gd name="connsiteY4" fmla="*/ 19557 h 3663685"/>
              <a:gd name="connsiteX5" fmla="*/ 151509 w 5451779"/>
              <a:gd name="connsiteY5" fmla="*/ 783491 h 3663685"/>
              <a:gd name="connsiteX6" fmla="*/ 319343 w 5451779"/>
              <a:gd name="connsiteY6" fmla="*/ 2939564 h 3663685"/>
              <a:gd name="connsiteX7" fmla="*/ 3217850 w 5451779"/>
              <a:gd name="connsiteY7" fmla="*/ 3422408 h 3663685"/>
              <a:gd name="connsiteX8" fmla="*/ 3195190 w 5451779"/>
              <a:gd name="connsiteY8" fmla="*/ 3663685 h 3663685"/>
              <a:gd name="connsiteX9" fmla="*/ 3850484 w 5451779"/>
              <a:gd name="connsiteY9" fmla="*/ 3417073 h 3663685"/>
              <a:gd name="connsiteX0" fmla="*/ 3873290 w 5474585"/>
              <a:gd name="connsiteY0" fmla="*/ 3417073 h 3663685"/>
              <a:gd name="connsiteX1" fmla="*/ 4950117 w 5474585"/>
              <a:gd name="connsiteY1" fmla="*/ 3061336 h 3663685"/>
              <a:gd name="connsiteX2" fmla="*/ 5470040 w 5474585"/>
              <a:gd name="connsiteY2" fmla="*/ 1525101 h 3663685"/>
              <a:gd name="connsiteX3" fmla="*/ 5072502 w 5474585"/>
              <a:gd name="connsiteY3" fmla="*/ 466701 h 3663685"/>
              <a:gd name="connsiteX4" fmla="*/ 1407509 w 5474585"/>
              <a:gd name="connsiteY4" fmla="*/ 19557 h 3663685"/>
              <a:gd name="connsiteX5" fmla="*/ 174315 w 5474585"/>
              <a:gd name="connsiteY5" fmla="*/ 783491 h 3663685"/>
              <a:gd name="connsiteX6" fmla="*/ 342149 w 5474585"/>
              <a:gd name="connsiteY6" fmla="*/ 2939564 h 3663685"/>
              <a:gd name="connsiteX7" fmla="*/ 3240656 w 5474585"/>
              <a:gd name="connsiteY7" fmla="*/ 3422408 h 3663685"/>
              <a:gd name="connsiteX8" fmla="*/ 3217996 w 5474585"/>
              <a:gd name="connsiteY8" fmla="*/ 3663685 h 3663685"/>
              <a:gd name="connsiteX9" fmla="*/ 3873290 w 5474585"/>
              <a:gd name="connsiteY9" fmla="*/ 3417073 h 3663685"/>
              <a:gd name="connsiteX0" fmla="*/ 3782561 w 5383856"/>
              <a:gd name="connsiteY0" fmla="*/ 3417073 h 3663685"/>
              <a:gd name="connsiteX1" fmla="*/ 4859388 w 5383856"/>
              <a:gd name="connsiteY1" fmla="*/ 3061336 h 3663685"/>
              <a:gd name="connsiteX2" fmla="*/ 5379311 w 5383856"/>
              <a:gd name="connsiteY2" fmla="*/ 1525101 h 3663685"/>
              <a:gd name="connsiteX3" fmla="*/ 4981773 w 5383856"/>
              <a:gd name="connsiteY3" fmla="*/ 466701 h 3663685"/>
              <a:gd name="connsiteX4" fmla="*/ 1316780 w 5383856"/>
              <a:gd name="connsiteY4" fmla="*/ 19557 h 3663685"/>
              <a:gd name="connsiteX5" fmla="*/ 271711 w 5383856"/>
              <a:gd name="connsiteY5" fmla="*/ 783491 h 3663685"/>
              <a:gd name="connsiteX6" fmla="*/ 251420 w 5383856"/>
              <a:gd name="connsiteY6" fmla="*/ 2939564 h 3663685"/>
              <a:gd name="connsiteX7" fmla="*/ 3149927 w 5383856"/>
              <a:gd name="connsiteY7" fmla="*/ 3422408 h 3663685"/>
              <a:gd name="connsiteX8" fmla="*/ 3127267 w 5383856"/>
              <a:gd name="connsiteY8" fmla="*/ 3663685 h 3663685"/>
              <a:gd name="connsiteX9" fmla="*/ 3782561 w 5383856"/>
              <a:gd name="connsiteY9" fmla="*/ 3417073 h 3663685"/>
              <a:gd name="connsiteX0" fmla="*/ 3580559 w 5181854"/>
              <a:gd name="connsiteY0" fmla="*/ 3417073 h 3663685"/>
              <a:gd name="connsiteX1" fmla="*/ 4657386 w 5181854"/>
              <a:gd name="connsiteY1" fmla="*/ 3061336 h 3663685"/>
              <a:gd name="connsiteX2" fmla="*/ 5177309 w 5181854"/>
              <a:gd name="connsiteY2" fmla="*/ 1525101 h 3663685"/>
              <a:gd name="connsiteX3" fmla="*/ 4779771 w 5181854"/>
              <a:gd name="connsiteY3" fmla="*/ 466701 h 3663685"/>
              <a:gd name="connsiteX4" fmla="*/ 1114778 w 5181854"/>
              <a:gd name="connsiteY4" fmla="*/ 19557 h 3663685"/>
              <a:gd name="connsiteX5" fmla="*/ 69709 w 5181854"/>
              <a:gd name="connsiteY5" fmla="*/ 783491 h 3663685"/>
              <a:gd name="connsiteX6" fmla="*/ 413129 w 5181854"/>
              <a:gd name="connsiteY6" fmla="*/ 3002561 h 3663685"/>
              <a:gd name="connsiteX7" fmla="*/ 2947925 w 5181854"/>
              <a:gd name="connsiteY7" fmla="*/ 3422408 h 3663685"/>
              <a:gd name="connsiteX8" fmla="*/ 2925265 w 5181854"/>
              <a:gd name="connsiteY8" fmla="*/ 3663685 h 3663685"/>
              <a:gd name="connsiteX9" fmla="*/ 3580559 w 5181854"/>
              <a:gd name="connsiteY9" fmla="*/ 3417073 h 3663685"/>
              <a:gd name="connsiteX0" fmla="*/ 3568134 w 5169429"/>
              <a:gd name="connsiteY0" fmla="*/ 3417073 h 3663685"/>
              <a:gd name="connsiteX1" fmla="*/ 4644961 w 5169429"/>
              <a:gd name="connsiteY1" fmla="*/ 3061336 h 3663685"/>
              <a:gd name="connsiteX2" fmla="*/ 5164884 w 5169429"/>
              <a:gd name="connsiteY2" fmla="*/ 1525101 h 3663685"/>
              <a:gd name="connsiteX3" fmla="*/ 4767346 w 5169429"/>
              <a:gd name="connsiteY3" fmla="*/ 466701 h 3663685"/>
              <a:gd name="connsiteX4" fmla="*/ 1102353 w 5169429"/>
              <a:gd name="connsiteY4" fmla="*/ 19557 h 3663685"/>
              <a:gd name="connsiteX5" fmla="*/ 57284 w 5169429"/>
              <a:gd name="connsiteY5" fmla="*/ 783491 h 3663685"/>
              <a:gd name="connsiteX6" fmla="*/ 438330 w 5169429"/>
              <a:gd name="connsiteY6" fmla="*/ 3020560 h 3663685"/>
              <a:gd name="connsiteX7" fmla="*/ 2935500 w 5169429"/>
              <a:gd name="connsiteY7" fmla="*/ 3422408 h 3663685"/>
              <a:gd name="connsiteX8" fmla="*/ 2912840 w 5169429"/>
              <a:gd name="connsiteY8" fmla="*/ 3663685 h 3663685"/>
              <a:gd name="connsiteX9" fmla="*/ 3568134 w 5169429"/>
              <a:gd name="connsiteY9" fmla="*/ 3417073 h 3663685"/>
              <a:gd name="connsiteX0" fmla="*/ 3568133 w 5169428"/>
              <a:gd name="connsiteY0" fmla="*/ 3417073 h 3663685"/>
              <a:gd name="connsiteX1" fmla="*/ 4644960 w 5169428"/>
              <a:gd name="connsiteY1" fmla="*/ 3061336 h 3663685"/>
              <a:gd name="connsiteX2" fmla="*/ 5164883 w 5169428"/>
              <a:gd name="connsiteY2" fmla="*/ 1525101 h 3663685"/>
              <a:gd name="connsiteX3" fmla="*/ 4767345 w 5169428"/>
              <a:gd name="connsiteY3" fmla="*/ 466701 h 3663685"/>
              <a:gd name="connsiteX4" fmla="*/ 1102352 w 5169428"/>
              <a:gd name="connsiteY4" fmla="*/ 19557 h 3663685"/>
              <a:gd name="connsiteX5" fmla="*/ 57283 w 5169428"/>
              <a:gd name="connsiteY5" fmla="*/ 783491 h 3663685"/>
              <a:gd name="connsiteX6" fmla="*/ 438329 w 5169428"/>
              <a:gd name="connsiteY6" fmla="*/ 2930565 h 3663685"/>
              <a:gd name="connsiteX7" fmla="*/ 2935499 w 5169428"/>
              <a:gd name="connsiteY7" fmla="*/ 3422408 h 3663685"/>
              <a:gd name="connsiteX8" fmla="*/ 2912839 w 5169428"/>
              <a:gd name="connsiteY8" fmla="*/ 3663685 h 3663685"/>
              <a:gd name="connsiteX9" fmla="*/ 3568133 w 5169428"/>
              <a:gd name="connsiteY9" fmla="*/ 3417073 h 3663685"/>
              <a:gd name="connsiteX0" fmla="*/ 3560828 w 5162123"/>
              <a:gd name="connsiteY0" fmla="*/ 3417073 h 3663685"/>
              <a:gd name="connsiteX1" fmla="*/ 4637655 w 5162123"/>
              <a:gd name="connsiteY1" fmla="*/ 3061336 h 3663685"/>
              <a:gd name="connsiteX2" fmla="*/ 5157578 w 5162123"/>
              <a:gd name="connsiteY2" fmla="*/ 1525101 h 3663685"/>
              <a:gd name="connsiteX3" fmla="*/ 4760040 w 5162123"/>
              <a:gd name="connsiteY3" fmla="*/ 466701 h 3663685"/>
              <a:gd name="connsiteX4" fmla="*/ 1095047 w 5162123"/>
              <a:gd name="connsiteY4" fmla="*/ 19557 h 3663685"/>
              <a:gd name="connsiteX5" fmla="*/ 49978 w 5162123"/>
              <a:gd name="connsiteY5" fmla="*/ 783491 h 3663685"/>
              <a:gd name="connsiteX6" fmla="*/ 456108 w 5162123"/>
              <a:gd name="connsiteY6" fmla="*/ 2921566 h 3663685"/>
              <a:gd name="connsiteX7" fmla="*/ 2928194 w 5162123"/>
              <a:gd name="connsiteY7" fmla="*/ 3422408 h 3663685"/>
              <a:gd name="connsiteX8" fmla="*/ 2905534 w 5162123"/>
              <a:gd name="connsiteY8" fmla="*/ 3663685 h 3663685"/>
              <a:gd name="connsiteX9" fmla="*/ 3560828 w 5162123"/>
              <a:gd name="connsiteY9" fmla="*/ 3417073 h 3663685"/>
              <a:gd name="connsiteX0" fmla="*/ 3560828 w 5157795"/>
              <a:gd name="connsiteY0" fmla="*/ 3417903 h 3664515"/>
              <a:gd name="connsiteX1" fmla="*/ 4637655 w 5157795"/>
              <a:gd name="connsiteY1" fmla="*/ 3062166 h 3664515"/>
              <a:gd name="connsiteX2" fmla="*/ 5157578 w 5157795"/>
              <a:gd name="connsiteY2" fmla="*/ 1525931 h 3664515"/>
              <a:gd name="connsiteX3" fmla="*/ 4672248 w 5157795"/>
              <a:gd name="connsiteY3" fmla="*/ 449532 h 3664515"/>
              <a:gd name="connsiteX4" fmla="*/ 1095047 w 5157795"/>
              <a:gd name="connsiteY4" fmla="*/ 20387 h 3664515"/>
              <a:gd name="connsiteX5" fmla="*/ 49978 w 5157795"/>
              <a:gd name="connsiteY5" fmla="*/ 784321 h 3664515"/>
              <a:gd name="connsiteX6" fmla="*/ 456108 w 5157795"/>
              <a:gd name="connsiteY6" fmla="*/ 2922396 h 3664515"/>
              <a:gd name="connsiteX7" fmla="*/ 2928194 w 5157795"/>
              <a:gd name="connsiteY7" fmla="*/ 3423238 h 3664515"/>
              <a:gd name="connsiteX8" fmla="*/ 2905534 w 5157795"/>
              <a:gd name="connsiteY8" fmla="*/ 3664515 h 3664515"/>
              <a:gd name="connsiteX9" fmla="*/ 3560828 w 5157795"/>
              <a:gd name="connsiteY9" fmla="*/ 3417903 h 3664515"/>
              <a:gd name="connsiteX0" fmla="*/ 3560828 w 5157966"/>
              <a:gd name="connsiteY0" fmla="*/ 3417903 h 3664515"/>
              <a:gd name="connsiteX1" fmla="*/ 4625113 w 5157966"/>
              <a:gd name="connsiteY1" fmla="*/ 2972172 h 3664515"/>
              <a:gd name="connsiteX2" fmla="*/ 5157578 w 5157966"/>
              <a:gd name="connsiteY2" fmla="*/ 1525931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 name="connsiteX0" fmla="*/ 3560828 w 5157966"/>
              <a:gd name="connsiteY0" fmla="*/ 3417903 h 3664515"/>
              <a:gd name="connsiteX1" fmla="*/ 4625113 w 5157966"/>
              <a:gd name="connsiteY1" fmla="*/ 2972172 h 3664515"/>
              <a:gd name="connsiteX2" fmla="*/ 5157578 w 5157966"/>
              <a:gd name="connsiteY2" fmla="*/ 1606926 h 3664515"/>
              <a:gd name="connsiteX3" fmla="*/ 4672248 w 5157966"/>
              <a:gd name="connsiteY3" fmla="*/ 449532 h 3664515"/>
              <a:gd name="connsiteX4" fmla="*/ 1095047 w 5157966"/>
              <a:gd name="connsiteY4" fmla="*/ 20387 h 3664515"/>
              <a:gd name="connsiteX5" fmla="*/ 49978 w 5157966"/>
              <a:gd name="connsiteY5" fmla="*/ 784321 h 3664515"/>
              <a:gd name="connsiteX6" fmla="*/ 456108 w 5157966"/>
              <a:gd name="connsiteY6" fmla="*/ 2922396 h 3664515"/>
              <a:gd name="connsiteX7" fmla="*/ 2928194 w 5157966"/>
              <a:gd name="connsiteY7" fmla="*/ 3423238 h 3664515"/>
              <a:gd name="connsiteX8" fmla="*/ 2905534 w 5157966"/>
              <a:gd name="connsiteY8" fmla="*/ 3664515 h 3664515"/>
              <a:gd name="connsiteX9" fmla="*/ 3560828 w 5157966"/>
              <a:gd name="connsiteY9" fmla="*/ 3417903 h 366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966" h="3664515">
                <a:moveTo>
                  <a:pt x="3560828" y="3417903"/>
                </a:moveTo>
                <a:cubicBezTo>
                  <a:pt x="4020373" y="3449733"/>
                  <a:pt x="4358988" y="3274001"/>
                  <a:pt x="4625113" y="2972172"/>
                </a:cubicBezTo>
                <a:cubicBezTo>
                  <a:pt x="4891238" y="2670343"/>
                  <a:pt x="5149722" y="2027366"/>
                  <a:pt x="5157578" y="1606926"/>
                </a:cubicBezTo>
                <a:cubicBezTo>
                  <a:pt x="5165434" y="1186486"/>
                  <a:pt x="5055868" y="699491"/>
                  <a:pt x="4672248" y="449532"/>
                </a:cubicBezTo>
                <a:cubicBezTo>
                  <a:pt x="4230479" y="245182"/>
                  <a:pt x="2144491" y="-85439"/>
                  <a:pt x="1095047" y="20387"/>
                </a:cubicBezTo>
                <a:cubicBezTo>
                  <a:pt x="609596" y="84599"/>
                  <a:pt x="156468" y="300653"/>
                  <a:pt x="49978" y="784321"/>
                </a:cubicBezTo>
                <a:cubicBezTo>
                  <a:pt x="-56512" y="1267989"/>
                  <a:pt x="-23595" y="2482577"/>
                  <a:pt x="456108" y="2922396"/>
                </a:cubicBezTo>
                <a:cubicBezTo>
                  <a:pt x="935811" y="3362215"/>
                  <a:pt x="1626172" y="3439085"/>
                  <a:pt x="2928194" y="3423238"/>
                </a:cubicBezTo>
                <a:cubicBezTo>
                  <a:pt x="2961858" y="3542568"/>
                  <a:pt x="2958691" y="3539928"/>
                  <a:pt x="2905534" y="3664515"/>
                </a:cubicBezTo>
                <a:cubicBezTo>
                  <a:pt x="3294758" y="3581805"/>
                  <a:pt x="3560828" y="3417903"/>
                  <a:pt x="3560828" y="3417903"/>
                </a:cubicBezTo>
                <a:close/>
              </a:path>
            </a:pathLst>
          </a:custGeom>
          <a:noFill/>
          <a:ln w="19050" cap="flat">
            <a:solidFill>
              <a:schemeClr val="tx1"/>
            </a:solidFill>
            <a:prstDash val="solid"/>
            <a:miter/>
          </a:ln>
        </p:spPr>
        <p:txBody>
          <a:bodyPr rtlCol="0" anchor="ctr"/>
          <a:lstStyle/>
          <a:p>
            <a:endParaRPr lang="en-US"/>
          </a:p>
        </p:txBody>
      </p:sp>
      <p:sp>
        <p:nvSpPr>
          <p:cNvPr id="4" name="Speech Bubble: Oval 3">
            <a:extLst>
              <a:ext uri="{FF2B5EF4-FFF2-40B4-BE49-F238E27FC236}">
                <a16:creationId xmlns:a16="http://schemas.microsoft.com/office/drawing/2014/main" id="{9D9806A4-6586-BF81-7B33-510A414B3CA9}"/>
              </a:ext>
            </a:extLst>
          </p:cNvPr>
          <p:cNvSpPr/>
          <p:nvPr/>
        </p:nvSpPr>
        <p:spPr>
          <a:xfrm>
            <a:off x="5217596" y="842651"/>
            <a:ext cx="2006353" cy="936594"/>
          </a:xfrm>
          <a:prstGeom prst="wedgeEllipseCallout">
            <a:avLst>
              <a:gd name="adj1" fmla="val -54683"/>
              <a:gd name="adj2" fmla="val 76718"/>
            </a:avLst>
          </a:prstGeom>
        </p:spPr>
        <p:style>
          <a:lnRef idx="2">
            <a:schemeClr val="accent1">
              <a:shade val="15000"/>
            </a:schemeClr>
          </a:lnRef>
          <a:fillRef idx="1003">
            <a:schemeClr val="dk2"/>
          </a:fillRef>
          <a:effectRef idx="0">
            <a:schemeClr val="accent1"/>
          </a:effectRef>
          <a:fontRef idx="minor">
            <a:schemeClr val="lt1"/>
          </a:fontRef>
        </p:style>
        <p:txBody>
          <a:bodyPr rtlCol="0" anchor="ctr"/>
          <a:lstStyle/>
          <a:p>
            <a:pPr algn="ctr"/>
            <a:r>
              <a:rPr lang="en-US" sz="3200" b="1" dirty="0"/>
              <a:t>3 </a:t>
            </a:r>
            <a:r>
              <a:rPr lang="en-US" sz="3200" dirty="0"/>
              <a:t>minutes</a:t>
            </a:r>
            <a:endParaRPr lang="en-AT" sz="3200" dirty="0"/>
          </a:p>
        </p:txBody>
      </p:sp>
    </p:spTree>
    <p:extLst>
      <p:ext uri="{BB962C8B-B14F-4D97-AF65-F5344CB8AC3E}">
        <p14:creationId xmlns:p14="http://schemas.microsoft.com/office/powerpoint/2010/main" val="3264684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F7C5-BDB0-7D9F-50EE-554C9F2471CD}"/>
              </a:ext>
            </a:extLst>
          </p:cNvPr>
          <p:cNvSpPr>
            <a:spLocks noGrp="1"/>
          </p:cNvSpPr>
          <p:nvPr>
            <p:ph type="title"/>
          </p:nvPr>
        </p:nvSpPr>
        <p:spPr>
          <a:xfrm>
            <a:off x="582706" y="181349"/>
            <a:ext cx="10515600" cy="401357"/>
          </a:xfrm>
        </p:spPr>
        <p:txBody>
          <a:bodyPr>
            <a:normAutofit fontScale="90000"/>
          </a:bodyPr>
          <a:lstStyle/>
          <a:p>
            <a:r>
              <a:rPr lang="en-US" dirty="0" err="1"/>
              <a:t>DeepL</a:t>
            </a:r>
            <a:r>
              <a:rPr lang="en-US" dirty="0"/>
              <a:t> Write: corrections only – show changes</a:t>
            </a:r>
            <a:endParaRPr lang="en-AT" dirty="0"/>
          </a:p>
        </p:txBody>
      </p:sp>
      <p:pic>
        <p:nvPicPr>
          <p:cNvPr id="6" name="Picture 5">
            <a:extLst>
              <a:ext uri="{FF2B5EF4-FFF2-40B4-BE49-F238E27FC236}">
                <a16:creationId xmlns:a16="http://schemas.microsoft.com/office/drawing/2014/main" id="{1CFDE294-9B04-F1BD-05A2-516870B4E7C3}"/>
              </a:ext>
            </a:extLst>
          </p:cNvPr>
          <p:cNvPicPr>
            <a:picLocks noChangeAspect="1"/>
          </p:cNvPicPr>
          <p:nvPr/>
        </p:nvPicPr>
        <p:blipFill>
          <a:blip r:embed="rId2"/>
          <a:stretch>
            <a:fillRect/>
          </a:stretch>
        </p:blipFill>
        <p:spPr>
          <a:xfrm>
            <a:off x="784093" y="916032"/>
            <a:ext cx="10757647" cy="505996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4179E6F-6514-CCB5-2FD7-1274FDBB7C46}"/>
              </a:ext>
            </a:extLst>
          </p:cNvPr>
          <p:cNvPicPr>
            <a:picLocks noChangeAspect="1"/>
          </p:cNvPicPr>
          <p:nvPr/>
        </p:nvPicPr>
        <p:blipFill>
          <a:blip r:embed="rId3"/>
          <a:stretch>
            <a:fillRect/>
          </a:stretch>
        </p:blipFill>
        <p:spPr>
          <a:xfrm>
            <a:off x="8557778" y="5904617"/>
            <a:ext cx="2379162" cy="953383"/>
          </a:xfrm>
          <a:prstGeom prst="rect">
            <a:avLst/>
          </a:prstGeom>
        </p:spPr>
      </p:pic>
    </p:spTree>
    <p:extLst>
      <p:ext uri="{BB962C8B-B14F-4D97-AF65-F5344CB8AC3E}">
        <p14:creationId xmlns:p14="http://schemas.microsoft.com/office/powerpoint/2010/main" val="2556443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23850-3734-D6D0-4B80-5CDFF43606D6}"/>
              </a:ext>
            </a:extLst>
          </p:cNvPr>
          <p:cNvSpPr>
            <a:spLocks noGrp="1"/>
          </p:cNvSpPr>
          <p:nvPr>
            <p:ph type="title" idx="4294967295"/>
          </p:nvPr>
        </p:nvSpPr>
        <p:spPr>
          <a:xfrm>
            <a:off x="712800" y="296920"/>
            <a:ext cx="10534650" cy="1187450"/>
          </a:xfrm>
        </p:spPr>
        <p:txBody>
          <a:bodyPr/>
          <a:lstStyle/>
          <a:p>
            <a:pPr algn="l"/>
            <a:r>
              <a:rPr lang="en-US" dirty="0" err="1"/>
              <a:t>DeepL</a:t>
            </a:r>
            <a:r>
              <a:rPr lang="en-US" dirty="0"/>
              <a:t> Write – diplomatic tone </a:t>
            </a:r>
            <a:endParaRPr lang="en-AT" dirty="0"/>
          </a:p>
        </p:txBody>
      </p:sp>
      <p:pic>
        <p:nvPicPr>
          <p:cNvPr id="4" name="Picture 3">
            <a:extLst>
              <a:ext uri="{FF2B5EF4-FFF2-40B4-BE49-F238E27FC236}">
                <a16:creationId xmlns:a16="http://schemas.microsoft.com/office/drawing/2014/main" id="{A43986C3-3DC6-13D4-2B32-CB97C8EC6EB9}"/>
              </a:ext>
            </a:extLst>
          </p:cNvPr>
          <p:cNvPicPr>
            <a:picLocks noChangeAspect="1"/>
          </p:cNvPicPr>
          <p:nvPr/>
        </p:nvPicPr>
        <p:blipFill>
          <a:blip r:embed="rId2"/>
          <a:stretch>
            <a:fillRect/>
          </a:stretch>
        </p:blipFill>
        <p:spPr>
          <a:xfrm>
            <a:off x="806823" y="1654514"/>
            <a:ext cx="10578353" cy="449194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CB7B98E-7C10-644B-78D6-E48431ECA358}"/>
              </a:ext>
            </a:extLst>
          </p:cNvPr>
          <p:cNvPicPr>
            <a:picLocks noChangeAspect="1"/>
          </p:cNvPicPr>
          <p:nvPr/>
        </p:nvPicPr>
        <p:blipFill>
          <a:blip r:embed="rId3"/>
          <a:stretch>
            <a:fillRect/>
          </a:stretch>
        </p:blipFill>
        <p:spPr>
          <a:xfrm>
            <a:off x="7807569" y="324842"/>
            <a:ext cx="2379162" cy="953383"/>
          </a:xfrm>
          <a:prstGeom prst="rect">
            <a:avLst/>
          </a:prstGeom>
        </p:spPr>
      </p:pic>
    </p:spTree>
    <p:extLst>
      <p:ext uri="{BB962C8B-B14F-4D97-AF65-F5344CB8AC3E}">
        <p14:creationId xmlns:p14="http://schemas.microsoft.com/office/powerpoint/2010/main" val="3402994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555-3480-7AD1-24B0-86E920BE2680}"/>
              </a:ext>
            </a:extLst>
          </p:cNvPr>
          <p:cNvSpPr>
            <a:spLocks noGrp="1"/>
          </p:cNvSpPr>
          <p:nvPr>
            <p:ph type="title"/>
          </p:nvPr>
        </p:nvSpPr>
        <p:spPr>
          <a:xfrm>
            <a:off x="838200" y="365126"/>
            <a:ext cx="10515600" cy="607546"/>
          </a:xfrm>
        </p:spPr>
        <p:txBody>
          <a:bodyPr>
            <a:normAutofit fontScale="90000"/>
          </a:bodyPr>
          <a:lstStyle/>
          <a:p>
            <a:r>
              <a:rPr lang="en-US" dirty="0" err="1"/>
              <a:t>DeepL</a:t>
            </a:r>
            <a:r>
              <a:rPr lang="en-US" dirty="0"/>
              <a:t> write: Friendly tone</a:t>
            </a:r>
            <a:endParaRPr lang="en-AT" dirty="0"/>
          </a:p>
        </p:txBody>
      </p:sp>
      <p:pic>
        <p:nvPicPr>
          <p:cNvPr id="4" name="Picture 3">
            <a:extLst>
              <a:ext uri="{FF2B5EF4-FFF2-40B4-BE49-F238E27FC236}">
                <a16:creationId xmlns:a16="http://schemas.microsoft.com/office/drawing/2014/main" id="{568B6ABF-F195-153D-896E-F70A24C54385}"/>
              </a:ext>
            </a:extLst>
          </p:cNvPr>
          <p:cNvPicPr>
            <a:picLocks noChangeAspect="1"/>
          </p:cNvPicPr>
          <p:nvPr/>
        </p:nvPicPr>
        <p:blipFill>
          <a:blip r:embed="rId2"/>
          <a:stretch>
            <a:fillRect/>
          </a:stretch>
        </p:blipFill>
        <p:spPr>
          <a:xfrm>
            <a:off x="838200" y="987631"/>
            <a:ext cx="10977282" cy="529076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2D10355-13C9-4932-72B6-2CA26DFB4FD3}"/>
                  </a:ext>
                </a:extLst>
              </p14:cNvPr>
              <p14:cNvContentPartPr/>
              <p14:nvPr/>
            </p14:nvContentPartPr>
            <p14:xfrm>
              <a:off x="4881226" y="349807"/>
              <a:ext cx="360" cy="360"/>
            </p14:xfrm>
          </p:contentPart>
        </mc:Choice>
        <mc:Fallback xmlns="">
          <p:pic>
            <p:nvPicPr>
              <p:cNvPr id="6" name="Ink 5">
                <a:extLst>
                  <a:ext uri="{FF2B5EF4-FFF2-40B4-BE49-F238E27FC236}">
                    <a16:creationId xmlns:a16="http://schemas.microsoft.com/office/drawing/2014/main" id="{B2D10355-13C9-4932-72B6-2CA26DFB4FD3}"/>
                  </a:ext>
                </a:extLst>
              </p:cNvPr>
              <p:cNvPicPr/>
              <p:nvPr/>
            </p:nvPicPr>
            <p:blipFill>
              <a:blip r:embed="rId4"/>
              <a:stretch>
                <a:fillRect/>
              </a:stretch>
            </p:blipFill>
            <p:spPr>
              <a:xfrm>
                <a:off x="4872226" y="340807"/>
                <a:ext cx="18000" cy="18000"/>
              </a:xfrm>
              <a:prstGeom prst="rect">
                <a:avLst/>
              </a:prstGeom>
            </p:spPr>
          </p:pic>
        </mc:Fallback>
      </mc:AlternateContent>
    </p:spTree>
    <p:extLst>
      <p:ext uri="{BB962C8B-B14F-4D97-AF65-F5344CB8AC3E}">
        <p14:creationId xmlns:p14="http://schemas.microsoft.com/office/powerpoint/2010/main" val="2262723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894F58-5A74-0739-755F-86884EEC7E07}"/>
              </a:ext>
            </a:extLst>
          </p:cNvPr>
          <p:cNvSpPr txBox="1"/>
          <p:nvPr/>
        </p:nvSpPr>
        <p:spPr>
          <a:xfrm>
            <a:off x="269768" y="917912"/>
            <a:ext cx="5553635" cy="6001643"/>
          </a:xfrm>
          <a:prstGeom prst="rect">
            <a:avLst/>
          </a:prstGeom>
          <a:noFill/>
        </p:spPr>
        <p:txBody>
          <a:bodyPr wrap="square" rtlCol="0">
            <a:spAutoFit/>
          </a:bodyPr>
          <a:lstStyle/>
          <a:p>
            <a:pPr fontAlgn="base"/>
            <a:r>
              <a:rPr lang="en-US" sz="1600" b="1" dirty="0">
                <a:hlinkClick r:id="rId2">
                  <a:extLst>
                    <a:ext uri="{A12FA001-AC4F-418D-AE19-62706E023703}">
                      <ahyp:hlinkClr xmlns:ahyp="http://schemas.microsoft.com/office/drawing/2018/hyperlinkcolor" val="tx"/>
                    </a:ext>
                  </a:extLst>
                </a:hlinkClick>
              </a:rPr>
              <a:t>Bad </a:t>
            </a:r>
            <a:r>
              <a:rPr lang="en-US" sz="1600" b="1" dirty="0" err="1">
                <a:hlinkClick r:id="rId2">
                  <a:extLst>
                    <a:ext uri="{A12FA001-AC4F-418D-AE19-62706E023703}">
                      <ahyp:hlinkClr xmlns:ahyp="http://schemas.microsoft.com/office/drawing/2018/hyperlinkcolor" val="tx"/>
                    </a:ext>
                  </a:extLst>
                </a:hlinkClick>
              </a:rPr>
              <a:t>Neighbours</a:t>
            </a:r>
            <a:r>
              <a:rPr lang="en-US" sz="1600" b="1" dirty="0"/>
              <a:t>: original text written by ESL student, age 15</a:t>
            </a:r>
          </a:p>
          <a:p>
            <a:pPr fontAlgn="base"/>
            <a:endParaRPr lang="en-US" sz="1600" dirty="0"/>
          </a:p>
          <a:p>
            <a:pPr fontAlgn="base"/>
            <a:r>
              <a:rPr lang="en-US" sz="1600" dirty="0"/>
              <a:t>Have you ever had that situation when your </a:t>
            </a:r>
            <a:r>
              <a:rPr lang="en-US" sz="1600" dirty="0" err="1"/>
              <a:t>neighbours</a:t>
            </a:r>
            <a:r>
              <a:rPr lang="en-US" sz="1600" dirty="0"/>
              <a:t> are loud, and noise and you don’t know what to do? </a:t>
            </a:r>
            <a:r>
              <a:rPr lang="en-US" sz="1600" dirty="0" err="1"/>
              <a:t>Thats</a:t>
            </a:r>
            <a:r>
              <a:rPr lang="en-US" sz="1600" dirty="0"/>
              <a:t> what is my problem at the time. We just moved to a new house. It’s really big with a nice backyard and a second floor with a balcony. My brother and I have our own rooms now and it’s just phenomenal. My room is on the second floor, and I have my own </a:t>
            </a:r>
            <a:r>
              <a:rPr lang="en-US" sz="1600" dirty="0" err="1"/>
              <a:t>en</a:t>
            </a:r>
            <a:r>
              <a:rPr lang="en-US" sz="1600" dirty="0"/>
              <a:t> suite bathroom. What’s more we have a garage for our car.</a:t>
            </a:r>
          </a:p>
          <a:p>
            <a:pPr fontAlgn="base"/>
            <a:endParaRPr lang="en-US" sz="1600" dirty="0"/>
          </a:p>
          <a:p>
            <a:pPr fontAlgn="base"/>
            <a:endParaRPr lang="en-US" sz="1600" dirty="0"/>
          </a:p>
          <a:p>
            <a:pPr fontAlgn="base"/>
            <a:r>
              <a:rPr lang="en-US" sz="1600" dirty="0"/>
              <a:t>So, our </a:t>
            </a:r>
            <a:r>
              <a:rPr lang="en-US" sz="1600" dirty="0" err="1"/>
              <a:t>neighbours</a:t>
            </a:r>
            <a:r>
              <a:rPr lang="en-US" sz="1600" dirty="0"/>
              <a:t> are very noisy, for example they often have parties in the evening and at night. Another thing is that they often hear music very loudly and much more stuff like just not </a:t>
            </a:r>
            <a:r>
              <a:rPr lang="en-US" sz="1600" dirty="0" err="1"/>
              <a:t>beeing</a:t>
            </a:r>
            <a:r>
              <a:rPr lang="en-US" sz="1600" dirty="0"/>
              <a:t> kind.</a:t>
            </a:r>
          </a:p>
          <a:p>
            <a:pPr fontAlgn="base"/>
            <a:r>
              <a:rPr lang="en-US" sz="1600" dirty="0"/>
              <a:t>I personally think it’s not nice of them to be so thoughtless about their </a:t>
            </a:r>
            <a:r>
              <a:rPr lang="en-US" sz="1600" dirty="0" err="1"/>
              <a:t>neighbours</a:t>
            </a:r>
            <a:r>
              <a:rPr lang="en-US" sz="1600" dirty="0"/>
              <a:t> and just completely forget that they are not the only one living in the neighborhood. Someone really has to go to them and tell them that are loud and noise so they stop. Otherwise I think I should call the police.</a:t>
            </a:r>
          </a:p>
          <a:p>
            <a:pPr fontAlgn="base"/>
            <a:r>
              <a:rPr lang="en-US" sz="1600" dirty="0"/>
              <a:t>Or what’s your opinion about that? Maybe one of you can help me.</a:t>
            </a:r>
          </a:p>
        </p:txBody>
      </p:sp>
      <p:sp>
        <p:nvSpPr>
          <p:cNvPr id="3" name="TextBox 2">
            <a:extLst>
              <a:ext uri="{FF2B5EF4-FFF2-40B4-BE49-F238E27FC236}">
                <a16:creationId xmlns:a16="http://schemas.microsoft.com/office/drawing/2014/main" id="{9523F28E-5C79-7500-ED69-088E364358D4}"/>
              </a:ext>
            </a:extLst>
          </p:cNvPr>
          <p:cNvSpPr txBox="1"/>
          <p:nvPr/>
        </p:nvSpPr>
        <p:spPr>
          <a:xfrm>
            <a:off x="5880021" y="917912"/>
            <a:ext cx="5983940" cy="5940088"/>
          </a:xfrm>
          <a:prstGeom prst="rect">
            <a:avLst/>
          </a:prstGeom>
          <a:noFill/>
        </p:spPr>
        <p:txBody>
          <a:bodyPr wrap="square" rtlCol="0">
            <a:spAutoFit/>
          </a:bodyPr>
          <a:lstStyle/>
          <a:p>
            <a:r>
              <a:rPr lang="en-US" sz="1400" b="1" dirty="0"/>
              <a:t>WRITIFY.AI: Here is the paragraph rewritten in a neutral tone of voice:</a:t>
            </a:r>
          </a:p>
          <a:p>
            <a:endParaRPr lang="en-US" sz="1400" b="1" dirty="0"/>
          </a:p>
          <a:p>
            <a:r>
              <a:rPr lang="en-US" sz="1600" dirty="0"/>
              <a:t>"New Neighbors Some individuals may find themselves in a situation where their neighbors are noisy, and they are unsure of how to address the issue. This appears to be the case for the writer. They have recently moved to a new, larger house with a nice backyard, a second floor with a balcony, and individual rooms for the writer and their brother. The writer's room is on the second floor and has an en-suite bathroom. Additionally, the house has a garage for their car. While the new living situation seems quite favorable, the writer is facing a challenge with their neighbors' noise levels.“</a:t>
            </a:r>
          </a:p>
          <a:p>
            <a:endParaRPr lang="en-US" sz="1600" dirty="0"/>
          </a:p>
          <a:p>
            <a:r>
              <a:rPr lang="en-US" sz="1600" dirty="0"/>
              <a:t>The neighbors are quite noisy. They frequently have parties in the evenings and at night. Additionally, they often play music at a high volume. There are other inconsiderate behaviors as well.</a:t>
            </a:r>
          </a:p>
          <a:p>
            <a:r>
              <a:rPr lang="en-US" sz="1600" dirty="0"/>
              <a:t>It seems the neighbors are not mindful of the impact their actions have on the surrounding community. Someone may need to have a conversation with them to make them aware of the disturbances they are causing. Alternatively, contacting the authorities could be an option if the issues persist.</a:t>
            </a:r>
          </a:p>
          <a:p>
            <a:r>
              <a:rPr lang="en-US" sz="1600" dirty="0"/>
              <a:t>What are your thoughts on the best approach to address this situation? Perhaps you have a suggestion that could help resolve the matter.</a:t>
            </a:r>
            <a:endParaRPr lang="en-AT" dirty="0"/>
          </a:p>
        </p:txBody>
      </p:sp>
      <p:pic>
        <p:nvPicPr>
          <p:cNvPr id="5" name="Picture 4">
            <a:extLst>
              <a:ext uri="{FF2B5EF4-FFF2-40B4-BE49-F238E27FC236}">
                <a16:creationId xmlns:a16="http://schemas.microsoft.com/office/drawing/2014/main" id="{45A25309-97E7-6834-6720-2392F2053BE5}"/>
              </a:ext>
            </a:extLst>
          </p:cNvPr>
          <p:cNvPicPr>
            <a:picLocks noChangeAspect="1"/>
          </p:cNvPicPr>
          <p:nvPr/>
        </p:nvPicPr>
        <p:blipFill>
          <a:blip r:embed="rId3"/>
          <a:stretch>
            <a:fillRect/>
          </a:stretch>
        </p:blipFill>
        <p:spPr>
          <a:xfrm>
            <a:off x="9312336" y="0"/>
            <a:ext cx="2879664" cy="959888"/>
          </a:xfrm>
          <a:prstGeom prst="rect">
            <a:avLst/>
          </a:prstGeom>
        </p:spPr>
      </p:pic>
    </p:spTree>
    <p:extLst>
      <p:ext uri="{BB962C8B-B14F-4D97-AF65-F5344CB8AC3E}">
        <p14:creationId xmlns:p14="http://schemas.microsoft.com/office/powerpoint/2010/main" val="3397134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C62DC39-4130-CAD9-CE3C-C0FF8B0373C5}"/>
              </a:ext>
            </a:extLst>
          </p:cNvPr>
          <p:cNvSpPr>
            <a:spLocks noGrp="1"/>
          </p:cNvSpPr>
          <p:nvPr>
            <p:ph sz="half" idx="2"/>
          </p:nvPr>
        </p:nvSpPr>
        <p:spPr>
          <a:xfrm>
            <a:off x="324751" y="852199"/>
            <a:ext cx="5855655" cy="7075394"/>
          </a:xfrm>
        </p:spPr>
        <p:txBody>
          <a:bodyPr>
            <a:normAutofit fontScale="25000" lnSpcReduction="20000"/>
          </a:bodyPr>
          <a:lstStyle/>
          <a:p>
            <a:pPr marL="0" indent="0">
              <a:buNone/>
            </a:pPr>
            <a:endParaRPr lang="en-US" dirty="0"/>
          </a:p>
          <a:p>
            <a:pPr marL="0" indent="0">
              <a:buNone/>
            </a:pPr>
            <a:r>
              <a:rPr lang="en-US" sz="5600" b="1" dirty="0"/>
              <a:t>Friendly Neighbors (Writify.AI, Friendly tone)</a:t>
            </a:r>
          </a:p>
          <a:p>
            <a:pPr marL="0" indent="0">
              <a:buNone/>
            </a:pPr>
            <a:r>
              <a:rPr lang="en-US" sz="5600" dirty="0"/>
              <a:t>Hey there! Have you ever found yourself in a situation where your neighbors are just a little too loud, and the noise is really getting to you? Well, that's the predicament I'm in right now. You see, we just moved into a brand new house, and it's absolutely fantastic. It's a really spacious place with a lovely backyard and a second floor with a balcony. My brother and I each have our own rooms now, which is just incredible. My room is on the second floor, and I even have my own private bathroom. And the best part? We have a garage for our car. It's just been such a wonderful experience settling into this new home, you know? The only downside is that the neighbors can be a bit noisy at times, but I'm sure we'll figure out a way to work through that. Overall, I'm just so grateful for this new chapter in our lives."</a:t>
            </a:r>
          </a:p>
          <a:p>
            <a:pPr marL="0" indent="0">
              <a:buNone/>
            </a:pPr>
            <a:r>
              <a:rPr lang="en-US" sz="5600" dirty="0"/>
              <a:t>"I'm sorry to hear that your neighbors are being so noisy and inconsiderate. It must be really frustrating to deal with that. I can understand why you're feeling annoyed with them.</a:t>
            </a:r>
          </a:p>
          <a:p>
            <a:pPr marL="0" indent="0">
              <a:buNone/>
            </a:pPr>
            <a:r>
              <a:rPr lang="en-US" sz="5600" dirty="0"/>
              <a:t>It sounds like they often have loud parties and play music at high volumes, which can be really disruptive, especially at night. That's not very considerate of them towards the rest of the neighborhood.</a:t>
            </a:r>
          </a:p>
          <a:p>
            <a:pPr marL="0" indent="0">
              <a:buNone/>
            </a:pPr>
            <a:r>
              <a:rPr lang="en-US" sz="5600" dirty="0"/>
              <a:t>If I were in your shoes, I would try talking to them first, in a friendly and polite way, to see if they'd be willing to be more mindful of the noise level. Maybe they're not even aware of how much it's impacting you and the others around them. It's worth a try to see if you can resolve it amicably.</a:t>
            </a:r>
          </a:p>
          <a:p>
            <a:pPr marL="0" indent="0">
              <a:buNone/>
            </a:pPr>
            <a:r>
              <a:rPr lang="en-US" sz="5600" dirty="0"/>
              <a:t>However, if they continue to be uncooperative and the noise persists, then I think calling the police would be a reasonable next step. You shouldn't have to put up with that kind of disturbance, especially in your own home.</a:t>
            </a:r>
          </a:p>
          <a:p>
            <a:pPr marL="0" indent="0">
              <a:buNone/>
            </a:pPr>
            <a:r>
              <a:rPr lang="en-US" sz="5600" dirty="0"/>
              <a:t>I hope you're able to find a solution that works for you. Let me know if you need any other suggestions or advice. I'm happy to lend an ear and provide any support I can."</a:t>
            </a:r>
          </a:p>
        </p:txBody>
      </p:sp>
      <p:sp>
        <p:nvSpPr>
          <p:cNvPr id="6" name="Content Placeholder 5">
            <a:extLst>
              <a:ext uri="{FF2B5EF4-FFF2-40B4-BE49-F238E27FC236}">
                <a16:creationId xmlns:a16="http://schemas.microsoft.com/office/drawing/2014/main" id="{D311A8D1-512E-42FC-0B1A-71075FEAB83C}"/>
              </a:ext>
            </a:extLst>
          </p:cNvPr>
          <p:cNvSpPr>
            <a:spLocks noGrp="1"/>
          </p:cNvSpPr>
          <p:nvPr>
            <p:ph sz="quarter" idx="4"/>
          </p:nvPr>
        </p:nvSpPr>
        <p:spPr>
          <a:xfrm>
            <a:off x="6260606" y="1091349"/>
            <a:ext cx="5183188" cy="4831512"/>
          </a:xfrm>
        </p:spPr>
        <p:txBody>
          <a:bodyPr>
            <a:normAutofit fontScale="25000" lnSpcReduction="20000"/>
          </a:bodyPr>
          <a:lstStyle/>
          <a:p>
            <a:pPr marL="0" indent="0">
              <a:buNone/>
            </a:pPr>
            <a:r>
              <a:rPr lang="en-US" sz="5600" b="1" dirty="0"/>
              <a:t>Problematic Neighbors (Writify.AI, Formal)</a:t>
            </a:r>
          </a:p>
          <a:p>
            <a:pPr marL="0" indent="0">
              <a:buNone/>
            </a:pPr>
            <a:r>
              <a:rPr lang="en-US" sz="5600" dirty="0"/>
              <a:t>It is not uncommon to encounter situations where one's neighbors exhibit disruptive behavior, such as excessive noise, which can be quite challenging to address. This is precisely the predicament I find myself in at the present moment. My family and I have recently relocated to a new, spacious residence, complete with a sizable backyard and a second floor featuring a balcony. My brother and I now have our own private quarters, which is a remarkable improvement. My personal living space is situated on the second level and includes a private en-suite bathroom. Furthermore, we have the added convenience of a garage to accommodate our vehicle.</a:t>
            </a:r>
          </a:p>
          <a:p>
            <a:pPr marL="0" indent="0">
              <a:buNone/>
            </a:pPr>
            <a:r>
              <a:rPr lang="en-US" sz="5600" dirty="0"/>
              <a:t>The residents adjacent to my dwelling place exhibit a significant degree of noise disturbance. For instance, they frequently hold social gatherings in the evening and late-night hours. Additionally, they often play music at an excessively high volume. Furthermore, they display a general lack of consideration for their neighbors.</a:t>
            </a:r>
          </a:p>
          <a:p>
            <a:pPr marL="0" indent="0">
              <a:buNone/>
            </a:pPr>
            <a:r>
              <a:rPr lang="en-US" sz="5600" dirty="0"/>
              <a:t>Personally, I believe their inconsiderate behavior is unacceptable. They appear to disregard the fact that they are not the sole occupants of the local community. I believe it would be prudent for someone to approach them directly and inform them that their actions are disruptive. Failing a resolution through this approach, I may be compelled to contact the relevant authorities.</a:t>
            </a:r>
          </a:p>
          <a:p>
            <a:pPr marL="0" indent="0">
              <a:buNone/>
            </a:pPr>
            <a:r>
              <a:rPr lang="en-US" sz="5600" dirty="0"/>
              <a:t>I welcome any opinions or suggestions you may have regarding this matter. Perhaps one of you could provide guidance on the most appropriate course of action.</a:t>
            </a:r>
          </a:p>
          <a:p>
            <a:endParaRPr lang="en-AT" dirty="0"/>
          </a:p>
        </p:txBody>
      </p:sp>
      <p:pic>
        <p:nvPicPr>
          <p:cNvPr id="3" name="Picture 2">
            <a:extLst>
              <a:ext uri="{FF2B5EF4-FFF2-40B4-BE49-F238E27FC236}">
                <a16:creationId xmlns:a16="http://schemas.microsoft.com/office/drawing/2014/main" id="{0A85F46E-2523-597F-CF5F-1ED52504E83A}"/>
              </a:ext>
            </a:extLst>
          </p:cNvPr>
          <p:cNvPicPr>
            <a:picLocks noChangeAspect="1"/>
          </p:cNvPicPr>
          <p:nvPr/>
        </p:nvPicPr>
        <p:blipFill>
          <a:blip r:embed="rId2"/>
          <a:stretch>
            <a:fillRect/>
          </a:stretch>
        </p:blipFill>
        <p:spPr>
          <a:xfrm>
            <a:off x="9269541" y="0"/>
            <a:ext cx="2879664" cy="959888"/>
          </a:xfrm>
          <a:prstGeom prst="rect">
            <a:avLst/>
          </a:prstGeom>
        </p:spPr>
      </p:pic>
    </p:spTree>
    <p:extLst>
      <p:ext uri="{BB962C8B-B14F-4D97-AF65-F5344CB8AC3E}">
        <p14:creationId xmlns:p14="http://schemas.microsoft.com/office/powerpoint/2010/main" val="492437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FAAE2DA9-9BAF-4D46-BC97-20425C532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42D2C6CA-56BB-4A08-A1E2-342F83955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7" name="Rectangle 56">
            <a:extLst>
              <a:ext uri="{FF2B5EF4-FFF2-40B4-BE49-F238E27FC236}">
                <a16:creationId xmlns:a16="http://schemas.microsoft.com/office/drawing/2014/main" id="{96B26661-BC38-4F88-8147-F51947859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7D8DD73D-D6D9-4F15-9936-89583FB18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765458" flipH="1">
            <a:off x="6184450" y="394183"/>
            <a:ext cx="4454215" cy="6647761"/>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1545 w 803235"/>
              <a:gd name="connsiteY5" fmla="*/ 630854 h 767075"/>
              <a:gd name="connsiteX6" fmla="*/ 0 w 803235"/>
              <a:gd name="connsiteY6" fmla="*/ 705247 h 76707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2028 w 803235"/>
              <a:gd name="connsiteY5" fmla="*/ 580731 h 767075"/>
              <a:gd name="connsiteX6" fmla="*/ 0 w 803235"/>
              <a:gd name="connsiteY6" fmla="*/ 705247 h 76707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2028 w 803235"/>
              <a:gd name="connsiteY5" fmla="*/ 580731 h 767075"/>
              <a:gd name="connsiteX6" fmla="*/ 0 w 803235"/>
              <a:gd name="connsiteY6" fmla="*/ 705247 h 767075"/>
              <a:gd name="connsiteX0" fmla="*/ 0 w 798560"/>
              <a:gd name="connsiteY0" fmla="*/ 705247 h 765991"/>
              <a:gd name="connsiteX1" fmla="*/ 415157 w 798560"/>
              <a:gd name="connsiteY1" fmla="*/ 756657 h 765991"/>
              <a:gd name="connsiteX2" fmla="*/ 787849 w 798560"/>
              <a:gd name="connsiteY2" fmla="*/ 492088 h 765991"/>
              <a:gd name="connsiteX3" fmla="*/ 563231 w 798560"/>
              <a:gd name="connsiteY3" fmla="*/ 3537 h 765991"/>
              <a:gd name="connsiteX4" fmla="*/ 34212 w 798560"/>
              <a:gd name="connsiteY4" fmla="*/ 319863 h 765991"/>
              <a:gd name="connsiteX5" fmla="*/ 32028 w 798560"/>
              <a:gd name="connsiteY5" fmla="*/ 580731 h 765991"/>
              <a:gd name="connsiteX6" fmla="*/ 0 w 798560"/>
              <a:gd name="connsiteY6" fmla="*/ 705247 h 765991"/>
              <a:gd name="connsiteX0" fmla="*/ 0 w 795836"/>
              <a:gd name="connsiteY0" fmla="*/ 705247 h 754100"/>
              <a:gd name="connsiteX1" fmla="*/ 454508 w 795836"/>
              <a:gd name="connsiteY1" fmla="*/ 743385 h 754100"/>
              <a:gd name="connsiteX2" fmla="*/ 787849 w 795836"/>
              <a:gd name="connsiteY2" fmla="*/ 492088 h 754100"/>
              <a:gd name="connsiteX3" fmla="*/ 563231 w 795836"/>
              <a:gd name="connsiteY3" fmla="*/ 3537 h 754100"/>
              <a:gd name="connsiteX4" fmla="*/ 34212 w 795836"/>
              <a:gd name="connsiteY4" fmla="*/ 319863 h 754100"/>
              <a:gd name="connsiteX5" fmla="*/ 32028 w 795836"/>
              <a:gd name="connsiteY5" fmla="*/ 580731 h 754100"/>
              <a:gd name="connsiteX6" fmla="*/ 0 w 795836"/>
              <a:gd name="connsiteY6" fmla="*/ 705247 h 754100"/>
              <a:gd name="connsiteX0" fmla="*/ 0 w 795836"/>
              <a:gd name="connsiteY0" fmla="*/ 705247 h 752157"/>
              <a:gd name="connsiteX1" fmla="*/ 454508 w 795836"/>
              <a:gd name="connsiteY1" fmla="*/ 743385 h 752157"/>
              <a:gd name="connsiteX2" fmla="*/ 787849 w 795836"/>
              <a:gd name="connsiteY2" fmla="*/ 492088 h 752157"/>
              <a:gd name="connsiteX3" fmla="*/ 563231 w 795836"/>
              <a:gd name="connsiteY3" fmla="*/ 3537 h 752157"/>
              <a:gd name="connsiteX4" fmla="*/ 34212 w 795836"/>
              <a:gd name="connsiteY4" fmla="*/ 319863 h 752157"/>
              <a:gd name="connsiteX5" fmla="*/ 32028 w 795836"/>
              <a:gd name="connsiteY5" fmla="*/ 580731 h 752157"/>
              <a:gd name="connsiteX6" fmla="*/ 0 w 795836"/>
              <a:gd name="connsiteY6" fmla="*/ 705247 h 752157"/>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2342"/>
              <a:gd name="connsiteY0" fmla="*/ 705247 h 781632"/>
              <a:gd name="connsiteX1" fmla="*/ 236571 w 792342"/>
              <a:gd name="connsiteY1" fmla="*/ 717015 h 781632"/>
              <a:gd name="connsiteX2" fmla="*/ 506127 w 792342"/>
              <a:gd name="connsiteY2" fmla="*/ 772235 h 781632"/>
              <a:gd name="connsiteX3" fmla="*/ 787849 w 792342"/>
              <a:gd name="connsiteY3" fmla="*/ 492088 h 781632"/>
              <a:gd name="connsiteX4" fmla="*/ 563231 w 792342"/>
              <a:gd name="connsiteY4" fmla="*/ 3537 h 781632"/>
              <a:gd name="connsiteX5" fmla="*/ 34212 w 792342"/>
              <a:gd name="connsiteY5" fmla="*/ 319863 h 781632"/>
              <a:gd name="connsiteX6" fmla="*/ 32028 w 792342"/>
              <a:gd name="connsiteY6" fmla="*/ 580731 h 781632"/>
              <a:gd name="connsiteX7" fmla="*/ 0 w 792342"/>
              <a:gd name="connsiteY7" fmla="*/ 705247 h 781632"/>
              <a:gd name="connsiteX0" fmla="*/ 0 w 792342"/>
              <a:gd name="connsiteY0" fmla="*/ 705247 h 775707"/>
              <a:gd name="connsiteX1" fmla="*/ 236571 w 792342"/>
              <a:gd name="connsiteY1" fmla="*/ 717015 h 775707"/>
              <a:gd name="connsiteX2" fmla="*/ 506127 w 792342"/>
              <a:gd name="connsiteY2" fmla="*/ 772235 h 775707"/>
              <a:gd name="connsiteX3" fmla="*/ 787849 w 792342"/>
              <a:gd name="connsiteY3" fmla="*/ 492088 h 775707"/>
              <a:gd name="connsiteX4" fmla="*/ 563231 w 792342"/>
              <a:gd name="connsiteY4" fmla="*/ 3537 h 775707"/>
              <a:gd name="connsiteX5" fmla="*/ 34212 w 792342"/>
              <a:gd name="connsiteY5" fmla="*/ 319863 h 775707"/>
              <a:gd name="connsiteX6" fmla="*/ 32028 w 792342"/>
              <a:gd name="connsiteY6" fmla="*/ 580731 h 775707"/>
              <a:gd name="connsiteX7" fmla="*/ 0 w 792342"/>
              <a:gd name="connsiteY7" fmla="*/ 705247 h 775707"/>
              <a:gd name="connsiteX0" fmla="*/ 0 w 790917"/>
              <a:gd name="connsiteY0" fmla="*/ 705247 h 789042"/>
              <a:gd name="connsiteX1" fmla="*/ 236571 w 790917"/>
              <a:gd name="connsiteY1" fmla="*/ 717015 h 789042"/>
              <a:gd name="connsiteX2" fmla="*/ 527821 w 790917"/>
              <a:gd name="connsiteY2" fmla="*/ 786071 h 789042"/>
              <a:gd name="connsiteX3" fmla="*/ 787849 w 790917"/>
              <a:gd name="connsiteY3" fmla="*/ 492088 h 789042"/>
              <a:gd name="connsiteX4" fmla="*/ 563231 w 790917"/>
              <a:gd name="connsiteY4" fmla="*/ 3537 h 789042"/>
              <a:gd name="connsiteX5" fmla="*/ 34212 w 790917"/>
              <a:gd name="connsiteY5" fmla="*/ 319863 h 789042"/>
              <a:gd name="connsiteX6" fmla="*/ 32028 w 790917"/>
              <a:gd name="connsiteY6" fmla="*/ 580731 h 789042"/>
              <a:gd name="connsiteX7" fmla="*/ 0 w 790917"/>
              <a:gd name="connsiteY7" fmla="*/ 705247 h 789042"/>
              <a:gd name="connsiteX0" fmla="*/ 0 w 790917"/>
              <a:gd name="connsiteY0" fmla="*/ 705247 h 794443"/>
              <a:gd name="connsiteX1" fmla="*/ 236571 w 790917"/>
              <a:gd name="connsiteY1" fmla="*/ 717015 h 794443"/>
              <a:gd name="connsiteX2" fmla="*/ 527821 w 790917"/>
              <a:gd name="connsiteY2" fmla="*/ 786071 h 794443"/>
              <a:gd name="connsiteX3" fmla="*/ 787849 w 790917"/>
              <a:gd name="connsiteY3" fmla="*/ 492088 h 794443"/>
              <a:gd name="connsiteX4" fmla="*/ 563231 w 790917"/>
              <a:gd name="connsiteY4" fmla="*/ 3537 h 794443"/>
              <a:gd name="connsiteX5" fmla="*/ 34212 w 790917"/>
              <a:gd name="connsiteY5" fmla="*/ 319863 h 794443"/>
              <a:gd name="connsiteX6" fmla="*/ 32028 w 790917"/>
              <a:gd name="connsiteY6" fmla="*/ 580731 h 794443"/>
              <a:gd name="connsiteX7" fmla="*/ 0 w 790917"/>
              <a:gd name="connsiteY7" fmla="*/ 705247 h 794443"/>
              <a:gd name="connsiteX0" fmla="*/ 0 w 790917"/>
              <a:gd name="connsiteY0" fmla="*/ 705247 h 798821"/>
              <a:gd name="connsiteX1" fmla="*/ 236571 w 790917"/>
              <a:gd name="connsiteY1" fmla="*/ 717015 h 798821"/>
              <a:gd name="connsiteX2" fmla="*/ 527821 w 790917"/>
              <a:gd name="connsiteY2" fmla="*/ 786071 h 798821"/>
              <a:gd name="connsiteX3" fmla="*/ 787849 w 790917"/>
              <a:gd name="connsiteY3" fmla="*/ 492088 h 798821"/>
              <a:gd name="connsiteX4" fmla="*/ 563231 w 790917"/>
              <a:gd name="connsiteY4" fmla="*/ 3537 h 798821"/>
              <a:gd name="connsiteX5" fmla="*/ 34212 w 790917"/>
              <a:gd name="connsiteY5" fmla="*/ 319863 h 798821"/>
              <a:gd name="connsiteX6" fmla="*/ 32028 w 790917"/>
              <a:gd name="connsiteY6" fmla="*/ 580731 h 798821"/>
              <a:gd name="connsiteX7" fmla="*/ 0 w 790917"/>
              <a:gd name="connsiteY7" fmla="*/ 705247 h 798821"/>
              <a:gd name="connsiteX0" fmla="*/ 0 w 790917"/>
              <a:gd name="connsiteY0" fmla="*/ 705247 h 798821"/>
              <a:gd name="connsiteX1" fmla="*/ 236571 w 790917"/>
              <a:gd name="connsiteY1" fmla="*/ 717015 h 798821"/>
              <a:gd name="connsiteX2" fmla="*/ 527821 w 790917"/>
              <a:gd name="connsiteY2" fmla="*/ 786071 h 798821"/>
              <a:gd name="connsiteX3" fmla="*/ 787849 w 790917"/>
              <a:gd name="connsiteY3" fmla="*/ 492088 h 798821"/>
              <a:gd name="connsiteX4" fmla="*/ 563231 w 790917"/>
              <a:gd name="connsiteY4" fmla="*/ 3537 h 798821"/>
              <a:gd name="connsiteX5" fmla="*/ 34212 w 790917"/>
              <a:gd name="connsiteY5" fmla="*/ 319863 h 798821"/>
              <a:gd name="connsiteX6" fmla="*/ 32028 w 790917"/>
              <a:gd name="connsiteY6" fmla="*/ 580731 h 798821"/>
              <a:gd name="connsiteX7" fmla="*/ 0 w 790917"/>
              <a:gd name="connsiteY7" fmla="*/ 705247 h 798821"/>
              <a:gd name="connsiteX0" fmla="*/ 0 w 790917"/>
              <a:gd name="connsiteY0" fmla="*/ 705247 h 798177"/>
              <a:gd name="connsiteX1" fmla="*/ 207866 w 790917"/>
              <a:gd name="connsiteY1" fmla="*/ 713884 h 798177"/>
              <a:gd name="connsiteX2" fmla="*/ 527821 w 790917"/>
              <a:gd name="connsiteY2" fmla="*/ 786071 h 798177"/>
              <a:gd name="connsiteX3" fmla="*/ 787849 w 790917"/>
              <a:gd name="connsiteY3" fmla="*/ 492088 h 798177"/>
              <a:gd name="connsiteX4" fmla="*/ 563231 w 790917"/>
              <a:gd name="connsiteY4" fmla="*/ 3537 h 798177"/>
              <a:gd name="connsiteX5" fmla="*/ 34212 w 790917"/>
              <a:gd name="connsiteY5" fmla="*/ 319863 h 798177"/>
              <a:gd name="connsiteX6" fmla="*/ 32028 w 790917"/>
              <a:gd name="connsiteY6" fmla="*/ 580731 h 798177"/>
              <a:gd name="connsiteX7" fmla="*/ 0 w 790917"/>
              <a:gd name="connsiteY7" fmla="*/ 705247 h 798177"/>
              <a:gd name="connsiteX0" fmla="*/ 0 w 790917"/>
              <a:gd name="connsiteY0" fmla="*/ 705247 h 798148"/>
              <a:gd name="connsiteX1" fmla="*/ 169331 w 790917"/>
              <a:gd name="connsiteY1" fmla="*/ 713737 h 798148"/>
              <a:gd name="connsiteX2" fmla="*/ 527821 w 790917"/>
              <a:gd name="connsiteY2" fmla="*/ 786071 h 798148"/>
              <a:gd name="connsiteX3" fmla="*/ 787849 w 790917"/>
              <a:gd name="connsiteY3" fmla="*/ 492088 h 798148"/>
              <a:gd name="connsiteX4" fmla="*/ 563231 w 790917"/>
              <a:gd name="connsiteY4" fmla="*/ 3537 h 798148"/>
              <a:gd name="connsiteX5" fmla="*/ 34212 w 790917"/>
              <a:gd name="connsiteY5" fmla="*/ 319863 h 798148"/>
              <a:gd name="connsiteX6" fmla="*/ 32028 w 790917"/>
              <a:gd name="connsiteY6" fmla="*/ 580731 h 798148"/>
              <a:gd name="connsiteX7" fmla="*/ 0 w 790917"/>
              <a:gd name="connsiteY7" fmla="*/ 705247 h 798148"/>
              <a:gd name="connsiteX0" fmla="*/ 0 w 790917"/>
              <a:gd name="connsiteY0" fmla="*/ 705247 h 795808"/>
              <a:gd name="connsiteX1" fmla="*/ 169331 w 790917"/>
              <a:gd name="connsiteY1" fmla="*/ 713737 h 795808"/>
              <a:gd name="connsiteX2" fmla="*/ 527821 w 790917"/>
              <a:gd name="connsiteY2" fmla="*/ 786071 h 795808"/>
              <a:gd name="connsiteX3" fmla="*/ 787849 w 790917"/>
              <a:gd name="connsiteY3" fmla="*/ 492088 h 795808"/>
              <a:gd name="connsiteX4" fmla="*/ 563231 w 790917"/>
              <a:gd name="connsiteY4" fmla="*/ 3537 h 795808"/>
              <a:gd name="connsiteX5" fmla="*/ 34212 w 790917"/>
              <a:gd name="connsiteY5" fmla="*/ 319863 h 795808"/>
              <a:gd name="connsiteX6" fmla="*/ 32028 w 790917"/>
              <a:gd name="connsiteY6" fmla="*/ 580731 h 795808"/>
              <a:gd name="connsiteX7" fmla="*/ 0 w 790917"/>
              <a:gd name="connsiteY7" fmla="*/ 705247 h 795808"/>
              <a:gd name="connsiteX0" fmla="*/ 0 w 790917"/>
              <a:gd name="connsiteY0" fmla="*/ 705247 h 795808"/>
              <a:gd name="connsiteX1" fmla="*/ 169331 w 790917"/>
              <a:gd name="connsiteY1" fmla="*/ 713737 h 795808"/>
              <a:gd name="connsiteX2" fmla="*/ 527821 w 790917"/>
              <a:gd name="connsiteY2" fmla="*/ 786071 h 795808"/>
              <a:gd name="connsiteX3" fmla="*/ 787849 w 790917"/>
              <a:gd name="connsiteY3" fmla="*/ 492088 h 795808"/>
              <a:gd name="connsiteX4" fmla="*/ 563231 w 790917"/>
              <a:gd name="connsiteY4" fmla="*/ 3537 h 795808"/>
              <a:gd name="connsiteX5" fmla="*/ 34212 w 790917"/>
              <a:gd name="connsiteY5" fmla="*/ 319863 h 795808"/>
              <a:gd name="connsiteX6" fmla="*/ 24096 w 790917"/>
              <a:gd name="connsiteY6" fmla="*/ 503495 h 795808"/>
              <a:gd name="connsiteX7" fmla="*/ 0 w 790917"/>
              <a:gd name="connsiteY7" fmla="*/ 70524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9307"/>
              <a:gd name="connsiteX1" fmla="*/ 188692 w 805655"/>
              <a:gd name="connsiteY1" fmla="*/ 719277 h 799307"/>
              <a:gd name="connsiteX2" fmla="*/ 542559 w 805655"/>
              <a:gd name="connsiteY2" fmla="*/ 786071 h 799307"/>
              <a:gd name="connsiteX3" fmla="*/ 802587 w 805655"/>
              <a:gd name="connsiteY3" fmla="*/ 492088 h 799307"/>
              <a:gd name="connsiteX4" fmla="*/ 577969 w 805655"/>
              <a:gd name="connsiteY4" fmla="*/ 3537 h 799307"/>
              <a:gd name="connsiteX5" fmla="*/ 48950 w 805655"/>
              <a:gd name="connsiteY5" fmla="*/ 319863 h 799307"/>
              <a:gd name="connsiteX6" fmla="*/ 38834 w 805655"/>
              <a:gd name="connsiteY6" fmla="*/ 503495 h 799307"/>
              <a:gd name="connsiteX7" fmla="*/ 0 w 805655"/>
              <a:gd name="connsiteY7" fmla="*/ 640697 h 799307"/>
              <a:gd name="connsiteX0" fmla="*/ 0 w 805266"/>
              <a:gd name="connsiteY0" fmla="*/ 640697 h 798795"/>
              <a:gd name="connsiteX1" fmla="*/ 188692 w 805266"/>
              <a:gd name="connsiteY1" fmla="*/ 719277 h 798795"/>
              <a:gd name="connsiteX2" fmla="*/ 548579 w 805266"/>
              <a:gd name="connsiteY2" fmla="*/ 785469 h 798795"/>
              <a:gd name="connsiteX3" fmla="*/ 802587 w 805266"/>
              <a:gd name="connsiteY3" fmla="*/ 492088 h 798795"/>
              <a:gd name="connsiteX4" fmla="*/ 577969 w 805266"/>
              <a:gd name="connsiteY4" fmla="*/ 3537 h 798795"/>
              <a:gd name="connsiteX5" fmla="*/ 48950 w 805266"/>
              <a:gd name="connsiteY5" fmla="*/ 319863 h 798795"/>
              <a:gd name="connsiteX6" fmla="*/ 38834 w 805266"/>
              <a:gd name="connsiteY6" fmla="*/ 503495 h 798795"/>
              <a:gd name="connsiteX7" fmla="*/ 0 w 805266"/>
              <a:gd name="connsiteY7" fmla="*/ 640697 h 798795"/>
              <a:gd name="connsiteX0" fmla="*/ 0 w 805266"/>
              <a:gd name="connsiteY0" fmla="*/ 640697 h 794314"/>
              <a:gd name="connsiteX1" fmla="*/ 188692 w 805266"/>
              <a:gd name="connsiteY1" fmla="*/ 719277 h 794314"/>
              <a:gd name="connsiteX2" fmla="*/ 548579 w 805266"/>
              <a:gd name="connsiteY2" fmla="*/ 785469 h 794314"/>
              <a:gd name="connsiteX3" fmla="*/ 802587 w 805266"/>
              <a:gd name="connsiteY3" fmla="*/ 492088 h 794314"/>
              <a:gd name="connsiteX4" fmla="*/ 577969 w 805266"/>
              <a:gd name="connsiteY4" fmla="*/ 3537 h 794314"/>
              <a:gd name="connsiteX5" fmla="*/ 48950 w 805266"/>
              <a:gd name="connsiteY5" fmla="*/ 319863 h 794314"/>
              <a:gd name="connsiteX6" fmla="*/ 38834 w 805266"/>
              <a:gd name="connsiteY6" fmla="*/ 503495 h 794314"/>
              <a:gd name="connsiteX7" fmla="*/ 0 w 805266"/>
              <a:gd name="connsiteY7" fmla="*/ 640697 h 794314"/>
              <a:gd name="connsiteX0" fmla="*/ 0 w 803842"/>
              <a:gd name="connsiteY0" fmla="*/ 654560 h 794314"/>
              <a:gd name="connsiteX1" fmla="*/ 187268 w 803842"/>
              <a:gd name="connsiteY1" fmla="*/ 719277 h 794314"/>
              <a:gd name="connsiteX2" fmla="*/ 547155 w 803842"/>
              <a:gd name="connsiteY2" fmla="*/ 785469 h 794314"/>
              <a:gd name="connsiteX3" fmla="*/ 801163 w 803842"/>
              <a:gd name="connsiteY3" fmla="*/ 492088 h 794314"/>
              <a:gd name="connsiteX4" fmla="*/ 576545 w 803842"/>
              <a:gd name="connsiteY4" fmla="*/ 3537 h 794314"/>
              <a:gd name="connsiteX5" fmla="*/ 47526 w 803842"/>
              <a:gd name="connsiteY5" fmla="*/ 319863 h 794314"/>
              <a:gd name="connsiteX6" fmla="*/ 37410 w 803842"/>
              <a:gd name="connsiteY6" fmla="*/ 503495 h 794314"/>
              <a:gd name="connsiteX7" fmla="*/ 0 w 803842"/>
              <a:gd name="connsiteY7" fmla="*/ 654560 h 794314"/>
              <a:gd name="connsiteX0" fmla="*/ 0 w 803842"/>
              <a:gd name="connsiteY0" fmla="*/ 654560 h 796551"/>
              <a:gd name="connsiteX1" fmla="*/ 187268 w 803842"/>
              <a:gd name="connsiteY1" fmla="*/ 719277 h 796551"/>
              <a:gd name="connsiteX2" fmla="*/ 547155 w 803842"/>
              <a:gd name="connsiteY2" fmla="*/ 785469 h 796551"/>
              <a:gd name="connsiteX3" fmla="*/ 801163 w 803842"/>
              <a:gd name="connsiteY3" fmla="*/ 492088 h 796551"/>
              <a:gd name="connsiteX4" fmla="*/ 576545 w 803842"/>
              <a:gd name="connsiteY4" fmla="*/ 3537 h 796551"/>
              <a:gd name="connsiteX5" fmla="*/ 47526 w 803842"/>
              <a:gd name="connsiteY5" fmla="*/ 319863 h 796551"/>
              <a:gd name="connsiteX6" fmla="*/ 37410 w 803842"/>
              <a:gd name="connsiteY6" fmla="*/ 503495 h 796551"/>
              <a:gd name="connsiteX7" fmla="*/ 0 w 803842"/>
              <a:gd name="connsiteY7" fmla="*/ 654560 h 796551"/>
              <a:gd name="connsiteX0" fmla="*/ 0 w 803842"/>
              <a:gd name="connsiteY0" fmla="*/ 654560 h 800942"/>
              <a:gd name="connsiteX1" fmla="*/ 170794 w 803842"/>
              <a:gd name="connsiteY1" fmla="*/ 718037 h 800942"/>
              <a:gd name="connsiteX2" fmla="*/ 547155 w 803842"/>
              <a:gd name="connsiteY2" fmla="*/ 785469 h 800942"/>
              <a:gd name="connsiteX3" fmla="*/ 801163 w 803842"/>
              <a:gd name="connsiteY3" fmla="*/ 492088 h 800942"/>
              <a:gd name="connsiteX4" fmla="*/ 576545 w 803842"/>
              <a:gd name="connsiteY4" fmla="*/ 3537 h 800942"/>
              <a:gd name="connsiteX5" fmla="*/ 47526 w 803842"/>
              <a:gd name="connsiteY5" fmla="*/ 319863 h 800942"/>
              <a:gd name="connsiteX6" fmla="*/ 37410 w 803842"/>
              <a:gd name="connsiteY6" fmla="*/ 503495 h 800942"/>
              <a:gd name="connsiteX7" fmla="*/ 0 w 803842"/>
              <a:gd name="connsiteY7" fmla="*/ 654560 h 800942"/>
              <a:gd name="connsiteX0" fmla="*/ 0 w 787529"/>
              <a:gd name="connsiteY0" fmla="*/ 654560 h 801388"/>
              <a:gd name="connsiteX1" fmla="*/ 170794 w 787529"/>
              <a:gd name="connsiteY1" fmla="*/ 718037 h 801388"/>
              <a:gd name="connsiteX2" fmla="*/ 547155 w 787529"/>
              <a:gd name="connsiteY2" fmla="*/ 785469 h 801388"/>
              <a:gd name="connsiteX3" fmla="*/ 782098 w 787529"/>
              <a:gd name="connsiteY3" fmla="*/ 485951 h 801388"/>
              <a:gd name="connsiteX4" fmla="*/ 576545 w 787529"/>
              <a:gd name="connsiteY4" fmla="*/ 3537 h 801388"/>
              <a:gd name="connsiteX5" fmla="*/ 47526 w 787529"/>
              <a:gd name="connsiteY5" fmla="*/ 319863 h 801388"/>
              <a:gd name="connsiteX6" fmla="*/ 37410 w 787529"/>
              <a:gd name="connsiteY6" fmla="*/ 503495 h 801388"/>
              <a:gd name="connsiteX7" fmla="*/ 0 w 787529"/>
              <a:gd name="connsiteY7" fmla="*/ 654560 h 801388"/>
              <a:gd name="connsiteX0" fmla="*/ 0 w 793062"/>
              <a:gd name="connsiteY0" fmla="*/ 654560 h 801388"/>
              <a:gd name="connsiteX1" fmla="*/ 170794 w 793062"/>
              <a:gd name="connsiteY1" fmla="*/ 718037 h 801388"/>
              <a:gd name="connsiteX2" fmla="*/ 547155 w 793062"/>
              <a:gd name="connsiteY2" fmla="*/ 785469 h 801388"/>
              <a:gd name="connsiteX3" fmla="*/ 782098 w 793062"/>
              <a:gd name="connsiteY3" fmla="*/ 485951 h 801388"/>
              <a:gd name="connsiteX4" fmla="*/ 576545 w 793062"/>
              <a:gd name="connsiteY4" fmla="*/ 3537 h 801388"/>
              <a:gd name="connsiteX5" fmla="*/ 47526 w 793062"/>
              <a:gd name="connsiteY5" fmla="*/ 319863 h 801388"/>
              <a:gd name="connsiteX6" fmla="*/ 37410 w 793062"/>
              <a:gd name="connsiteY6" fmla="*/ 503495 h 801388"/>
              <a:gd name="connsiteX7" fmla="*/ 0 w 793062"/>
              <a:gd name="connsiteY7" fmla="*/ 654560 h 801388"/>
              <a:gd name="connsiteX0" fmla="*/ 0 w 782810"/>
              <a:gd name="connsiteY0" fmla="*/ 654560 h 801460"/>
              <a:gd name="connsiteX1" fmla="*/ 170794 w 782810"/>
              <a:gd name="connsiteY1" fmla="*/ 718037 h 801460"/>
              <a:gd name="connsiteX2" fmla="*/ 547155 w 782810"/>
              <a:gd name="connsiteY2" fmla="*/ 785469 h 801460"/>
              <a:gd name="connsiteX3" fmla="*/ 768919 w 782810"/>
              <a:gd name="connsiteY3" fmla="*/ 484959 h 801460"/>
              <a:gd name="connsiteX4" fmla="*/ 576545 w 782810"/>
              <a:gd name="connsiteY4" fmla="*/ 3537 h 801460"/>
              <a:gd name="connsiteX5" fmla="*/ 47526 w 782810"/>
              <a:gd name="connsiteY5" fmla="*/ 319863 h 801460"/>
              <a:gd name="connsiteX6" fmla="*/ 37410 w 782810"/>
              <a:gd name="connsiteY6" fmla="*/ 503495 h 801460"/>
              <a:gd name="connsiteX7" fmla="*/ 0 w 782810"/>
              <a:gd name="connsiteY7" fmla="*/ 654560 h 80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810" h="801460">
                <a:moveTo>
                  <a:pt x="0" y="654560"/>
                </a:moveTo>
                <a:cubicBezTo>
                  <a:pt x="99481" y="649393"/>
                  <a:pt x="134696" y="679854"/>
                  <a:pt x="170794" y="718037"/>
                </a:cubicBezTo>
                <a:cubicBezTo>
                  <a:pt x="237643" y="788746"/>
                  <a:pt x="447468" y="824315"/>
                  <a:pt x="547155" y="785469"/>
                </a:cubicBezTo>
                <a:cubicBezTo>
                  <a:pt x="646843" y="746623"/>
                  <a:pt x="751324" y="633131"/>
                  <a:pt x="768919" y="484959"/>
                </a:cubicBezTo>
                <a:cubicBezTo>
                  <a:pt x="786514" y="336787"/>
                  <a:pt x="828195" y="49162"/>
                  <a:pt x="576545" y="3537"/>
                </a:cubicBezTo>
                <a:cubicBezTo>
                  <a:pt x="480818" y="-3606"/>
                  <a:pt x="82102" y="-31038"/>
                  <a:pt x="47526" y="319863"/>
                </a:cubicBezTo>
                <a:cubicBezTo>
                  <a:pt x="31620" y="428829"/>
                  <a:pt x="37410" y="440154"/>
                  <a:pt x="37410" y="503495"/>
                </a:cubicBezTo>
                <a:cubicBezTo>
                  <a:pt x="49082" y="594481"/>
                  <a:pt x="0" y="654560"/>
                  <a:pt x="0" y="654560"/>
                </a:cubicBezTo>
                <a:close/>
              </a:path>
            </a:pathLst>
          </a:custGeom>
          <a:solidFill>
            <a:schemeClr val="bg1"/>
          </a:solidFill>
          <a:ln w="19050" cap="flat">
            <a:noFill/>
            <a:prstDash val="solid"/>
            <a:miter/>
          </a:ln>
        </p:spPr>
        <p:txBody>
          <a:bodyPr rtlCol="0" anchor="ctr"/>
          <a:lstStyle/>
          <a:p>
            <a:endParaRPr lang="en-US">
              <a:solidFill>
                <a:srgbClr val="000000"/>
              </a:solidFill>
            </a:endParaRPr>
          </a:p>
        </p:txBody>
      </p:sp>
      <p:sp>
        <p:nvSpPr>
          <p:cNvPr id="60" name="Freeform: Shape 59">
            <a:extLst>
              <a:ext uri="{FF2B5EF4-FFF2-40B4-BE49-F238E27FC236}">
                <a16:creationId xmlns:a16="http://schemas.microsoft.com/office/drawing/2014/main" id="{311D4882-5B31-4F72-A10A-C21081CC2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765458" flipH="1">
            <a:off x="6229624" y="465247"/>
            <a:ext cx="4454215" cy="6647761"/>
          </a:xfrm>
          <a:custGeom>
            <a:avLst/>
            <a:gdLst>
              <a:gd name="connsiteX0" fmla="*/ -39 w 914430"/>
              <a:gd name="connsiteY0" fmla="*/ 747812 h 753584"/>
              <a:gd name="connsiteX1" fmla="*/ 400011 w 914430"/>
              <a:gd name="connsiteY1" fmla="*/ 737144 h 753584"/>
              <a:gd name="connsiteX2" fmla="*/ 891787 w 914430"/>
              <a:gd name="connsiteY2" fmla="*/ 487303 h 753584"/>
              <a:gd name="connsiteX3" fmla="*/ 665854 w 914430"/>
              <a:gd name="connsiteY3" fmla="*/ 3528 h 753584"/>
              <a:gd name="connsiteX4" fmla="*/ 136835 w 914430"/>
              <a:gd name="connsiteY4" fmla="*/ 319854 h 753584"/>
              <a:gd name="connsiteX5" fmla="*/ 134168 w 914430"/>
              <a:gd name="connsiteY5" fmla="*/ 630845 h 753584"/>
              <a:gd name="connsiteX6" fmla="*/ -39 w 914430"/>
              <a:gd name="connsiteY6" fmla="*/ 747812 h 753584"/>
              <a:gd name="connsiteX0" fmla="*/ 0 w 855235"/>
              <a:gd name="connsiteY0" fmla="*/ 741453 h 759943"/>
              <a:gd name="connsiteX1" fmla="*/ 340855 w 855235"/>
              <a:gd name="connsiteY1" fmla="*/ 737153 h 759943"/>
              <a:gd name="connsiteX2" fmla="*/ 832631 w 855235"/>
              <a:gd name="connsiteY2" fmla="*/ 487312 h 759943"/>
              <a:gd name="connsiteX3" fmla="*/ 606698 w 855235"/>
              <a:gd name="connsiteY3" fmla="*/ 3537 h 759943"/>
              <a:gd name="connsiteX4" fmla="*/ 77679 w 855235"/>
              <a:gd name="connsiteY4" fmla="*/ 319863 h 759943"/>
              <a:gd name="connsiteX5" fmla="*/ 75012 w 855235"/>
              <a:gd name="connsiteY5" fmla="*/ 630854 h 759943"/>
              <a:gd name="connsiteX6" fmla="*/ 0 w 855235"/>
              <a:gd name="connsiteY6" fmla="*/ 741453 h 759943"/>
              <a:gd name="connsiteX0" fmla="*/ 0 w 850882"/>
              <a:gd name="connsiteY0" fmla="*/ 741453 h 766485"/>
              <a:gd name="connsiteX1" fmla="*/ 348748 w 850882"/>
              <a:gd name="connsiteY1" fmla="*/ 746704 h 766485"/>
              <a:gd name="connsiteX2" fmla="*/ 832631 w 850882"/>
              <a:gd name="connsiteY2" fmla="*/ 487312 h 766485"/>
              <a:gd name="connsiteX3" fmla="*/ 606698 w 850882"/>
              <a:gd name="connsiteY3" fmla="*/ 3537 h 766485"/>
              <a:gd name="connsiteX4" fmla="*/ 77679 w 850882"/>
              <a:gd name="connsiteY4" fmla="*/ 319863 h 766485"/>
              <a:gd name="connsiteX5" fmla="*/ 75012 w 850882"/>
              <a:gd name="connsiteY5" fmla="*/ 630854 h 766485"/>
              <a:gd name="connsiteX6" fmla="*/ 0 w 850882"/>
              <a:gd name="connsiteY6" fmla="*/ 741453 h 766485"/>
              <a:gd name="connsiteX0" fmla="*/ 0 w 850882"/>
              <a:gd name="connsiteY0" fmla="*/ 741453 h 764365"/>
              <a:gd name="connsiteX1" fmla="*/ 348748 w 850882"/>
              <a:gd name="connsiteY1" fmla="*/ 746704 h 764365"/>
              <a:gd name="connsiteX2" fmla="*/ 832631 w 850882"/>
              <a:gd name="connsiteY2" fmla="*/ 487312 h 764365"/>
              <a:gd name="connsiteX3" fmla="*/ 606698 w 850882"/>
              <a:gd name="connsiteY3" fmla="*/ 3537 h 764365"/>
              <a:gd name="connsiteX4" fmla="*/ 77679 w 850882"/>
              <a:gd name="connsiteY4" fmla="*/ 319863 h 764365"/>
              <a:gd name="connsiteX5" fmla="*/ 75012 w 850882"/>
              <a:gd name="connsiteY5" fmla="*/ 630854 h 764365"/>
              <a:gd name="connsiteX6" fmla="*/ 0 w 850882"/>
              <a:gd name="connsiteY6" fmla="*/ 741453 h 764365"/>
              <a:gd name="connsiteX0" fmla="*/ 0 w 832466"/>
              <a:gd name="connsiteY0" fmla="*/ 731902 h 763437"/>
              <a:gd name="connsiteX1" fmla="*/ 330332 w 832466"/>
              <a:gd name="connsiteY1" fmla="*/ 746704 h 763437"/>
              <a:gd name="connsiteX2" fmla="*/ 814215 w 832466"/>
              <a:gd name="connsiteY2" fmla="*/ 487312 h 763437"/>
              <a:gd name="connsiteX3" fmla="*/ 588282 w 832466"/>
              <a:gd name="connsiteY3" fmla="*/ 3537 h 763437"/>
              <a:gd name="connsiteX4" fmla="*/ 59263 w 832466"/>
              <a:gd name="connsiteY4" fmla="*/ 319863 h 763437"/>
              <a:gd name="connsiteX5" fmla="*/ 56596 w 832466"/>
              <a:gd name="connsiteY5" fmla="*/ 630854 h 763437"/>
              <a:gd name="connsiteX6" fmla="*/ 0 w 832466"/>
              <a:gd name="connsiteY6" fmla="*/ 731902 h 763437"/>
              <a:gd name="connsiteX0" fmla="*/ 0 w 831373"/>
              <a:gd name="connsiteY0" fmla="*/ 731902 h 763086"/>
              <a:gd name="connsiteX1" fmla="*/ 330332 w 831373"/>
              <a:gd name="connsiteY1" fmla="*/ 746704 h 763086"/>
              <a:gd name="connsiteX2" fmla="*/ 812900 w 831373"/>
              <a:gd name="connsiteY2" fmla="*/ 492088 h 763086"/>
              <a:gd name="connsiteX3" fmla="*/ 588282 w 831373"/>
              <a:gd name="connsiteY3" fmla="*/ 3537 h 763086"/>
              <a:gd name="connsiteX4" fmla="*/ 59263 w 831373"/>
              <a:gd name="connsiteY4" fmla="*/ 319863 h 763086"/>
              <a:gd name="connsiteX5" fmla="*/ 56596 w 831373"/>
              <a:gd name="connsiteY5" fmla="*/ 630854 h 763086"/>
              <a:gd name="connsiteX6" fmla="*/ 0 w 831373"/>
              <a:gd name="connsiteY6" fmla="*/ 731902 h 763086"/>
              <a:gd name="connsiteX0" fmla="*/ 0 w 830248"/>
              <a:gd name="connsiteY0" fmla="*/ 731902 h 763086"/>
              <a:gd name="connsiteX1" fmla="*/ 330332 w 830248"/>
              <a:gd name="connsiteY1" fmla="*/ 746704 h 763086"/>
              <a:gd name="connsiteX2" fmla="*/ 812900 w 830248"/>
              <a:gd name="connsiteY2" fmla="*/ 492088 h 763086"/>
              <a:gd name="connsiteX3" fmla="*/ 588282 w 830248"/>
              <a:gd name="connsiteY3" fmla="*/ 3537 h 763086"/>
              <a:gd name="connsiteX4" fmla="*/ 59263 w 830248"/>
              <a:gd name="connsiteY4" fmla="*/ 319863 h 763086"/>
              <a:gd name="connsiteX5" fmla="*/ 56596 w 830248"/>
              <a:gd name="connsiteY5" fmla="*/ 630854 h 763086"/>
              <a:gd name="connsiteX6" fmla="*/ 0 w 830248"/>
              <a:gd name="connsiteY6" fmla="*/ 731902 h 763086"/>
              <a:gd name="connsiteX0" fmla="*/ 0 w 828752"/>
              <a:gd name="connsiteY0" fmla="*/ 731902 h 769484"/>
              <a:gd name="connsiteX1" fmla="*/ 367164 w 828752"/>
              <a:gd name="connsiteY1" fmla="*/ 754664 h 769484"/>
              <a:gd name="connsiteX2" fmla="*/ 812900 w 828752"/>
              <a:gd name="connsiteY2" fmla="*/ 492088 h 769484"/>
              <a:gd name="connsiteX3" fmla="*/ 588282 w 828752"/>
              <a:gd name="connsiteY3" fmla="*/ 3537 h 769484"/>
              <a:gd name="connsiteX4" fmla="*/ 59263 w 828752"/>
              <a:gd name="connsiteY4" fmla="*/ 319863 h 769484"/>
              <a:gd name="connsiteX5" fmla="*/ 56596 w 828752"/>
              <a:gd name="connsiteY5" fmla="*/ 630854 h 769484"/>
              <a:gd name="connsiteX6" fmla="*/ 0 w 828752"/>
              <a:gd name="connsiteY6" fmla="*/ 731902 h 769484"/>
              <a:gd name="connsiteX0" fmla="*/ 0 w 828752"/>
              <a:gd name="connsiteY0" fmla="*/ 731902 h 761354"/>
              <a:gd name="connsiteX1" fmla="*/ 367164 w 828752"/>
              <a:gd name="connsiteY1" fmla="*/ 754664 h 761354"/>
              <a:gd name="connsiteX2" fmla="*/ 812900 w 828752"/>
              <a:gd name="connsiteY2" fmla="*/ 492088 h 761354"/>
              <a:gd name="connsiteX3" fmla="*/ 588282 w 828752"/>
              <a:gd name="connsiteY3" fmla="*/ 3537 h 761354"/>
              <a:gd name="connsiteX4" fmla="*/ 59263 w 828752"/>
              <a:gd name="connsiteY4" fmla="*/ 319863 h 761354"/>
              <a:gd name="connsiteX5" fmla="*/ 56596 w 828752"/>
              <a:gd name="connsiteY5" fmla="*/ 630854 h 761354"/>
              <a:gd name="connsiteX6" fmla="*/ 0 w 828752"/>
              <a:gd name="connsiteY6" fmla="*/ 731902 h 761354"/>
              <a:gd name="connsiteX0" fmla="*/ 0 w 828286"/>
              <a:gd name="connsiteY0" fmla="*/ 731902 h 764135"/>
              <a:gd name="connsiteX1" fmla="*/ 373741 w 828286"/>
              <a:gd name="connsiteY1" fmla="*/ 757848 h 764135"/>
              <a:gd name="connsiteX2" fmla="*/ 812900 w 828286"/>
              <a:gd name="connsiteY2" fmla="*/ 492088 h 764135"/>
              <a:gd name="connsiteX3" fmla="*/ 588282 w 828286"/>
              <a:gd name="connsiteY3" fmla="*/ 3537 h 764135"/>
              <a:gd name="connsiteX4" fmla="*/ 59263 w 828286"/>
              <a:gd name="connsiteY4" fmla="*/ 319863 h 764135"/>
              <a:gd name="connsiteX5" fmla="*/ 56596 w 828286"/>
              <a:gd name="connsiteY5" fmla="*/ 630854 h 764135"/>
              <a:gd name="connsiteX6" fmla="*/ 0 w 828286"/>
              <a:gd name="connsiteY6" fmla="*/ 731902 h 76413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1545 w 803235"/>
              <a:gd name="connsiteY5" fmla="*/ 630854 h 767075"/>
              <a:gd name="connsiteX6" fmla="*/ 0 w 803235"/>
              <a:gd name="connsiteY6" fmla="*/ 705247 h 76707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2028 w 803235"/>
              <a:gd name="connsiteY5" fmla="*/ 580731 h 767075"/>
              <a:gd name="connsiteX6" fmla="*/ 0 w 803235"/>
              <a:gd name="connsiteY6" fmla="*/ 705247 h 767075"/>
              <a:gd name="connsiteX0" fmla="*/ 0 w 803235"/>
              <a:gd name="connsiteY0" fmla="*/ 705247 h 767075"/>
              <a:gd name="connsiteX1" fmla="*/ 348690 w 803235"/>
              <a:gd name="connsiteY1" fmla="*/ 757848 h 767075"/>
              <a:gd name="connsiteX2" fmla="*/ 787849 w 803235"/>
              <a:gd name="connsiteY2" fmla="*/ 492088 h 767075"/>
              <a:gd name="connsiteX3" fmla="*/ 563231 w 803235"/>
              <a:gd name="connsiteY3" fmla="*/ 3537 h 767075"/>
              <a:gd name="connsiteX4" fmla="*/ 34212 w 803235"/>
              <a:gd name="connsiteY4" fmla="*/ 319863 h 767075"/>
              <a:gd name="connsiteX5" fmla="*/ 32028 w 803235"/>
              <a:gd name="connsiteY5" fmla="*/ 580731 h 767075"/>
              <a:gd name="connsiteX6" fmla="*/ 0 w 803235"/>
              <a:gd name="connsiteY6" fmla="*/ 705247 h 767075"/>
              <a:gd name="connsiteX0" fmla="*/ 0 w 798560"/>
              <a:gd name="connsiteY0" fmla="*/ 705247 h 765991"/>
              <a:gd name="connsiteX1" fmla="*/ 415157 w 798560"/>
              <a:gd name="connsiteY1" fmla="*/ 756657 h 765991"/>
              <a:gd name="connsiteX2" fmla="*/ 787849 w 798560"/>
              <a:gd name="connsiteY2" fmla="*/ 492088 h 765991"/>
              <a:gd name="connsiteX3" fmla="*/ 563231 w 798560"/>
              <a:gd name="connsiteY3" fmla="*/ 3537 h 765991"/>
              <a:gd name="connsiteX4" fmla="*/ 34212 w 798560"/>
              <a:gd name="connsiteY4" fmla="*/ 319863 h 765991"/>
              <a:gd name="connsiteX5" fmla="*/ 32028 w 798560"/>
              <a:gd name="connsiteY5" fmla="*/ 580731 h 765991"/>
              <a:gd name="connsiteX6" fmla="*/ 0 w 798560"/>
              <a:gd name="connsiteY6" fmla="*/ 705247 h 765991"/>
              <a:gd name="connsiteX0" fmla="*/ 0 w 795836"/>
              <a:gd name="connsiteY0" fmla="*/ 705247 h 754100"/>
              <a:gd name="connsiteX1" fmla="*/ 454508 w 795836"/>
              <a:gd name="connsiteY1" fmla="*/ 743385 h 754100"/>
              <a:gd name="connsiteX2" fmla="*/ 787849 w 795836"/>
              <a:gd name="connsiteY2" fmla="*/ 492088 h 754100"/>
              <a:gd name="connsiteX3" fmla="*/ 563231 w 795836"/>
              <a:gd name="connsiteY3" fmla="*/ 3537 h 754100"/>
              <a:gd name="connsiteX4" fmla="*/ 34212 w 795836"/>
              <a:gd name="connsiteY4" fmla="*/ 319863 h 754100"/>
              <a:gd name="connsiteX5" fmla="*/ 32028 w 795836"/>
              <a:gd name="connsiteY5" fmla="*/ 580731 h 754100"/>
              <a:gd name="connsiteX6" fmla="*/ 0 w 795836"/>
              <a:gd name="connsiteY6" fmla="*/ 705247 h 754100"/>
              <a:gd name="connsiteX0" fmla="*/ 0 w 795836"/>
              <a:gd name="connsiteY0" fmla="*/ 705247 h 752157"/>
              <a:gd name="connsiteX1" fmla="*/ 454508 w 795836"/>
              <a:gd name="connsiteY1" fmla="*/ 743385 h 752157"/>
              <a:gd name="connsiteX2" fmla="*/ 787849 w 795836"/>
              <a:gd name="connsiteY2" fmla="*/ 492088 h 752157"/>
              <a:gd name="connsiteX3" fmla="*/ 563231 w 795836"/>
              <a:gd name="connsiteY3" fmla="*/ 3537 h 752157"/>
              <a:gd name="connsiteX4" fmla="*/ 34212 w 795836"/>
              <a:gd name="connsiteY4" fmla="*/ 319863 h 752157"/>
              <a:gd name="connsiteX5" fmla="*/ 32028 w 795836"/>
              <a:gd name="connsiteY5" fmla="*/ 580731 h 752157"/>
              <a:gd name="connsiteX6" fmla="*/ 0 w 795836"/>
              <a:gd name="connsiteY6" fmla="*/ 705247 h 752157"/>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5836"/>
              <a:gd name="connsiteY0" fmla="*/ 705247 h 755983"/>
              <a:gd name="connsiteX1" fmla="*/ 236571 w 795836"/>
              <a:gd name="connsiteY1" fmla="*/ 717015 h 755983"/>
              <a:gd name="connsiteX2" fmla="*/ 454508 w 795836"/>
              <a:gd name="connsiteY2" fmla="*/ 743385 h 755983"/>
              <a:gd name="connsiteX3" fmla="*/ 787849 w 795836"/>
              <a:gd name="connsiteY3" fmla="*/ 492088 h 755983"/>
              <a:gd name="connsiteX4" fmla="*/ 563231 w 795836"/>
              <a:gd name="connsiteY4" fmla="*/ 3537 h 755983"/>
              <a:gd name="connsiteX5" fmla="*/ 34212 w 795836"/>
              <a:gd name="connsiteY5" fmla="*/ 319863 h 755983"/>
              <a:gd name="connsiteX6" fmla="*/ 32028 w 795836"/>
              <a:gd name="connsiteY6" fmla="*/ 580731 h 755983"/>
              <a:gd name="connsiteX7" fmla="*/ 0 w 795836"/>
              <a:gd name="connsiteY7" fmla="*/ 705247 h 755983"/>
              <a:gd name="connsiteX0" fmla="*/ 0 w 792342"/>
              <a:gd name="connsiteY0" fmla="*/ 705247 h 781632"/>
              <a:gd name="connsiteX1" fmla="*/ 236571 w 792342"/>
              <a:gd name="connsiteY1" fmla="*/ 717015 h 781632"/>
              <a:gd name="connsiteX2" fmla="*/ 506127 w 792342"/>
              <a:gd name="connsiteY2" fmla="*/ 772235 h 781632"/>
              <a:gd name="connsiteX3" fmla="*/ 787849 w 792342"/>
              <a:gd name="connsiteY3" fmla="*/ 492088 h 781632"/>
              <a:gd name="connsiteX4" fmla="*/ 563231 w 792342"/>
              <a:gd name="connsiteY4" fmla="*/ 3537 h 781632"/>
              <a:gd name="connsiteX5" fmla="*/ 34212 w 792342"/>
              <a:gd name="connsiteY5" fmla="*/ 319863 h 781632"/>
              <a:gd name="connsiteX6" fmla="*/ 32028 w 792342"/>
              <a:gd name="connsiteY6" fmla="*/ 580731 h 781632"/>
              <a:gd name="connsiteX7" fmla="*/ 0 w 792342"/>
              <a:gd name="connsiteY7" fmla="*/ 705247 h 781632"/>
              <a:gd name="connsiteX0" fmla="*/ 0 w 792342"/>
              <a:gd name="connsiteY0" fmla="*/ 705247 h 775707"/>
              <a:gd name="connsiteX1" fmla="*/ 236571 w 792342"/>
              <a:gd name="connsiteY1" fmla="*/ 717015 h 775707"/>
              <a:gd name="connsiteX2" fmla="*/ 506127 w 792342"/>
              <a:gd name="connsiteY2" fmla="*/ 772235 h 775707"/>
              <a:gd name="connsiteX3" fmla="*/ 787849 w 792342"/>
              <a:gd name="connsiteY3" fmla="*/ 492088 h 775707"/>
              <a:gd name="connsiteX4" fmla="*/ 563231 w 792342"/>
              <a:gd name="connsiteY4" fmla="*/ 3537 h 775707"/>
              <a:gd name="connsiteX5" fmla="*/ 34212 w 792342"/>
              <a:gd name="connsiteY5" fmla="*/ 319863 h 775707"/>
              <a:gd name="connsiteX6" fmla="*/ 32028 w 792342"/>
              <a:gd name="connsiteY6" fmla="*/ 580731 h 775707"/>
              <a:gd name="connsiteX7" fmla="*/ 0 w 792342"/>
              <a:gd name="connsiteY7" fmla="*/ 705247 h 775707"/>
              <a:gd name="connsiteX0" fmla="*/ 0 w 790917"/>
              <a:gd name="connsiteY0" fmla="*/ 705247 h 789042"/>
              <a:gd name="connsiteX1" fmla="*/ 236571 w 790917"/>
              <a:gd name="connsiteY1" fmla="*/ 717015 h 789042"/>
              <a:gd name="connsiteX2" fmla="*/ 527821 w 790917"/>
              <a:gd name="connsiteY2" fmla="*/ 786071 h 789042"/>
              <a:gd name="connsiteX3" fmla="*/ 787849 w 790917"/>
              <a:gd name="connsiteY3" fmla="*/ 492088 h 789042"/>
              <a:gd name="connsiteX4" fmla="*/ 563231 w 790917"/>
              <a:gd name="connsiteY4" fmla="*/ 3537 h 789042"/>
              <a:gd name="connsiteX5" fmla="*/ 34212 w 790917"/>
              <a:gd name="connsiteY5" fmla="*/ 319863 h 789042"/>
              <a:gd name="connsiteX6" fmla="*/ 32028 w 790917"/>
              <a:gd name="connsiteY6" fmla="*/ 580731 h 789042"/>
              <a:gd name="connsiteX7" fmla="*/ 0 w 790917"/>
              <a:gd name="connsiteY7" fmla="*/ 705247 h 789042"/>
              <a:gd name="connsiteX0" fmla="*/ 0 w 790917"/>
              <a:gd name="connsiteY0" fmla="*/ 705247 h 794443"/>
              <a:gd name="connsiteX1" fmla="*/ 236571 w 790917"/>
              <a:gd name="connsiteY1" fmla="*/ 717015 h 794443"/>
              <a:gd name="connsiteX2" fmla="*/ 527821 w 790917"/>
              <a:gd name="connsiteY2" fmla="*/ 786071 h 794443"/>
              <a:gd name="connsiteX3" fmla="*/ 787849 w 790917"/>
              <a:gd name="connsiteY3" fmla="*/ 492088 h 794443"/>
              <a:gd name="connsiteX4" fmla="*/ 563231 w 790917"/>
              <a:gd name="connsiteY4" fmla="*/ 3537 h 794443"/>
              <a:gd name="connsiteX5" fmla="*/ 34212 w 790917"/>
              <a:gd name="connsiteY5" fmla="*/ 319863 h 794443"/>
              <a:gd name="connsiteX6" fmla="*/ 32028 w 790917"/>
              <a:gd name="connsiteY6" fmla="*/ 580731 h 794443"/>
              <a:gd name="connsiteX7" fmla="*/ 0 w 790917"/>
              <a:gd name="connsiteY7" fmla="*/ 705247 h 794443"/>
              <a:gd name="connsiteX0" fmla="*/ 0 w 790917"/>
              <a:gd name="connsiteY0" fmla="*/ 705247 h 798821"/>
              <a:gd name="connsiteX1" fmla="*/ 236571 w 790917"/>
              <a:gd name="connsiteY1" fmla="*/ 717015 h 798821"/>
              <a:gd name="connsiteX2" fmla="*/ 527821 w 790917"/>
              <a:gd name="connsiteY2" fmla="*/ 786071 h 798821"/>
              <a:gd name="connsiteX3" fmla="*/ 787849 w 790917"/>
              <a:gd name="connsiteY3" fmla="*/ 492088 h 798821"/>
              <a:gd name="connsiteX4" fmla="*/ 563231 w 790917"/>
              <a:gd name="connsiteY4" fmla="*/ 3537 h 798821"/>
              <a:gd name="connsiteX5" fmla="*/ 34212 w 790917"/>
              <a:gd name="connsiteY5" fmla="*/ 319863 h 798821"/>
              <a:gd name="connsiteX6" fmla="*/ 32028 w 790917"/>
              <a:gd name="connsiteY6" fmla="*/ 580731 h 798821"/>
              <a:gd name="connsiteX7" fmla="*/ 0 w 790917"/>
              <a:gd name="connsiteY7" fmla="*/ 705247 h 798821"/>
              <a:gd name="connsiteX0" fmla="*/ 0 w 790917"/>
              <a:gd name="connsiteY0" fmla="*/ 705247 h 798821"/>
              <a:gd name="connsiteX1" fmla="*/ 236571 w 790917"/>
              <a:gd name="connsiteY1" fmla="*/ 717015 h 798821"/>
              <a:gd name="connsiteX2" fmla="*/ 527821 w 790917"/>
              <a:gd name="connsiteY2" fmla="*/ 786071 h 798821"/>
              <a:gd name="connsiteX3" fmla="*/ 787849 w 790917"/>
              <a:gd name="connsiteY3" fmla="*/ 492088 h 798821"/>
              <a:gd name="connsiteX4" fmla="*/ 563231 w 790917"/>
              <a:gd name="connsiteY4" fmla="*/ 3537 h 798821"/>
              <a:gd name="connsiteX5" fmla="*/ 34212 w 790917"/>
              <a:gd name="connsiteY5" fmla="*/ 319863 h 798821"/>
              <a:gd name="connsiteX6" fmla="*/ 32028 w 790917"/>
              <a:gd name="connsiteY6" fmla="*/ 580731 h 798821"/>
              <a:gd name="connsiteX7" fmla="*/ 0 w 790917"/>
              <a:gd name="connsiteY7" fmla="*/ 705247 h 798821"/>
              <a:gd name="connsiteX0" fmla="*/ 0 w 790917"/>
              <a:gd name="connsiteY0" fmla="*/ 705247 h 798177"/>
              <a:gd name="connsiteX1" fmla="*/ 207866 w 790917"/>
              <a:gd name="connsiteY1" fmla="*/ 713884 h 798177"/>
              <a:gd name="connsiteX2" fmla="*/ 527821 w 790917"/>
              <a:gd name="connsiteY2" fmla="*/ 786071 h 798177"/>
              <a:gd name="connsiteX3" fmla="*/ 787849 w 790917"/>
              <a:gd name="connsiteY3" fmla="*/ 492088 h 798177"/>
              <a:gd name="connsiteX4" fmla="*/ 563231 w 790917"/>
              <a:gd name="connsiteY4" fmla="*/ 3537 h 798177"/>
              <a:gd name="connsiteX5" fmla="*/ 34212 w 790917"/>
              <a:gd name="connsiteY5" fmla="*/ 319863 h 798177"/>
              <a:gd name="connsiteX6" fmla="*/ 32028 w 790917"/>
              <a:gd name="connsiteY6" fmla="*/ 580731 h 798177"/>
              <a:gd name="connsiteX7" fmla="*/ 0 w 790917"/>
              <a:gd name="connsiteY7" fmla="*/ 705247 h 798177"/>
              <a:gd name="connsiteX0" fmla="*/ 0 w 790917"/>
              <a:gd name="connsiteY0" fmla="*/ 705247 h 798148"/>
              <a:gd name="connsiteX1" fmla="*/ 169331 w 790917"/>
              <a:gd name="connsiteY1" fmla="*/ 713737 h 798148"/>
              <a:gd name="connsiteX2" fmla="*/ 527821 w 790917"/>
              <a:gd name="connsiteY2" fmla="*/ 786071 h 798148"/>
              <a:gd name="connsiteX3" fmla="*/ 787849 w 790917"/>
              <a:gd name="connsiteY3" fmla="*/ 492088 h 798148"/>
              <a:gd name="connsiteX4" fmla="*/ 563231 w 790917"/>
              <a:gd name="connsiteY4" fmla="*/ 3537 h 798148"/>
              <a:gd name="connsiteX5" fmla="*/ 34212 w 790917"/>
              <a:gd name="connsiteY5" fmla="*/ 319863 h 798148"/>
              <a:gd name="connsiteX6" fmla="*/ 32028 w 790917"/>
              <a:gd name="connsiteY6" fmla="*/ 580731 h 798148"/>
              <a:gd name="connsiteX7" fmla="*/ 0 w 790917"/>
              <a:gd name="connsiteY7" fmla="*/ 705247 h 798148"/>
              <a:gd name="connsiteX0" fmla="*/ 0 w 790917"/>
              <a:gd name="connsiteY0" fmla="*/ 705247 h 795808"/>
              <a:gd name="connsiteX1" fmla="*/ 169331 w 790917"/>
              <a:gd name="connsiteY1" fmla="*/ 713737 h 795808"/>
              <a:gd name="connsiteX2" fmla="*/ 527821 w 790917"/>
              <a:gd name="connsiteY2" fmla="*/ 786071 h 795808"/>
              <a:gd name="connsiteX3" fmla="*/ 787849 w 790917"/>
              <a:gd name="connsiteY3" fmla="*/ 492088 h 795808"/>
              <a:gd name="connsiteX4" fmla="*/ 563231 w 790917"/>
              <a:gd name="connsiteY4" fmla="*/ 3537 h 795808"/>
              <a:gd name="connsiteX5" fmla="*/ 34212 w 790917"/>
              <a:gd name="connsiteY5" fmla="*/ 319863 h 795808"/>
              <a:gd name="connsiteX6" fmla="*/ 32028 w 790917"/>
              <a:gd name="connsiteY6" fmla="*/ 580731 h 795808"/>
              <a:gd name="connsiteX7" fmla="*/ 0 w 790917"/>
              <a:gd name="connsiteY7" fmla="*/ 705247 h 795808"/>
              <a:gd name="connsiteX0" fmla="*/ 0 w 790917"/>
              <a:gd name="connsiteY0" fmla="*/ 705247 h 795808"/>
              <a:gd name="connsiteX1" fmla="*/ 169331 w 790917"/>
              <a:gd name="connsiteY1" fmla="*/ 713737 h 795808"/>
              <a:gd name="connsiteX2" fmla="*/ 527821 w 790917"/>
              <a:gd name="connsiteY2" fmla="*/ 786071 h 795808"/>
              <a:gd name="connsiteX3" fmla="*/ 787849 w 790917"/>
              <a:gd name="connsiteY3" fmla="*/ 492088 h 795808"/>
              <a:gd name="connsiteX4" fmla="*/ 563231 w 790917"/>
              <a:gd name="connsiteY4" fmla="*/ 3537 h 795808"/>
              <a:gd name="connsiteX5" fmla="*/ 34212 w 790917"/>
              <a:gd name="connsiteY5" fmla="*/ 319863 h 795808"/>
              <a:gd name="connsiteX6" fmla="*/ 24096 w 790917"/>
              <a:gd name="connsiteY6" fmla="*/ 503495 h 795808"/>
              <a:gd name="connsiteX7" fmla="*/ 0 w 790917"/>
              <a:gd name="connsiteY7" fmla="*/ 70524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5808"/>
              <a:gd name="connsiteX1" fmla="*/ 184069 w 805655"/>
              <a:gd name="connsiteY1" fmla="*/ 713737 h 795808"/>
              <a:gd name="connsiteX2" fmla="*/ 542559 w 805655"/>
              <a:gd name="connsiteY2" fmla="*/ 786071 h 795808"/>
              <a:gd name="connsiteX3" fmla="*/ 802587 w 805655"/>
              <a:gd name="connsiteY3" fmla="*/ 492088 h 795808"/>
              <a:gd name="connsiteX4" fmla="*/ 577969 w 805655"/>
              <a:gd name="connsiteY4" fmla="*/ 3537 h 795808"/>
              <a:gd name="connsiteX5" fmla="*/ 48950 w 805655"/>
              <a:gd name="connsiteY5" fmla="*/ 319863 h 795808"/>
              <a:gd name="connsiteX6" fmla="*/ 38834 w 805655"/>
              <a:gd name="connsiteY6" fmla="*/ 503495 h 795808"/>
              <a:gd name="connsiteX7" fmla="*/ 0 w 805655"/>
              <a:gd name="connsiteY7" fmla="*/ 640697 h 795808"/>
              <a:gd name="connsiteX0" fmla="*/ 0 w 805655"/>
              <a:gd name="connsiteY0" fmla="*/ 640697 h 799307"/>
              <a:gd name="connsiteX1" fmla="*/ 188692 w 805655"/>
              <a:gd name="connsiteY1" fmla="*/ 719277 h 799307"/>
              <a:gd name="connsiteX2" fmla="*/ 542559 w 805655"/>
              <a:gd name="connsiteY2" fmla="*/ 786071 h 799307"/>
              <a:gd name="connsiteX3" fmla="*/ 802587 w 805655"/>
              <a:gd name="connsiteY3" fmla="*/ 492088 h 799307"/>
              <a:gd name="connsiteX4" fmla="*/ 577969 w 805655"/>
              <a:gd name="connsiteY4" fmla="*/ 3537 h 799307"/>
              <a:gd name="connsiteX5" fmla="*/ 48950 w 805655"/>
              <a:gd name="connsiteY5" fmla="*/ 319863 h 799307"/>
              <a:gd name="connsiteX6" fmla="*/ 38834 w 805655"/>
              <a:gd name="connsiteY6" fmla="*/ 503495 h 799307"/>
              <a:gd name="connsiteX7" fmla="*/ 0 w 805655"/>
              <a:gd name="connsiteY7" fmla="*/ 640697 h 799307"/>
              <a:gd name="connsiteX0" fmla="*/ 0 w 805266"/>
              <a:gd name="connsiteY0" fmla="*/ 640697 h 798795"/>
              <a:gd name="connsiteX1" fmla="*/ 188692 w 805266"/>
              <a:gd name="connsiteY1" fmla="*/ 719277 h 798795"/>
              <a:gd name="connsiteX2" fmla="*/ 548579 w 805266"/>
              <a:gd name="connsiteY2" fmla="*/ 785469 h 798795"/>
              <a:gd name="connsiteX3" fmla="*/ 802587 w 805266"/>
              <a:gd name="connsiteY3" fmla="*/ 492088 h 798795"/>
              <a:gd name="connsiteX4" fmla="*/ 577969 w 805266"/>
              <a:gd name="connsiteY4" fmla="*/ 3537 h 798795"/>
              <a:gd name="connsiteX5" fmla="*/ 48950 w 805266"/>
              <a:gd name="connsiteY5" fmla="*/ 319863 h 798795"/>
              <a:gd name="connsiteX6" fmla="*/ 38834 w 805266"/>
              <a:gd name="connsiteY6" fmla="*/ 503495 h 798795"/>
              <a:gd name="connsiteX7" fmla="*/ 0 w 805266"/>
              <a:gd name="connsiteY7" fmla="*/ 640697 h 798795"/>
              <a:gd name="connsiteX0" fmla="*/ 0 w 805266"/>
              <a:gd name="connsiteY0" fmla="*/ 640697 h 794314"/>
              <a:gd name="connsiteX1" fmla="*/ 188692 w 805266"/>
              <a:gd name="connsiteY1" fmla="*/ 719277 h 794314"/>
              <a:gd name="connsiteX2" fmla="*/ 548579 w 805266"/>
              <a:gd name="connsiteY2" fmla="*/ 785469 h 794314"/>
              <a:gd name="connsiteX3" fmla="*/ 802587 w 805266"/>
              <a:gd name="connsiteY3" fmla="*/ 492088 h 794314"/>
              <a:gd name="connsiteX4" fmla="*/ 577969 w 805266"/>
              <a:gd name="connsiteY4" fmla="*/ 3537 h 794314"/>
              <a:gd name="connsiteX5" fmla="*/ 48950 w 805266"/>
              <a:gd name="connsiteY5" fmla="*/ 319863 h 794314"/>
              <a:gd name="connsiteX6" fmla="*/ 38834 w 805266"/>
              <a:gd name="connsiteY6" fmla="*/ 503495 h 794314"/>
              <a:gd name="connsiteX7" fmla="*/ 0 w 805266"/>
              <a:gd name="connsiteY7" fmla="*/ 640697 h 794314"/>
              <a:gd name="connsiteX0" fmla="*/ 0 w 803842"/>
              <a:gd name="connsiteY0" fmla="*/ 654560 h 794314"/>
              <a:gd name="connsiteX1" fmla="*/ 187268 w 803842"/>
              <a:gd name="connsiteY1" fmla="*/ 719277 h 794314"/>
              <a:gd name="connsiteX2" fmla="*/ 547155 w 803842"/>
              <a:gd name="connsiteY2" fmla="*/ 785469 h 794314"/>
              <a:gd name="connsiteX3" fmla="*/ 801163 w 803842"/>
              <a:gd name="connsiteY3" fmla="*/ 492088 h 794314"/>
              <a:gd name="connsiteX4" fmla="*/ 576545 w 803842"/>
              <a:gd name="connsiteY4" fmla="*/ 3537 h 794314"/>
              <a:gd name="connsiteX5" fmla="*/ 47526 w 803842"/>
              <a:gd name="connsiteY5" fmla="*/ 319863 h 794314"/>
              <a:gd name="connsiteX6" fmla="*/ 37410 w 803842"/>
              <a:gd name="connsiteY6" fmla="*/ 503495 h 794314"/>
              <a:gd name="connsiteX7" fmla="*/ 0 w 803842"/>
              <a:gd name="connsiteY7" fmla="*/ 654560 h 794314"/>
              <a:gd name="connsiteX0" fmla="*/ 0 w 803842"/>
              <a:gd name="connsiteY0" fmla="*/ 654560 h 796551"/>
              <a:gd name="connsiteX1" fmla="*/ 187268 w 803842"/>
              <a:gd name="connsiteY1" fmla="*/ 719277 h 796551"/>
              <a:gd name="connsiteX2" fmla="*/ 547155 w 803842"/>
              <a:gd name="connsiteY2" fmla="*/ 785469 h 796551"/>
              <a:gd name="connsiteX3" fmla="*/ 801163 w 803842"/>
              <a:gd name="connsiteY3" fmla="*/ 492088 h 796551"/>
              <a:gd name="connsiteX4" fmla="*/ 576545 w 803842"/>
              <a:gd name="connsiteY4" fmla="*/ 3537 h 796551"/>
              <a:gd name="connsiteX5" fmla="*/ 47526 w 803842"/>
              <a:gd name="connsiteY5" fmla="*/ 319863 h 796551"/>
              <a:gd name="connsiteX6" fmla="*/ 37410 w 803842"/>
              <a:gd name="connsiteY6" fmla="*/ 503495 h 796551"/>
              <a:gd name="connsiteX7" fmla="*/ 0 w 803842"/>
              <a:gd name="connsiteY7" fmla="*/ 654560 h 796551"/>
              <a:gd name="connsiteX0" fmla="*/ 0 w 803842"/>
              <a:gd name="connsiteY0" fmla="*/ 654560 h 800942"/>
              <a:gd name="connsiteX1" fmla="*/ 170794 w 803842"/>
              <a:gd name="connsiteY1" fmla="*/ 718037 h 800942"/>
              <a:gd name="connsiteX2" fmla="*/ 547155 w 803842"/>
              <a:gd name="connsiteY2" fmla="*/ 785469 h 800942"/>
              <a:gd name="connsiteX3" fmla="*/ 801163 w 803842"/>
              <a:gd name="connsiteY3" fmla="*/ 492088 h 800942"/>
              <a:gd name="connsiteX4" fmla="*/ 576545 w 803842"/>
              <a:gd name="connsiteY4" fmla="*/ 3537 h 800942"/>
              <a:gd name="connsiteX5" fmla="*/ 47526 w 803842"/>
              <a:gd name="connsiteY5" fmla="*/ 319863 h 800942"/>
              <a:gd name="connsiteX6" fmla="*/ 37410 w 803842"/>
              <a:gd name="connsiteY6" fmla="*/ 503495 h 800942"/>
              <a:gd name="connsiteX7" fmla="*/ 0 w 803842"/>
              <a:gd name="connsiteY7" fmla="*/ 654560 h 800942"/>
              <a:gd name="connsiteX0" fmla="*/ 0 w 787529"/>
              <a:gd name="connsiteY0" fmla="*/ 654560 h 801388"/>
              <a:gd name="connsiteX1" fmla="*/ 170794 w 787529"/>
              <a:gd name="connsiteY1" fmla="*/ 718037 h 801388"/>
              <a:gd name="connsiteX2" fmla="*/ 547155 w 787529"/>
              <a:gd name="connsiteY2" fmla="*/ 785469 h 801388"/>
              <a:gd name="connsiteX3" fmla="*/ 782098 w 787529"/>
              <a:gd name="connsiteY3" fmla="*/ 485951 h 801388"/>
              <a:gd name="connsiteX4" fmla="*/ 576545 w 787529"/>
              <a:gd name="connsiteY4" fmla="*/ 3537 h 801388"/>
              <a:gd name="connsiteX5" fmla="*/ 47526 w 787529"/>
              <a:gd name="connsiteY5" fmla="*/ 319863 h 801388"/>
              <a:gd name="connsiteX6" fmla="*/ 37410 w 787529"/>
              <a:gd name="connsiteY6" fmla="*/ 503495 h 801388"/>
              <a:gd name="connsiteX7" fmla="*/ 0 w 787529"/>
              <a:gd name="connsiteY7" fmla="*/ 654560 h 801388"/>
              <a:gd name="connsiteX0" fmla="*/ 0 w 793062"/>
              <a:gd name="connsiteY0" fmla="*/ 654560 h 801388"/>
              <a:gd name="connsiteX1" fmla="*/ 170794 w 793062"/>
              <a:gd name="connsiteY1" fmla="*/ 718037 h 801388"/>
              <a:gd name="connsiteX2" fmla="*/ 547155 w 793062"/>
              <a:gd name="connsiteY2" fmla="*/ 785469 h 801388"/>
              <a:gd name="connsiteX3" fmla="*/ 782098 w 793062"/>
              <a:gd name="connsiteY3" fmla="*/ 485951 h 801388"/>
              <a:gd name="connsiteX4" fmla="*/ 576545 w 793062"/>
              <a:gd name="connsiteY4" fmla="*/ 3537 h 801388"/>
              <a:gd name="connsiteX5" fmla="*/ 47526 w 793062"/>
              <a:gd name="connsiteY5" fmla="*/ 319863 h 801388"/>
              <a:gd name="connsiteX6" fmla="*/ 37410 w 793062"/>
              <a:gd name="connsiteY6" fmla="*/ 503495 h 801388"/>
              <a:gd name="connsiteX7" fmla="*/ 0 w 793062"/>
              <a:gd name="connsiteY7" fmla="*/ 654560 h 801388"/>
              <a:gd name="connsiteX0" fmla="*/ 0 w 782810"/>
              <a:gd name="connsiteY0" fmla="*/ 654560 h 801460"/>
              <a:gd name="connsiteX1" fmla="*/ 170794 w 782810"/>
              <a:gd name="connsiteY1" fmla="*/ 718037 h 801460"/>
              <a:gd name="connsiteX2" fmla="*/ 547155 w 782810"/>
              <a:gd name="connsiteY2" fmla="*/ 785469 h 801460"/>
              <a:gd name="connsiteX3" fmla="*/ 768919 w 782810"/>
              <a:gd name="connsiteY3" fmla="*/ 484959 h 801460"/>
              <a:gd name="connsiteX4" fmla="*/ 576545 w 782810"/>
              <a:gd name="connsiteY4" fmla="*/ 3537 h 801460"/>
              <a:gd name="connsiteX5" fmla="*/ 47526 w 782810"/>
              <a:gd name="connsiteY5" fmla="*/ 319863 h 801460"/>
              <a:gd name="connsiteX6" fmla="*/ 37410 w 782810"/>
              <a:gd name="connsiteY6" fmla="*/ 503495 h 801460"/>
              <a:gd name="connsiteX7" fmla="*/ 0 w 782810"/>
              <a:gd name="connsiteY7" fmla="*/ 654560 h 80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810" h="801460">
                <a:moveTo>
                  <a:pt x="0" y="654560"/>
                </a:moveTo>
                <a:cubicBezTo>
                  <a:pt x="99481" y="649393"/>
                  <a:pt x="134696" y="679854"/>
                  <a:pt x="170794" y="718037"/>
                </a:cubicBezTo>
                <a:cubicBezTo>
                  <a:pt x="237643" y="788746"/>
                  <a:pt x="447468" y="824315"/>
                  <a:pt x="547155" y="785469"/>
                </a:cubicBezTo>
                <a:cubicBezTo>
                  <a:pt x="646843" y="746623"/>
                  <a:pt x="751324" y="633131"/>
                  <a:pt x="768919" y="484959"/>
                </a:cubicBezTo>
                <a:cubicBezTo>
                  <a:pt x="786514" y="336787"/>
                  <a:pt x="828195" y="49162"/>
                  <a:pt x="576545" y="3537"/>
                </a:cubicBezTo>
                <a:cubicBezTo>
                  <a:pt x="480818" y="-3606"/>
                  <a:pt x="82102" y="-31038"/>
                  <a:pt x="47526" y="319863"/>
                </a:cubicBezTo>
                <a:cubicBezTo>
                  <a:pt x="31620" y="428829"/>
                  <a:pt x="37410" y="440154"/>
                  <a:pt x="37410" y="503495"/>
                </a:cubicBezTo>
                <a:cubicBezTo>
                  <a:pt x="49082" y="594481"/>
                  <a:pt x="0" y="654560"/>
                  <a:pt x="0" y="654560"/>
                </a:cubicBezTo>
                <a:close/>
              </a:path>
            </a:pathLst>
          </a:custGeom>
          <a:noFill/>
          <a:ln w="19050" cap="flat">
            <a:solidFill>
              <a:schemeClr val="tx1"/>
            </a:solidFill>
            <a:prstDash val="solid"/>
            <a:miter/>
          </a:ln>
        </p:spPr>
        <p:txBody>
          <a:bodyPr rtlCol="0" anchor="ctr"/>
          <a:lstStyle/>
          <a:p>
            <a:endParaRPr lang="en-US">
              <a:solidFill>
                <a:srgbClr val="000000"/>
              </a:solidFill>
            </a:endParaRPr>
          </a:p>
        </p:txBody>
      </p:sp>
      <p:sp>
        <p:nvSpPr>
          <p:cNvPr id="52" name="Freeform: Shape 51">
            <a:extLst>
              <a:ext uri="{FF2B5EF4-FFF2-40B4-BE49-F238E27FC236}">
                <a16:creationId xmlns:a16="http://schemas.microsoft.com/office/drawing/2014/main" id="{7FE7503A-FBF7-4A9C-9AAD-801C02AF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73962" flipH="1">
            <a:off x="672032" y="690510"/>
            <a:ext cx="5296705" cy="3085417"/>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 name="connsiteX0" fmla="*/ 809650 w 1443049"/>
              <a:gd name="connsiteY0" fmla="*/ 811860 h 811860"/>
              <a:gd name="connsiteX1" fmla="*/ 1002055 w 1443049"/>
              <a:gd name="connsiteY1" fmla="*/ 741946 h 811860"/>
              <a:gd name="connsiteX2" fmla="*/ 1360861 w 1443049"/>
              <a:gd name="connsiteY2" fmla="*/ 569163 h 811860"/>
              <a:gd name="connsiteX3" fmla="*/ 1377276 w 1443049"/>
              <a:gd name="connsiteY3" fmla="*/ 120639 h 811860"/>
              <a:gd name="connsiteX4" fmla="*/ 617908 w 1443049"/>
              <a:gd name="connsiteY4" fmla="*/ 25319 h 811860"/>
              <a:gd name="connsiteX5" fmla="*/ 16136 w 1443049"/>
              <a:gd name="connsiteY5" fmla="*/ 509017 h 811860"/>
              <a:gd name="connsiteX6" fmla="*/ 726687 w 1443049"/>
              <a:gd name="connsiteY6" fmla="*/ 676033 h 811860"/>
              <a:gd name="connsiteX7" fmla="*/ 809650 w 1443049"/>
              <a:gd name="connsiteY7" fmla="*/ 811860 h 811860"/>
              <a:gd name="connsiteX0" fmla="*/ 811258 w 1444657"/>
              <a:gd name="connsiteY0" fmla="*/ 802969 h 802969"/>
              <a:gd name="connsiteX1" fmla="*/ 1003663 w 1444657"/>
              <a:gd name="connsiteY1" fmla="*/ 733055 h 802969"/>
              <a:gd name="connsiteX2" fmla="*/ 1362469 w 1444657"/>
              <a:gd name="connsiteY2" fmla="*/ 560272 h 802969"/>
              <a:gd name="connsiteX3" fmla="*/ 1378884 w 1444657"/>
              <a:gd name="connsiteY3" fmla="*/ 111748 h 802969"/>
              <a:gd name="connsiteX4" fmla="*/ 619516 w 1444657"/>
              <a:gd name="connsiteY4" fmla="*/ 16428 h 802969"/>
              <a:gd name="connsiteX5" fmla="*/ 17744 w 1444657"/>
              <a:gd name="connsiteY5" fmla="*/ 500126 h 802969"/>
              <a:gd name="connsiteX6" fmla="*/ 728295 w 1444657"/>
              <a:gd name="connsiteY6" fmla="*/ 667142 h 802969"/>
              <a:gd name="connsiteX7" fmla="*/ 811258 w 1444657"/>
              <a:gd name="connsiteY7" fmla="*/ 802969 h 802969"/>
              <a:gd name="connsiteX0" fmla="*/ 813078 w 1450069"/>
              <a:gd name="connsiteY0" fmla="*/ 803474 h 803474"/>
              <a:gd name="connsiteX1" fmla="*/ 1005483 w 1450069"/>
              <a:gd name="connsiteY1" fmla="*/ 733560 h 803474"/>
              <a:gd name="connsiteX2" fmla="*/ 1364289 w 1450069"/>
              <a:gd name="connsiteY2" fmla="*/ 560777 h 803474"/>
              <a:gd name="connsiteX3" fmla="*/ 1380704 w 1450069"/>
              <a:gd name="connsiteY3" fmla="*/ 112253 h 803474"/>
              <a:gd name="connsiteX4" fmla="*/ 571947 w 1450069"/>
              <a:gd name="connsiteY4" fmla="*/ 16346 h 803474"/>
              <a:gd name="connsiteX5" fmla="*/ 19564 w 1450069"/>
              <a:gd name="connsiteY5" fmla="*/ 500631 h 803474"/>
              <a:gd name="connsiteX6" fmla="*/ 730115 w 1450069"/>
              <a:gd name="connsiteY6" fmla="*/ 667647 h 803474"/>
              <a:gd name="connsiteX7" fmla="*/ 813078 w 1450069"/>
              <a:gd name="connsiteY7" fmla="*/ 803474 h 803474"/>
              <a:gd name="connsiteX0" fmla="*/ 812844 w 1449407"/>
              <a:gd name="connsiteY0" fmla="*/ 824843 h 824843"/>
              <a:gd name="connsiteX1" fmla="*/ 1005249 w 1449407"/>
              <a:gd name="connsiteY1" fmla="*/ 754929 h 824843"/>
              <a:gd name="connsiteX2" fmla="*/ 1364055 w 1449407"/>
              <a:gd name="connsiteY2" fmla="*/ 582146 h 824843"/>
              <a:gd name="connsiteX3" fmla="*/ 1380470 w 1449407"/>
              <a:gd name="connsiteY3" fmla="*/ 133622 h 824843"/>
              <a:gd name="connsiteX4" fmla="*/ 577591 w 1449407"/>
              <a:gd name="connsiteY4" fmla="*/ 13548 h 824843"/>
              <a:gd name="connsiteX5" fmla="*/ 19330 w 1449407"/>
              <a:gd name="connsiteY5" fmla="*/ 522000 h 824843"/>
              <a:gd name="connsiteX6" fmla="*/ 729881 w 1449407"/>
              <a:gd name="connsiteY6" fmla="*/ 689016 h 824843"/>
              <a:gd name="connsiteX7" fmla="*/ 812844 w 1449407"/>
              <a:gd name="connsiteY7" fmla="*/ 824843 h 824843"/>
              <a:gd name="connsiteX0" fmla="*/ 813042 w 1449968"/>
              <a:gd name="connsiteY0" fmla="*/ 840112 h 840112"/>
              <a:gd name="connsiteX1" fmla="*/ 1005447 w 1449968"/>
              <a:gd name="connsiteY1" fmla="*/ 770198 h 840112"/>
              <a:gd name="connsiteX2" fmla="*/ 1364253 w 1449968"/>
              <a:gd name="connsiteY2" fmla="*/ 597415 h 840112"/>
              <a:gd name="connsiteX3" fmla="*/ 1380668 w 1449968"/>
              <a:gd name="connsiteY3" fmla="*/ 148891 h 840112"/>
              <a:gd name="connsiteX4" fmla="*/ 572806 w 1449968"/>
              <a:gd name="connsiteY4" fmla="*/ 12078 h 840112"/>
              <a:gd name="connsiteX5" fmla="*/ 19528 w 1449968"/>
              <a:gd name="connsiteY5" fmla="*/ 537269 h 840112"/>
              <a:gd name="connsiteX6" fmla="*/ 730079 w 1449968"/>
              <a:gd name="connsiteY6" fmla="*/ 704285 h 840112"/>
              <a:gd name="connsiteX7" fmla="*/ 813042 w 1449968"/>
              <a:gd name="connsiteY7" fmla="*/ 840112 h 840112"/>
              <a:gd name="connsiteX0" fmla="*/ 813042 w 1434959"/>
              <a:gd name="connsiteY0" fmla="*/ 842292 h 842292"/>
              <a:gd name="connsiteX1" fmla="*/ 1005447 w 1434959"/>
              <a:gd name="connsiteY1" fmla="*/ 772378 h 842292"/>
              <a:gd name="connsiteX2" fmla="*/ 1364253 w 1434959"/>
              <a:gd name="connsiteY2" fmla="*/ 599595 h 842292"/>
              <a:gd name="connsiteX3" fmla="*/ 1380668 w 1434959"/>
              <a:gd name="connsiteY3" fmla="*/ 151071 h 842292"/>
              <a:gd name="connsiteX4" fmla="*/ 572806 w 1434959"/>
              <a:gd name="connsiteY4" fmla="*/ 14258 h 842292"/>
              <a:gd name="connsiteX5" fmla="*/ 19528 w 1434959"/>
              <a:gd name="connsiteY5" fmla="*/ 539449 h 842292"/>
              <a:gd name="connsiteX6" fmla="*/ 730079 w 1434959"/>
              <a:gd name="connsiteY6" fmla="*/ 706465 h 842292"/>
              <a:gd name="connsiteX7" fmla="*/ 813042 w 1434959"/>
              <a:gd name="connsiteY7" fmla="*/ 842292 h 842292"/>
              <a:gd name="connsiteX0" fmla="*/ 811046 w 1422741"/>
              <a:gd name="connsiteY0" fmla="*/ 856083 h 856083"/>
              <a:gd name="connsiteX1" fmla="*/ 1003451 w 1422741"/>
              <a:gd name="connsiteY1" fmla="*/ 786169 h 856083"/>
              <a:gd name="connsiteX2" fmla="*/ 1362257 w 1422741"/>
              <a:gd name="connsiteY2" fmla="*/ 613386 h 856083"/>
              <a:gd name="connsiteX3" fmla="*/ 1363398 w 1422741"/>
              <a:gd name="connsiteY3" fmla="*/ 142910 h 856083"/>
              <a:gd name="connsiteX4" fmla="*/ 570810 w 1422741"/>
              <a:gd name="connsiteY4" fmla="*/ 28049 h 856083"/>
              <a:gd name="connsiteX5" fmla="*/ 17532 w 1422741"/>
              <a:gd name="connsiteY5" fmla="*/ 553240 h 856083"/>
              <a:gd name="connsiteX6" fmla="*/ 728083 w 1422741"/>
              <a:gd name="connsiteY6" fmla="*/ 720256 h 856083"/>
              <a:gd name="connsiteX7" fmla="*/ 811046 w 1422741"/>
              <a:gd name="connsiteY7" fmla="*/ 856083 h 856083"/>
              <a:gd name="connsiteX0" fmla="*/ 811295 w 1422990"/>
              <a:gd name="connsiteY0" fmla="*/ 846118 h 846118"/>
              <a:gd name="connsiteX1" fmla="*/ 1003700 w 1422990"/>
              <a:gd name="connsiteY1" fmla="*/ 776204 h 846118"/>
              <a:gd name="connsiteX2" fmla="*/ 1362506 w 1422990"/>
              <a:gd name="connsiteY2" fmla="*/ 603421 h 846118"/>
              <a:gd name="connsiteX3" fmla="*/ 1363647 w 1422990"/>
              <a:gd name="connsiteY3" fmla="*/ 132945 h 846118"/>
              <a:gd name="connsiteX4" fmla="*/ 571059 w 1422990"/>
              <a:gd name="connsiteY4" fmla="*/ 18084 h 846118"/>
              <a:gd name="connsiteX5" fmla="*/ 17781 w 1422990"/>
              <a:gd name="connsiteY5" fmla="*/ 543275 h 846118"/>
              <a:gd name="connsiteX6" fmla="*/ 728332 w 1422990"/>
              <a:gd name="connsiteY6" fmla="*/ 710291 h 846118"/>
              <a:gd name="connsiteX7" fmla="*/ 811295 w 1422990"/>
              <a:gd name="connsiteY7" fmla="*/ 846118 h 846118"/>
              <a:gd name="connsiteX0" fmla="*/ 811295 w 1422990"/>
              <a:gd name="connsiteY0" fmla="*/ 846118 h 846118"/>
              <a:gd name="connsiteX1" fmla="*/ 1003700 w 1422990"/>
              <a:gd name="connsiteY1" fmla="*/ 776204 h 846118"/>
              <a:gd name="connsiteX2" fmla="*/ 1362506 w 1422990"/>
              <a:gd name="connsiteY2" fmla="*/ 603421 h 846118"/>
              <a:gd name="connsiteX3" fmla="*/ 1363647 w 1422990"/>
              <a:gd name="connsiteY3" fmla="*/ 132945 h 846118"/>
              <a:gd name="connsiteX4" fmla="*/ 571059 w 1422990"/>
              <a:gd name="connsiteY4" fmla="*/ 18084 h 846118"/>
              <a:gd name="connsiteX5" fmla="*/ 17781 w 1422990"/>
              <a:gd name="connsiteY5" fmla="*/ 543275 h 846118"/>
              <a:gd name="connsiteX6" fmla="*/ 728332 w 1422990"/>
              <a:gd name="connsiteY6" fmla="*/ 710291 h 846118"/>
              <a:gd name="connsiteX7" fmla="*/ 811295 w 1422990"/>
              <a:gd name="connsiteY7" fmla="*/ 846118 h 846118"/>
              <a:gd name="connsiteX0" fmla="*/ 811295 w 1422990"/>
              <a:gd name="connsiteY0" fmla="*/ 846118 h 846118"/>
              <a:gd name="connsiteX1" fmla="*/ 1003700 w 1422990"/>
              <a:gd name="connsiteY1" fmla="*/ 776204 h 846118"/>
              <a:gd name="connsiteX2" fmla="*/ 1362506 w 1422990"/>
              <a:gd name="connsiteY2" fmla="*/ 603421 h 846118"/>
              <a:gd name="connsiteX3" fmla="*/ 1363647 w 1422990"/>
              <a:gd name="connsiteY3" fmla="*/ 132945 h 846118"/>
              <a:gd name="connsiteX4" fmla="*/ 571059 w 1422990"/>
              <a:gd name="connsiteY4" fmla="*/ 18084 h 846118"/>
              <a:gd name="connsiteX5" fmla="*/ 17781 w 1422990"/>
              <a:gd name="connsiteY5" fmla="*/ 543275 h 846118"/>
              <a:gd name="connsiteX6" fmla="*/ 728332 w 1422990"/>
              <a:gd name="connsiteY6" fmla="*/ 710291 h 846118"/>
              <a:gd name="connsiteX7" fmla="*/ 811295 w 1422990"/>
              <a:gd name="connsiteY7" fmla="*/ 846118 h 846118"/>
              <a:gd name="connsiteX0" fmla="*/ 847658 w 1459353"/>
              <a:gd name="connsiteY0" fmla="*/ 830086 h 830086"/>
              <a:gd name="connsiteX1" fmla="*/ 1040063 w 1459353"/>
              <a:gd name="connsiteY1" fmla="*/ 760172 h 830086"/>
              <a:gd name="connsiteX2" fmla="*/ 1398869 w 1459353"/>
              <a:gd name="connsiteY2" fmla="*/ 587389 h 830086"/>
              <a:gd name="connsiteX3" fmla="*/ 1400010 w 1459353"/>
              <a:gd name="connsiteY3" fmla="*/ 116913 h 830086"/>
              <a:gd name="connsiteX4" fmla="*/ 607422 w 1459353"/>
              <a:gd name="connsiteY4" fmla="*/ 2052 h 830086"/>
              <a:gd name="connsiteX5" fmla="*/ 104974 w 1459353"/>
              <a:gd name="connsiteY5" fmla="*/ 155746 h 830086"/>
              <a:gd name="connsiteX6" fmla="*/ 54144 w 1459353"/>
              <a:gd name="connsiteY6" fmla="*/ 527243 h 830086"/>
              <a:gd name="connsiteX7" fmla="*/ 764695 w 1459353"/>
              <a:gd name="connsiteY7" fmla="*/ 694259 h 830086"/>
              <a:gd name="connsiteX8" fmla="*/ 847658 w 1459353"/>
              <a:gd name="connsiteY8" fmla="*/ 830086 h 830086"/>
              <a:gd name="connsiteX0" fmla="*/ 841556 w 1453251"/>
              <a:gd name="connsiteY0" fmla="*/ 830086 h 830086"/>
              <a:gd name="connsiteX1" fmla="*/ 1033961 w 1453251"/>
              <a:gd name="connsiteY1" fmla="*/ 760172 h 830086"/>
              <a:gd name="connsiteX2" fmla="*/ 1392767 w 1453251"/>
              <a:gd name="connsiteY2" fmla="*/ 587389 h 830086"/>
              <a:gd name="connsiteX3" fmla="*/ 1393908 w 1453251"/>
              <a:gd name="connsiteY3" fmla="*/ 116913 h 830086"/>
              <a:gd name="connsiteX4" fmla="*/ 601320 w 1453251"/>
              <a:gd name="connsiteY4" fmla="*/ 2052 h 830086"/>
              <a:gd name="connsiteX5" fmla="*/ 98872 w 1453251"/>
              <a:gd name="connsiteY5" fmla="*/ 155746 h 830086"/>
              <a:gd name="connsiteX6" fmla="*/ 57001 w 1453251"/>
              <a:gd name="connsiteY6" fmla="*/ 601637 h 830086"/>
              <a:gd name="connsiteX7" fmla="*/ 758593 w 1453251"/>
              <a:gd name="connsiteY7" fmla="*/ 694259 h 830086"/>
              <a:gd name="connsiteX8" fmla="*/ 841556 w 1453251"/>
              <a:gd name="connsiteY8" fmla="*/ 830086 h 830086"/>
              <a:gd name="connsiteX0" fmla="*/ 910859 w 1522554"/>
              <a:gd name="connsiteY0" fmla="*/ 830086 h 830086"/>
              <a:gd name="connsiteX1" fmla="*/ 1103264 w 1522554"/>
              <a:gd name="connsiteY1" fmla="*/ 760172 h 830086"/>
              <a:gd name="connsiteX2" fmla="*/ 1462070 w 1522554"/>
              <a:gd name="connsiteY2" fmla="*/ 587389 h 830086"/>
              <a:gd name="connsiteX3" fmla="*/ 1463211 w 1522554"/>
              <a:gd name="connsiteY3" fmla="*/ 116913 h 830086"/>
              <a:gd name="connsiteX4" fmla="*/ 670623 w 1522554"/>
              <a:gd name="connsiteY4" fmla="*/ 2052 h 830086"/>
              <a:gd name="connsiteX5" fmla="*/ 168175 w 1522554"/>
              <a:gd name="connsiteY5" fmla="*/ 155746 h 830086"/>
              <a:gd name="connsiteX6" fmla="*/ 36447 w 1522554"/>
              <a:gd name="connsiteY6" fmla="*/ 614066 h 830086"/>
              <a:gd name="connsiteX7" fmla="*/ 827896 w 1522554"/>
              <a:gd name="connsiteY7" fmla="*/ 694259 h 830086"/>
              <a:gd name="connsiteX8" fmla="*/ 910859 w 1522554"/>
              <a:gd name="connsiteY8" fmla="*/ 830086 h 830086"/>
              <a:gd name="connsiteX0" fmla="*/ 914510 w 1526205"/>
              <a:gd name="connsiteY0" fmla="*/ 830086 h 830086"/>
              <a:gd name="connsiteX1" fmla="*/ 1106915 w 1526205"/>
              <a:gd name="connsiteY1" fmla="*/ 760172 h 830086"/>
              <a:gd name="connsiteX2" fmla="*/ 1465721 w 1526205"/>
              <a:gd name="connsiteY2" fmla="*/ 587389 h 830086"/>
              <a:gd name="connsiteX3" fmla="*/ 1466862 w 1526205"/>
              <a:gd name="connsiteY3" fmla="*/ 116913 h 830086"/>
              <a:gd name="connsiteX4" fmla="*/ 674274 w 1526205"/>
              <a:gd name="connsiteY4" fmla="*/ 2052 h 830086"/>
              <a:gd name="connsiteX5" fmla="*/ 171826 w 1526205"/>
              <a:gd name="connsiteY5" fmla="*/ 155746 h 830086"/>
              <a:gd name="connsiteX6" fmla="*/ 40098 w 1526205"/>
              <a:gd name="connsiteY6" fmla="*/ 614066 h 830086"/>
              <a:gd name="connsiteX7" fmla="*/ 831547 w 1526205"/>
              <a:gd name="connsiteY7" fmla="*/ 694259 h 830086"/>
              <a:gd name="connsiteX8" fmla="*/ 914510 w 1526205"/>
              <a:gd name="connsiteY8" fmla="*/ 830086 h 830086"/>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49078 w 1543736"/>
              <a:gd name="connsiteY7" fmla="*/ 694511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49078 w 1543736"/>
              <a:gd name="connsiteY7" fmla="*/ 694511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27769 w 1543736"/>
              <a:gd name="connsiteY7" fmla="*/ 704335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27769 w 1543736"/>
              <a:gd name="connsiteY7" fmla="*/ 704335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27769 w 1543736"/>
              <a:gd name="connsiteY7" fmla="*/ 704335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09626 w 1543736"/>
              <a:gd name="connsiteY7" fmla="*/ 710282 h 830338"/>
              <a:gd name="connsiteX8" fmla="*/ 932041 w 1543736"/>
              <a:gd name="connsiteY8" fmla="*/ 830338 h 830338"/>
              <a:gd name="connsiteX0" fmla="*/ 902666 w 1543736"/>
              <a:gd name="connsiteY0" fmla="*/ 837839 h 837839"/>
              <a:gd name="connsiteX1" fmla="*/ 1124446 w 1543736"/>
              <a:gd name="connsiteY1" fmla="*/ 760424 h 837839"/>
              <a:gd name="connsiteX2" fmla="*/ 1483252 w 1543736"/>
              <a:gd name="connsiteY2" fmla="*/ 587641 h 837839"/>
              <a:gd name="connsiteX3" fmla="*/ 1484393 w 1543736"/>
              <a:gd name="connsiteY3" fmla="*/ 117165 h 837839"/>
              <a:gd name="connsiteX4" fmla="*/ 691805 w 1543736"/>
              <a:gd name="connsiteY4" fmla="*/ 2304 h 837839"/>
              <a:gd name="connsiteX5" fmla="*/ 109577 w 1543736"/>
              <a:gd name="connsiteY5" fmla="*/ 160158 h 837839"/>
              <a:gd name="connsiteX6" fmla="*/ 57629 w 1543736"/>
              <a:gd name="connsiteY6" fmla="*/ 614318 h 837839"/>
              <a:gd name="connsiteX7" fmla="*/ 809626 w 1543736"/>
              <a:gd name="connsiteY7" fmla="*/ 710282 h 837839"/>
              <a:gd name="connsiteX8" fmla="*/ 902666 w 1543736"/>
              <a:gd name="connsiteY8" fmla="*/ 837839 h 837839"/>
              <a:gd name="connsiteX0" fmla="*/ 902666 w 1544206"/>
              <a:gd name="connsiteY0" fmla="*/ 837839 h 837839"/>
              <a:gd name="connsiteX1" fmla="*/ 1115803 w 1544206"/>
              <a:gd name="connsiteY1" fmla="*/ 754744 h 837839"/>
              <a:gd name="connsiteX2" fmla="*/ 1483252 w 1544206"/>
              <a:gd name="connsiteY2" fmla="*/ 587641 h 837839"/>
              <a:gd name="connsiteX3" fmla="*/ 1484393 w 1544206"/>
              <a:gd name="connsiteY3" fmla="*/ 117165 h 837839"/>
              <a:gd name="connsiteX4" fmla="*/ 691805 w 1544206"/>
              <a:gd name="connsiteY4" fmla="*/ 2304 h 837839"/>
              <a:gd name="connsiteX5" fmla="*/ 109577 w 1544206"/>
              <a:gd name="connsiteY5" fmla="*/ 160158 h 837839"/>
              <a:gd name="connsiteX6" fmla="*/ 57629 w 1544206"/>
              <a:gd name="connsiteY6" fmla="*/ 614318 h 837839"/>
              <a:gd name="connsiteX7" fmla="*/ 809626 w 1544206"/>
              <a:gd name="connsiteY7" fmla="*/ 710282 h 837839"/>
              <a:gd name="connsiteX8" fmla="*/ 902666 w 1544206"/>
              <a:gd name="connsiteY8" fmla="*/ 837839 h 837839"/>
              <a:gd name="connsiteX0" fmla="*/ 902666 w 1544206"/>
              <a:gd name="connsiteY0" fmla="*/ 837839 h 837839"/>
              <a:gd name="connsiteX1" fmla="*/ 1115803 w 1544206"/>
              <a:gd name="connsiteY1" fmla="*/ 754744 h 837839"/>
              <a:gd name="connsiteX2" fmla="*/ 1483252 w 1544206"/>
              <a:gd name="connsiteY2" fmla="*/ 587641 h 837839"/>
              <a:gd name="connsiteX3" fmla="*/ 1484393 w 1544206"/>
              <a:gd name="connsiteY3" fmla="*/ 117165 h 837839"/>
              <a:gd name="connsiteX4" fmla="*/ 691805 w 1544206"/>
              <a:gd name="connsiteY4" fmla="*/ 2304 h 837839"/>
              <a:gd name="connsiteX5" fmla="*/ 109577 w 1544206"/>
              <a:gd name="connsiteY5" fmla="*/ 160158 h 837839"/>
              <a:gd name="connsiteX6" fmla="*/ 57629 w 1544206"/>
              <a:gd name="connsiteY6" fmla="*/ 614318 h 837839"/>
              <a:gd name="connsiteX7" fmla="*/ 809626 w 1544206"/>
              <a:gd name="connsiteY7" fmla="*/ 710282 h 837839"/>
              <a:gd name="connsiteX8" fmla="*/ 902666 w 1544206"/>
              <a:gd name="connsiteY8" fmla="*/ 837839 h 837839"/>
              <a:gd name="connsiteX0" fmla="*/ 902666 w 1559376"/>
              <a:gd name="connsiteY0" fmla="*/ 836632 h 836632"/>
              <a:gd name="connsiteX1" fmla="*/ 1115803 w 1559376"/>
              <a:gd name="connsiteY1" fmla="*/ 753537 h 836632"/>
              <a:gd name="connsiteX2" fmla="*/ 1484687 w 1559376"/>
              <a:gd name="connsiteY2" fmla="*/ 572484 h 836632"/>
              <a:gd name="connsiteX3" fmla="*/ 1484393 w 1559376"/>
              <a:gd name="connsiteY3" fmla="*/ 115958 h 836632"/>
              <a:gd name="connsiteX4" fmla="*/ 691805 w 1559376"/>
              <a:gd name="connsiteY4" fmla="*/ 1097 h 836632"/>
              <a:gd name="connsiteX5" fmla="*/ 109577 w 1559376"/>
              <a:gd name="connsiteY5" fmla="*/ 158951 h 836632"/>
              <a:gd name="connsiteX6" fmla="*/ 57629 w 1559376"/>
              <a:gd name="connsiteY6" fmla="*/ 613111 h 836632"/>
              <a:gd name="connsiteX7" fmla="*/ 809626 w 1559376"/>
              <a:gd name="connsiteY7" fmla="*/ 709075 h 836632"/>
              <a:gd name="connsiteX8" fmla="*/ 902666 w 1559376"/>
              <a:gd name="connsiteY8" fmla="*/ 836632 h 836632"/>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809626 w 1559376"/>
              <a:gd name="connsiteY7" fmla="*/ 709075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95804 w 1559376"/>
              <a:gd name="connsiteY7" fmla="*/ 717481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94948 w 1559376"/>
              <a:gd name="connsiteY7" fmla="*/ 734037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92359 w 1559376"/>
              <a:gd name="connsiteY7" fmla="*/ 740957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81127 w 1559376"/>
              <a:gd name="connsiteY7" fmla="*/ 742443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81127 w 1559376"/>
              <a:gd name="connsiteY7" fmla="*/ 742443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81127 w 1559376"/>
              <a:gd name="connsiteY7" fmla="*/ 742443 h 840595"/>
              <a:gd name="connsiteX8" fmla="*/ 872714 w 1559376"/>
              <a:gd name="connsiteY8" fmla="*/ 840595 h 840595"/>
              <a:gd name="connsiteX0" fmla="*/ 872714 w 1559212"/>
              <a:gd name="connsiteY0" fmla="*/ 828149 h 828149"/>
              <a:gd name="connsiteX1" fmla="*/ 1115803 w 1559212"/>
              <a:gd name="connsiteY1" fmla="*/ 741091 h 828149"/>
              <a:gd name="connsiteX2" fmla="*/ 1484687 w 1559212"/>
              <a:gd name="connsiteY2" fmla="*/ 560038 h 828149"/>
              <a:gd name="connsiteX3" fmla="*/ 1484393 w 1559212"/>
              <a:gd name="connsiteY3" fmla="*/ 103512 h 828149"/>
              <a:gd name="connsiteX4" fmla="*/ 694114 w 1559212"/>
              <a:gd name="connsiteY4" fmla="*/ 1499 h 828149"/>
              <a:gd name="connsiteX5" fmla="*/ 109577 w 1559212"/>
              <a:gd name="connsiteY5" fmla="*/ 146505 h 828149"/>
              <a:gd name="connsiteX6" fmla="*/ 57629 w 1559212"/>
              <a:gd name="connsiteY6" fmla="*/ 600665 h 828149"/>
              <a:gd name="connsiteX7" fmla="*/ 781127 w 1559212"/>
              <a:gd name="connsiteY7" fmla="*/ 729997 h 828149"/>
              <a:gd name="connsiteX8" fmla="*/ 872714 w 1559212"/>
              <a:gd name="connsiteY8" fmla="*/ 828149 h 828149"/>
              <a:gd name="connsiteX0" fmla="*/ 879211 w 1565709"/>
              <a:gd name="connsiteY0" fmla="*/ 827954 h 827954"/>
              <a:gd name="connsiteX1" fmla="*/ 1122300 w 1565709"/>
              <a:gd name="connsiteY1" fmla="*/ 740896 h 827954"/>
              <a:gd name="connsiteX2" fmla="*/ 1491184 w 1565709"/>
              <a:gd name="connsiteY2" fmla="*/ 559843 h 827954"/>
              <a:gd name="connsiteX3" fmla="*/ 1490890 w 1565709"/>
              <a:gd name="connsiteY3" fmla="*/ 103317 h 827954"/>
              <a:gd name="connsiteX4" fmla="*/ 700611 w 1565709"/>
              <a:gd name="connsiteY4" fmla="*/ 1304 h 827954"/>
              <a:gd name="connsiteX5" fmla="*/ 96199 w 1565709"/>
              <a:gd name="connsiteY5" fmla="*/ 142363 h 827954"/>
              <a:gd name="connsiteX6" fmla="*/ 64126 w 1565709"/>
              <a:gd name="connsiteY6" fmla="*/ 600470 h 827954"/>
              <a:gd name="connsiteX7" fmla="*/ 787624 w 1565709"/>
              <a:gd name="connsiteY7" fmla="*/ 729802 h 827954"/>
              <a:gd name="connsiteX8" fmla="*/ 879211 w 1565709"/>
              <a:gd name="connsiteY8" fmla="*/ 827954 h 82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709" h="827954">
                <a:moveTo>
                  <a:pt x="879211" y="827954"/>
                </a:moveTo>
                <a:cubicBezTo>
                  <a:pt x="962650" y="816524"/>
                  <a:pt x="1020305" y="785581"/>
                  <a:pt x="1122300" y="740896"/>
                </a:cubicBezTo>
                <a:cubicBezTo>
                  <a:pt x="1224295" y="696211"/>
                  <a:pt x="1429752" y="666106"/>
                  <a:pt x="1491184" y="559843"/>
                </a:cubicBezTo>
                <a:cubicBezTo>
                  <a:pt x="1552616" y="453580"/>
                  <a:pt x="1622652" y="196407"/>
                  <a:pt x="1490890" y="103317"/>
                </a:cubicBezTo>
                <a:cubicBezTo>
                  <a:pt x="1359128" y="10227"/>
                  <a:pt x="933059" y="-5204"/>
                  <a:pt x="700611" y="1304"/>
                </a:cubicBezTo>
                <a:cubicBezTo>
                  <a:pt x="468163" y="7812"/>
                  <a:pt x="188412" y="54831"/>
                  <a:pt x="96199" y="142363"/>
                </a:cubicBezTo>
                <a:cubicBezTo>
                  <a:pt x="3986" y="229895"/>
                  <a:pt x="-48969" y="459011"/>
                  <a:pt x="64126" y="600470"/>
                </a:cubicBezTo>
                <a:cubicBezTo>
                  <a:pt x="204952" y="809521"/>
                  <a:pt x="624845" y="731225"/>
                  <a:pt x="787624" y="729802"/>
                </a:cubicBezTo>
                <a:cubicBezTo>
                  <a:pt x="969355" y="746268"/>
                  <a:pt x="879211" y="827954"/>
                  <a:pt x="879211" y="827954"/>
                </a:cubicBezTo>
                <a:close/>
              </a:path>
            </a:pathLst>
          </a:custGeom>
          <a:solidFill>
            <a:schemeClr val="bg2">
              <a:lumMod val="90000"/>
            </a:schemeClr>
          </a:solidFill>
          <a:ln w="1905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AF6F44A-1E62-4359-A1C1-C4CAA367B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73962" flipH="1">
            <a:off x="743485" y="660242"/>
            <a:ext cx="5296705" cy="3085417"/>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66451 w 1286279"/>
              <a:gd name="connsiteY0" fmla="*/ 861647 h 861647"/>
              <a:gd name="connsiteX1" fmla="*/ 858856 w 1286279"/>
              <a:gd name="connsiteY1" fmla="*/ 791733 h 861647"/>
              <a:gd name="connsiteX2" fmla="*/ 1217662 w 1286279"/>
              <a:gd name="connsiteY2" fmla="*/ 618950 h 861647"/>
              <a:gd name="connsiteX3" fmla="*/ 1216615 w 1286279"/>
              <a:gd name="connsiteY3" fmla="*/ 181371 h 861647"/>
              <a:gd name="connsiteX4" fmla="*/ 497287 w 1286279"/>
              <a:gd name="connsiteY4" fmla="*/ 21065 h 861647"/>
              <a:gd name="connsiteX5" fmla="*/ 1905 w 1286279"/>
              <a:gd name="connsiteY5" fmla="*/ 582684 h 861647"/>
              <a:gd name="connsiteX6" fmla="*/ 583488 w 1286279"/>
              <a:gd name="connsiteY6" fmla="*/ 725820 h 861647"/>
              <a:gd name="connsiteX7" fmla="*/ 666451 w 1286279"/>
              <a:gd name="connsiteY7" fmla="*/ 861647 h 861647"/>
              <a:gd name="connsiteX0" fmla="*/ 676619 w 1296447"/>
              <a:gd name="connsiteY0" fmla="*/ 861647 h 861647"/>
              <a:gd name="connsiteX1" fmla="*/ 869024 w 1296447"/>
              <a:gd name="connsiteY1" fmla="*/ 791733 h 861647"/>
              <a:gd name="connsiteX2" fmla="*/ 1227830 w 1296447"/>
              <a:gd name="connsiteY2" fmla="*/ 618950 h 861647"/>
              <a:gd name="connsiteX3" fmla="*/ 1226783 w 1296447"/>
              <a:gd name="connsiteY3" fmla="*/ 181371 h 861647"/>
              <a:gd name="connsiteX4" fmla="*/ 507455 w 1296447"/>
              <a:gd name="connsiteY4" fmla="*/ 21065 h 861647"/>
              <a:gd name="connsiteX5" fmla="*/ 12073 w 1296447"/>
              <a:gd name="connsiteY5" fmla="*/ 582684 h 861647"/>
              <a:gd name="connsiteX6" fmla="*/ 593656 w 1296447"/>
              <a:gd name="connsiteY6" fmla="*/ 725820 h 861647"/>
              <a:gd name="connsiteX7" fmla="*/ 676619 w 1296447"/>
              <a:gd name="connsiteY7" fmla="*/ 861647 h 861647"/>
              <a:gd name="connsiteX0" fmla="*/ 679058 w 1298886"/>
              <a:gd name="connsiteY0" fmla="*/ 861647 h 861647"/>
              <a:gd name="connsiteX1" fmla="*/ 871463 w 1298886"/>
              <a:gd name="connsiteY1" fmla="*/ 791733 h 861647"/>
              <a:gd name="connsiteX2" fmla="*/ 1230269 w 1298886"/>
              <a:gd name="connsiteY2" fmla="*/ 618950 h 861647"/>
              <a:gd name="connsiteX3" fmla="*/ 1229222 w 1298886"/>
              <a:gd name="connsiteY3" fmla="*/ 181371 h 861647"/>
              <a:gd name="connsiteX4" fmla="*/ 509894 w 1298886"/>
              <a:gd name="connsiteY4" fmla="*/ 21065 h 861647"/>
              <a:gd name="connsiteX5" fmla="*/ 14512 w 1298886"/>
              <a:gd name="connsiteY5" fmla="*/ 582684 h 861647"/>
              <a:gd name="connsiteX6" fmla="*/ 596095 w 1298886"/>
              <a:gd name="connsiteY6" fmla="*/ 725820 h 861647"/>
              <a:gd name="connsiteX7" fmla="*/ 679058 w 1298886"/>
              <a:gd name="connsiteY7" fmla="*/ 861647 h 861647"/>
              <a:gd name="connsiteX0" fmla="*/ 679145 w 1305009"/>
              <a:gd name="connsiteY0" fmla="*/ 863804 h 863804"/>
              <a:gd name="connsiteX1" fmla="*/ 871550 w 1305009"/>
              <a:gd name="connsiteY1" fmla="*/ 793890 h 863804"/>
              <a:gd name="connsiteX2" fmla="*/ 1230356 w 1305009"/>
              <a:gd name="connsiteY2" fmla="*/ 621107 h 863804"/>
              <a:gd name="connsiteX3" fmla="*/ 1246771 w 1305009"/>
              <a:gd name="connsiteY3" fmla="*/ 172583 h 863804"/>
              <a:gd name="connsiteX4" fmla="*/ 509981 w 1305009"/>
              <a:gd name="connsiteY4" fmla="*/ 23222 h 863804"/>
              <a:gd name="connsiteX5" fmla="*/ 14599 w 1305009"/>
              <a:gd name="connsiteY5" fmla="*/ 584841 h 863804"/>
              <a:gd name="connsiteX6" fmla="*/ 596182 w 1305009"/>
              <a:gd name="connsiteY6" fmla="*/ 727977 h 863804"/>
              <a:gd name="connsiteX7" fmla="*/ 679145 w 1305009"/>
              <a:gd name="connsiteY7" fmla="*/ 863804 h 863804"/>
              <a:gd name="connsiteX0" fmla="*/ 679230 w 1311184"/>
              <a:gd name="connsiteY0" fmla="*/ 843802 h 843802"/>
              <a:gd name="connsiteX1" fmla="*/ 871635 w 1311184"/>
              <a:gd name="connsiteY1" fmla="*/ 773888 h 843802"/>
              <a:gd name="connsiteX2" fmla="*/ 1230441 w 1311184"/>
              <a:gd name="connsiteY2" fmla="*/ 601105 h 843802"/>
              <a:gd name="connsiteX3" fmla="*/ 1246856 w 1311184"/>
              <a:gd name="connsiteY3" fmla="*/ 152581 h 843802"/>
              <a:gd name="connsiteX4" fmla="*/ 507394 w 1311184"/>
              <a:gd name="connsiteY4" fmla="*/ 22407 h 843802"/>
              <a:gd name="connsiteX5" fmla="*/ 14684 w 1311184"/>
              <a:gd name="connsiteY5" fmla="*/ 564839 h 843802"/>
              <a:gd name="connsiteX6" fmla="*/ 596267 w 1311184"/>
              <a:gd name="connsiteY6" fmla="*/ 707975 h 843802"/>
              <a:gd name="connsiteX7" fmla="*/ 679230 w 1311184"/>
              <a:gd name="connsiteY7" fmla="*/ 843802 h 843802"/>
              <a:gd name="connsiteX0" fmla="*/ 680987 w 1312941"/>
              <a:gd name="connsiteY0" fmla="*/ 832452 h 832452"/>
              <a:gd name="connsiteX1" fmla="*/ 873392 w 1312941"/>
              <a:gd name="connsiteY1" fmla="*/ 762538 h 832452"/>
              <a:gd name="connsiteX2" fmla="*/ 1232198 w 1312941"/>
              <a:gd name="connsiteY2" fmla="*/ 589755 h 832452"/>
              <a:gd name="connsiteX3" fmla="*/ 1248613 w 1312941"/>
              <a:gd name="connsiteY3" fmla="*/ 141231 h 832452"/>
              <a:gd name="connsiteX4" fmla="*/ 509151 w 1312941"/>
              <a:gd name="connsiteY4" fmla="*/ 11057 h 832452"/>
              <a:gd name="connsiteX5" fmla="*/ 16441 w 1312941"/>
              <a:gd name="connsiteY5" fmla="*/ 553489 h 832452"/>
              <a:gd name="connsiteX6" fmla="*/ 598024 w 1312941"/>
              <a:gd name="connsiteY6" fmla="*/ 696625 h 832452"/>
              <a:gd name="connsiteX7" fmla="*/ 680987 w 1312941"/>
              <a:gd name="connsiteY7" fmla="*/ 832452 h 832452"/>
              <a:gd name="connsiteX0" fmla="*/ 682950 w 1314904"/>
              <a:gd name="connsiteY0" fmla="*/ 830411 h 830411"/>
              <a:gd name="connsiteX1" fmla="*/ 875355 w 1314904"/>
              <a:gd name="connsiteY1" fmla="*/ 760497 h 830411"/>
              <a:gd name="connsiteX2" fmla="*/ 1234161 w 1314904"/>
              <a:gd name="connsiteY2" fmla="*/ 587714 h 830411"/>
              <a:gd name="connsiteX3" fmla="*/ 1250576 w 1314904"/>
              <a:gd name="connsiteY3" fmla="*/ 139190 h 830411"/>
              <a:gd name="connsiteX4" fmla="*/ 511114 w 1314904"/>
              <a:gd name="connsiteY4" fmla="*/ 9016 h 830411"/>
              <a:gd name="connsiteX5" fmla="*/ 18404 w 1314904"/>
              <a:gd name="connsiteY5" fmla="*/ 551448 h 830411"/>
              <a:gd name="connsiteX6" fmla="*/ 599987 w 1314904"/>
              <a:gd name="connsiteY6" fmla="*/ 694584 h 830411"/>
              <a:gd name="connsiteX7" fmla="*/ 682950 w 1314904"/>
              <a:gd name="connsiteY7" fmla="*/ 830411 h 830411"/>
              <a:gd name="connsiteX0" fmla="*/ 683968 w 1317367"/>
              <a:gd name="connsiteY0" fmla="*/ 798885 h 798885"/>
              <a:gd name="connsiteX1" fmla="*/ 876373 w 1317367"/>
              <a:gd name="connsiteY1" fmla="*/ 728971 h 798885"/>
              <a:gd name="connsiteX2" fmla="*/ 1235179 w 1317367"/>
              <a:gd name="connsiteY2" fmla="*/ 556188 h 798885"/>
              <a:gd name="connsiteX3" fmla="*/ 1251594 w 1317367"/>
              <a:gd name="connsiteY3" fmla="*/ 107664 h 798885"/>
              <a:gd name="connsiteX4" fmla="*/ 492226 w 1317367"/>
              <a:gd name="connsiteY4" fmla="*/ 12344 h 798885"/>
              <a:gd name="connsiteX5" fmla="*/ 19422 w 1317367"/>
              <a:gd name="connsiteY5" fmla="*/ 519922 h 798885"/>
              <a:gd name="connsiteX6" fmla="*/ 601005 w 1317367"/>
              <a:gd name="connsiteY6" fmla="*/ 663058 h 798885"/>
              <a:gd name="connsiteX7" fmla="*/ 683968 w 1317367"/>
              <a:gd name="connsiteY7" fmla="*/ 798885 h 798885"/>
              <a:gd name="connsiteX0" fmla="*/ 686384 w 1319783"/>
              <a:gd name="connsiteY0" fmla="*/ 802389 h 802389"/>
              <a:gd name="connsiteX1" fmla="*/ 878789 w 1319783"/>
              <a:gd name="connsiteY1" fmla="*/ 732475 h 802389"/>
              <a:gd name="connsiteX2" fmla="*/ 1237595 w 1319783"/>
              <a:gd name="connsiteY2" fmla="*/ 559692 h 802389"/>
              <a:gd name="connsiteX3" fmla="*/ 1254010 w 1319783"/>
              <a:gd name="connsiteY3" fmla="*/ 111168 h 802389"/>
              <a:gd name="connsiteX4" fmla="*/ 494642 w 1319783"/>
              <a:gd name="connsiteY4" fmla="*/ 15848 h 802389"/>
              <a:gd name="connsiteX5" fmla="*/ 21838 w 1319783"/>
              <a:gd name="connsiteY5" fmla="*/ 523426 h 802389"/>
              <a:gd name="connsiteX6" fmla="*/ 603421 w 1319783"/>
              <a:gd name="connsiteY6" fmla="*/ 666562 h 802389"/>
              <a:gd name="connsiteX7" fmla="*/ 686384 w 1319783"/>
              <a:gd name="connsiteY7" fmla="*/ 802389 h 802389"/>
              <a:gd name="connsiteX0" fmla="*/ 702121 w 1335520"/>
              <a:gd name="connsiteY0" fmla="*/ 811669 h 811669"/>
              <a:gd name="connsiteX1" fmla="*/ 894526 w 1335520"/>
              <a:gd name="connsiteY1" fmla="*/ 741755 h 811669"/>
              <a:gd name="connsiteX2" fmla="*/ 1253332 w 1335520"/>
              <a:gd name="connsiteY2" fmla="*/ 568972 h 811669"/>
              <a:gd name="connsiteX3" fmla="*/ 1269747 w 1335520"/>
              <a:gd name="connsiteY3" fmla="*/ 120448 h 811669"/>
              <a:gd name="connsiteX4" fmla="*/ 510379 w 1335520"/>
              <a:gd name="connsiteY4" fmla="*/ 25128 h 811669"/>
              <a:gd name="connsiteX5" fmla="*/ 14706 w 1335520"/>
              <a:gd name="connsiteY5" fmla="*/ 506178 h 811669"/>
              <a:gd name="connsiteX6" fmla="*/ 619158 w 1335520"/>
              <a:gd name="connsiteY6" fmla="*/ 675842 h 811669"/>
              <a:gd name="connsiteX7" fmla="*/ 702121 w 1335520"/>
              <a:gd name="connsiteY7" fmla="*/ 811669 h 811669"/>
              <a:gd name="connsiteX0" fmla="*/ 706485 w 1339884"/>
              <a:gd name="connsiteY0" fmla="*/ 811669 h 811669"/>
              <a:gd name="connsiteX1" fmla="*/ 898890 w 1339884"/>
              <a:gd name="connsiteY1" fmla="*/ 741755 h 811669"/>
              <a:gd name="connsiteX2" fmla="*/ 1257696 w 1339884"/>
              <a:gd name="connsiteY2" fmla="*/ 568972 h 811669"/>
              <a:gd name="connsiteX3" fmla="*/ 1274111 w 1339884"/>
              <a:gd name="connsiteY3" fmla="*/ 120448 h 811669"/>
              <a:gd name="connsiteX4" fmla="*/ 514743 w 1339884"/>
              <a:gd name="connsiteY4" fmla="*/ 25128 h 811669"/>
              <a:gd name="connsiteX5" fmla="*/ 19070 w 1339884"/>
              <a:gd name="connsiteY5" fmla="*/ 506178 h 811669"/>
              <a:gd name="connsiteX6" fmla="*/ 623522 w 1339884"/>
              <a:gd name="connsiteY6" fmla="*/ 675842 h 811669"/>
              <a:gd name="connsiteX7" fmla="*/ 706485 w 1339884"/>
              <a:gd name="connsiteY7" fmla="*/ 811669 h 811669"/>
              <a:gd name="connsiteX0" fmla="*/ 706273 w 1339672"/>
              <a:gd name="connsiteY0" fmla="*/ 799317 h 799317"/>
              <a:gd name="connsiteX1" fmla="*/ 898678 w 1339672"/>
              <a:gd name="connsiteY1" fmla="*/ 729403 h 799317"/>
              <a:gd name="connsiteX2" fmla="*/ 1257484 w 1339672"/>
              <a:gd name="connsiteY2" fmla="*/ 556620 h 799317"/>
              <a:gd name="connsiteX3" fmla="*/ 1273899 w 1339672"/>
              <a:gd name="connsiteY3" fmla="*/ 108096 h 799317"/>
              <a:gd name="connsiteX4" fmla="*/ 514531 w 1339672"/>
              <a:gd name="connsiteY4" fmla="*/ 12776 h 799317"/>
              <a:gd name="connsiteX5" fmla="*/ 18858 w 1339672"/>
              <a:gd name="connsiteY5" fmla="*/ 493826 h 799317"/>
              <a:gd name="connsiteX6" fmla="*/ 623310 w 1339672"/>
              <a:gd name="connsiteY6" fmla="*/ 663490 h 799317"/>
              <a:gd name="connsiteX7" fmla="*/ 706273 w 1339672"/>
              <a:gd name="connsiteY7" fmla="*/ 799317 h 799317"/>
              <a:gd name="connsiteX0" fmla="*/ 809650 w 1443049"/>
              <a:gd name="connsiteY0" fmla="*/ 811860 h 811860"/>
              <a:gd name="connsiteX1" fmla="*/ 1002055 w 1443049"/>
              <a:gd name="connsiteY1" fmla="*/ 741946 h 811860"/>
              <a:gd name="connsiteX2" fmla="*/ 1360861 w 1443049"/>
              <a:gd name="connsiteY2" fmla="*/ 569163 h 811860"/>
              <a:gd name="connsiteX3" fmla="*/ 1377276 w 1443049"/>
              <a:gd name="connsiteY3" fmla="*/ 120639 h 811860"/>
              <a:gd name="connsiteX4" fmla="*/ 617908 w 1443049"/>
              <a:gd name="connsiteY4" fmla="*/ 25319 h 811860"/>
              <a:gd name="connsiteX5" fmla="*/ 16136 w 1443049"/>
              <a:gd name="connsiteY5" fmla="*/ 509017 h 811860"/>
              <a:gd name="connsiteX6" fmla="*/ 726687 w 1443049"/>
              <a:gd name="connsiteY6" fmla="*/ 676033 h 811860"/>
              <a:gd name="connsiteX7" fmla="*/ 809650 w 1443049"/>
              <a:gd name="connsiteY7" fmla="*/ 811860 h 811860"/>
              <a:gd name="connsiteX0" fmla="*/ 811258 w 1444657"/>
              <a:gd name="connsiteY0" fmla="*/ 802969 h 802969"/>
              <a:gd name="connsiteX1" fmla="*/ 1003663 w 1444657"/>
              <a:gd name="connsiteY1" fmla="*/ 733055 h 802969"/>
              <a:gd name="connsiteX2" fmla="*/ 1362469 w 1444657"/>
              <a:gd name="connsiteY2" fmla="*/ 560272 h 802969"/>
              <a:gd name="connsiteX3" fmla="*/ 1378884 w 1444657"/>
              <a:gd name="connsiteY3" fmla="*/ 111748 h 802969"/>
              <a:gd name="connsiteX4" fmla="*/ 619516 w 1444657"/>
              <a:gd name="connsiteY4" fmla="*/ 16428 h 802969"/>
              <a:gd name="connsiteX5" fmla="*/ 17744 w 1444657"/>
              <a:gd name="connsiteY5" fmla="*/ 500126 h 802969"/>
              <a:gd name="connsiteX6" fmla="*/ 728295 w 1444657"/>
              <a:gd name="connsiteY6" fmla="*/ 667142 h 802969"/>
              <a:gd name="connsiteX7" fmla="*/ 811258 w 1444657"/>
              <a:gd name="connsiteY7" fmla="*/ 802969 h 802969"/>
              <a:gd name="connsiteX0" fmla="*/ 813078 w 1450069"/>
              <a:gd name="connsiteY0" fmla="*/ 803474 h 803474"/>
              <a:gd name="connsiteX1" fmla="*/ 1005483 w 1450069"/>
              <a:gd name="connsiteY1" fmla="*/ 733560 h 803474"/>
              <a:gd name="connsiteX2" fmla="*/ 1364289 w 1450069"/>
              <a:gd name="connsiteY2" fmla="*/ 560777 h 803474"/>
              <a:gd name="connsiteX3" fmla="*/ 1380704 w 1450069"/>
              <a:gd name="connsiteY3" fmla="*/ 112253 h 803474"/>
              <a:gd name="connsiteX4" fmla="*/ 571947 w 1450069"/>
              <a:gd name="connsiteY4" fmla="*/ 16346 h 803474"/>
              <a:gd name="connsiteX5" fmla="*/ 19564 w 1450069"/>
              <a:gd name="connsiteY5" fmla="*/ 500631 h 803474"/>
              <a:gd name="connsiteX6" fmla="*/ 730115 w 1450069"/>
              <a:gd name="connsiteY6" fmla="*/ 667647 h 803474"/>
              <a:gd name="connsiteX7" fmla="*/ 813078 w 1450069"/>
              <a:gd name="connsiteY7" fmla="*/ 803474 h 803474"/>
              <a:gd name="connsiteX0" fmla="*/ 812844 w 1449407"/>
              <a:gd name="connsiteY0" fmla="*/ 824843 h 824843"/>
              <a:gd name="connsiteX1" fmla="*/ 1005249 w 1449407"/>
              <a:gd name="connsiteY1" fmla="*/ 754929 h 824843"/>
              <a:gd name="connsiteX2" fmla="*/ 1364055 w 1449407"/>
              <a:gd name="connsiteY2" fmla="*/ 582146 h 824843"/>
              <a:gd name="connsiteX3" fmla="*/ 1380470 w 1449407"/>
              <a:gd name="connsiteY3" fmla="*/ 133622 h 824843"/>
              <a:gd name="connsiteX4" fmla="*/ 577591 w 1449407"/>
              <a:gd name="connsiteY4" fmla="*/ 13548 h 824843"/>
              <a:gd name="connsiteX5" fmla="*/ 19330 w 1449407"/>
              <a:gd name="connsiteY5" fmla="*/ 522000 h 824843"/>
              <a:gd name="connsiteX6" fmla="*/ 729881 w 1449407"/>
              <a:gd name="connsiteY6" fmla="*/ 689016 h 824843"/>
              <a:gd name="connsiteX7" fmla="*/ 812844 w 1449407"/>
              <a:gd name="connsiteY7" fmla="*/ 824843 h 824843"/>
              <a:gd name="connsiteX0" fmla="*/ 813042 w 1449968"/>
              <a:gd name="connsiteY0" fmla="*/ 840112 h 840112"/>
              <a:gd name="connsiteX1" fmla="*/ 1005447 w 1449968"/>
              <a:gd name="connsiteY1" fmla="*/ 770198 h 840112"/>
              <a:gd name="connsiteX2" fmla="*/ 1364253 w 1449968"/>
              <a:gd name="connsiteY2" fmla="*/ 597415 h 840112"/>
              <a:gd name="connsiteX3" fmla="*/ 1380668 w 1449968"/>
              <a:gd name="connsiteY3" fmla="*/ 148891 h 840112"/>
              <a:gd name="connsiteX4" fmla="*/ 572806 w 1449968"/>
              <a:gd name="connsiteY4" fmla="*/ 12078 h 840112"/>
              <a:gd name="connsiteX5" fmla="*/ 19528 w 1449968"/>
              <a:gd name="connsiteY5" fmla="*/ 537269 h 840112"/>
              <a:gd name="connsiteX6" fmla="*/ 730079 w 1449968"/>
              <a:gd name="connsiteY6" fmla="*/ 704285 h 840112"/>
              <a:gd name="connsiteX7" fmla="*/ 813042 w 1449968"/>
              <a:gd name="connsiteY7" fmla="*/ 840112 h 840112"/>
              <a:gd name="connsiteX0" fmla="*/ 813042 w 1434959"/>
              <a:gd name="connsiteY0" fmla="*/ 842292 h 842292"/>
              <a:gd name="connsiteX1" fmla="*/ 1005447 w 1434959"/>
              <a:gd name="connsiteY1" fmla="*/ 772378 h 842292"/>
              <a:gd name="connsiteX2" fmla="*/ 1364253 w 1434959"/>
              <a:gd name="connsiteY2" fmla="*/ 599595 h 842292"/>
              <a:gd name="connsiteX3" fmla="*/ 1380668 w 1434959"/>
              <a:gd name="connsiteY3" fmla="*/ 151071 h 842292"/>
              <a:gd name="connsiteX4" fmla="*/ 572806 w 1434959"/>
              <a:gd name="connsiteY4" fmla="*/ 14258 h 842292"/>
              <a:gd name="connsiteX5" fmla="*/ 19528 w 1434959"/>
              <a:gd name="connsiteY5" fmla="*/ 539449 h 842292"/>
              <a:gd name="connsiteX6" fmla="*/ 730079 w 1434959"/>
              <a:gd name="connsiteY6" fmla="*/ 706465 h 842292"/>
              <a:gd name="connsiteX7" fmla="*/ 813042 w 1434959"/>
              <a:gd name="connsiteY7" fmla="*/ 842292 h 842292"/>
              <a:gd name="connsiteX0" fmla="*/ 811046 w 1422741"/>
              <a:gd name="connsiteY0" fmla="*/ 856083 h 856083"/>
              <a:gd name="connsiteX1" fmla="*/ 1003451 w 1422741"/>
              <a:gd name="connsiteY1" fmla="*/ 786169 h 856083"/>
              <a:gd name="connsiteX2" fmla="*/ 1362257 w 1422741"/>
              <a:gd name="connsiteY2" fmla="*/ 613386 h 856083"/>
              <a:gd name="connsiteX3" fmla="*/ 1363398 w 1422741"/>
              <a:gd name="connsiteY3" fmla="*/ 142910 h 856083"/>
              <a:gd name="connsiteX4" fmla="*/ 570810 w 1422741"/>
              <a:gd name="connsiteY4" fmla="*/ 28049 h 856083"/>
              <a:gd name="connsiteX5" fmla="*/ 17532 w 1422741"/>
              <a:gd name="connsiteY5" fmla="*/ 553240 h 856083"/>
              <a:gd name="connsiteX6" fmla="*/ 728083 w 1422741"/>
              <a:gd name="connsiteY6" fmla="*/ 720256 h 856083"/>
              <a:gd name="connsiteX7" fmla="*/ 811046 w 1422741"/>
              <a:gd name="connsiteY7" fmla="*/ 856083 h 856083"/>
              <a:gd name="connsiteX0" fmla="*/ 811295 w 1422990"/>
              <a:gd name="connsiteY0" fmla="*/ 846118 h 846118"/>
              <a:gd name="connsiteX1" fmla="*/ 1003700 w 1422990"/>
              <a:gd name="connsiteY1" fmla="*/ 776204 h 846118"/>
              <a:gd name="connsiteX2" fmla="*/ 1362506 w 1422990"/>
              <a:gd name="connsiteY2" fmla="*/ 603421 h 846118"/>
              <a:gd name="connsiteX3" fmla="*/ 1363647 w 1422990"/>
              <a:gd name="connsiteY3" fmla="*/ 132945 h 846118"/>
              <a:gd name="connsiteX4" fmla="*/ 571059 w 1422990"/>
              <a:gd name="connsiteY4" fmla="*/ 18084 h 846118"/>
              <a:gd name="connsiteX5" fmla="*/ 17781 w 1422990"/>
              <a:gd name="connsiteY5" fmla="*/ 543275 h 846118"/>
              <a:gd name="connsiteX6" fmla="*/ 728332 w 1422990"/>
              <a:gd name="connsiteY6" fmla="*/ 710291 h 846118"/>
              <a:gd name="connsiteX7" fmla="*/ 811295 w 1422990"/>
              <a:gd name="connsiteY7" fmla="*/ 846118 h 846118"/>
              <a:gd name="connsiteX0" fmla="*/ 811295 w 1422990"/>
              <a:gd name="connsiteY0" fmla="*/ 846118 h 846118"/>
              <a:gd name="connsiteX1" fmla="*/ 1003700 w 1422990"/>
              <a:gd name="connsiteY1" fmla="*/ 776204 h 846118"/>
              <a:gd name="connsiteX2" fmla="*/ 1362506 w 1422990"/>
              <a:gd name="connsiteY2" fmla="*/ 603421 h 846118"/>
              <a:gd name="connsiteX3" fmla="*/ 1363647 w 1422990"/>
              <a:gd name="connsiteY3" fmla="*/ 132945 h 846118"/>
              <a:gd name="connsiteX4" fmla="*/ 571059 w 1422990"/>
              <a:gd name="connsiteY4" fmla="*/ 18084 h 846118"/>
              <a:gd name="connsiteX5" fmla="*/ 17781 w 1422990"/>
              <a:gd name="connsiteY5" fmla="*/ 543275 h 846118"/>
              <a:gd name="connsiteX6" fmla="*/ 728332 w 1422990"/>
              <a:gd name="connsiteY6" fmla="*/ 710291 h 846118"/>
              <a:gd name="connsiteX7" fmla="*/ 811295 w 1422990"/>
              <a:gd name="connsiteY7" fmla="*/ 846118 h 846118"/>
              <a:gd name="connsiteX0" fmla="*/ 811295 w 1422990"/>
              <a:gd name="connsiteY0" fmla="*/ 846118 h 846118"/>
              <a:gd name="connsiteX1" fmla="*/ 1003700 w 1422990"/>
              <a:gd name="connsiteY1" fmla="*/ 776204 h 846118"/>
              <a:gd name="connsiteX2" fmla="*/ 1362506 w 1422990"/>
              <a:gd name="connsiteY2" fmla="*/ 603421 h 846118"/>
              <a:gd name="connsiteX3" fmla="*/ 1363647 w 1422990"/>
              <a:gd name="connsiteY3" fmla="*/ 132945 h 846118"/>
              <a:gd name="connsiteX4" fmla="*/ 571059 w 1422990"/>
              <a:gd name="connsiteY4" fmla="*/ 18084 h 846118"/>
              <a:gd name="connsiteX5" fmla="*/ 17781 w 1422990"/>
              <a:gd name="connsiteY5" fmla="*/ 543275 h 846118"/>
              <a:gd name="connsiteX6" fmla="*/ 728332 w 1422990"/>
              <a:gd name="connsiteY6" fmla="*/ 710291 h 846118"/>
              <a:gd name="connsiteX7" fmla="*/ 811295 w 1422990"/>
              <a:gd name="connsiteY7" fmla="*/ 846118 h 846118"/>
              <a:gd name="connsiteX0" fmla="*/ 847658 w 1459353"/>
              <a:gd name="connsiteY0" fmla="*/ 830086 h 830086"/>
              <a:gd name="connsiteX1" fmla="*/ 1040063 w 1459353"/>
              <a:gd name="connsiteY1" fmla="*/ 760172 h 830086"/>
              <a:gd name="connsiteX2" fmla="*/ 1398869 w 1459353"/>
              <a:gd name="connsiteY2" fmla="*/ 587389 h 830086"/>
              <a:gd name="connsiteX3" fmla="*/ 1400010 w 1459353"/>
              <a:gd name="connsiteY3" fmla="*/ 116913 h 830086"/>
              <a:gd name="connsiteX4" fmla="*/ 607422 w 1459353"/>
              <a:gd name="connsiteY4" fmla="*/ 2052 h 830086"/>
              <a:gd name="connsiteX5" fmla="*/ 104974 w 1459353"/>
              <a:gd name="connsiteY5" fmla="*/ 155746 h 830086"/>
              <a:gd name="connsiteX6" fmla="*/ 54144 w 1459353"/>
              <a:gd name="connsiteY6" fmla="*/ 527243 h 830086"/>
              <a:gd name="connsiteX7" fmla="*/ 764695 w 1459353"/>
              <a:gd name="connsiteY7" fmla="*/ 694259 h 830086"/>
              <a:gd name="connsiteX8" fmla="*/ 847658 w 1459353"/>
              <a:gd name="connsiteY8" fmla="*/ 830086 h 830086"/>
              <a:gd name="connsiteX0" fmla="*/ 841556 w 1453251"/>
              <a:gd name="connsiteY0" fmla="*/ 830086 h 830086"/>
              <a:gd name="connsiteX1" fmla="*/ 1033961 w 1453251"/>
              <a:gd name="connsiteY1" fmla="*/ 760172 h 830086"/>
              <a:gd name="connsiteX2" fmla="*/ 1392767 w 1453251"/>
              <a:gd name="connsiteY2" fmla="*/ 587389 h 830086"/>
              <a:gd name="connsiteX3" fmla="*/ 1393908 w 1453251"/>
              <a:gd name="connsiteY3" fmla="*/ 116913 h 830086"/>
              <a:gd name="connsiteX4" fmla="*/ 601320 w 1453251"/>
              <a:gd name="connsiteY4" fmla="*/ 2052 h 830086"/>
              <a:gd name="connsiteX5" fmla="*/ 98872 w 1453251"/>
              <a:gd name="connsiteY5" fmla="*/ 155746 h 830086"/>
              <a:gd name="connsiteX6" fmla="*/ 57001 w 1453251"/>
              <a:gd name="connsiteY6" fmla="*/ 601637 h 830086"/>
              <a:gd name="connsiteX7" fmla="*/ 758593 w 1453251"/>
              <a:gd name="connsiteY7" fmla="*/ 694259 h 830086"/>
              <a:gd name="connsiteX8" fmla="*/ 841556 w 1453251"/>
              <a:gd name="connsiteY8" fmla="*/ 830086 h 830086"/>
              <a:gd name="connsiteX0" fmla="*/ 910859 w 1522554"/>
              <a:gd name="connsiteY0" fmla="*/ 830086 h 830086"/>
              <a:gd name="connsiteX1" fmla="*/ 1103264 w 1522554"/>
              <a:gd name="connsiteY1" fmla="*/ 760172 h 830086"/>
              <a:gd name="connsiteX2" fmla="*/ 1462070 w 1522554"/>
              <a:gd name="connsiteY2" fmla="*/ 587389 h 830086"/>
              <a:gd name="connsiteX3" fmla="*/ 1463211 w 1522554"/>
              <a:gd name="connsiteY3" fmla="*/ 116913 h 830086"/>
              <a:gd name="connsiteX4" fmla="*/ 670623 w 1522554"/>
              <a:gd name="connsiteY4" fmla="*/ 2052 h 830086"/>
              <a:gd name="connsiteX5" fmla="*/ 168175 w 1522554"/>
              <a:gd name="connsiteY5" fmla="*/ 155746 h 830086"/>
              <a:gd name="connsiteX6" fmla="*/ 36447 w 1522554"/>
              <a:gd name="connsiteY6" fmla="*/ 614066 h 830086"/>
              <a:gd name="connsiteX7" fmla="*/ 827896 w 1522554"/>
              <a:gd name="connsiteY7" fmla="*/ 694259 h 830086"/>
              <a:gd name="connsiteX8" fmla="*/ 910859 w 1522554"/>
              <a:gd name="connsiteY8" fmla="*/ 830086 h 830086"/>
              <a:gd name="connsiteX0" fmla="*/ 914510 w 1526205"/>
              <a:gd name="connsiteY0" fmla="*/ 830086 h 830086"/>
              <a:gd name="connsiteX1" fmla="*/ 1106915 w 1526205"/>
              <a:gd name="connsiteY1" fmla="*/ 760172 h 830086"/>
              <a:gd name="connsiteX2" fmla="*/ 1465721 w 1526205"/>
              <a:gd name="connsiteY2" fmla="*/ 587389 h 830086"/>
              <a:gd name="connsiteX3" fmla="*/ 1466862 w 1526205"/>
              <a:gd name="connsiteY3" fmla="*/ 116913 h 830086"/>
              <a:gd name="connsiteX4" fmla="*/ 674274 w 1526205"/>
              <a:gd name="connsiteY4" fmla="*/ 2052 h 830086"/>
              <a:gd name="connsiteX5" fmla="*/ 171826 w 1526205"/>
              <a:gd name="connsiteY5" fmla="*/ 155746 h 830086"/>
              <a:gd name="connsiteX6" fmla="*/ 40098 w 1526205"/>
              <a:gd name="connsiteY6" fmla="*/ 614066 h 830086"/>
              <a:gd name="connsiteX7" fmla="*/ 831547 w 1526205"/>
              <a:gd name="connsiteY7" fmla="*/ 694259 h 830086"/>
              <a:gd name="connsiteX8" fmla="*/ 914510 w 1526205"/>
              <a:gd name="connsiteY8" fmla="*/ 830086 h 830086"/>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49078 w 1543736"/>
              <a:gd name="connsiteY7" fmla="*/ 694511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49078 w 1543736"/>
              <a:gd name="connsiteY7" fmla="*/ 694511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27769 w 1543736"/>
              <a:gd name="connsiteY7" fmla="*/ 704335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27769 w 1543736"/>
              <a:gd name="connsiteY7" fmla="*/ 704335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27769 w 1543736"/>
              <a:gd name="connsiteY7" fmla="*/ 704335 h 830338"/>
              <a:gd name="connsiteX8" fmla="*/ 932041 w 1543736"/>
              <a:gd name="connsiteY8" fmla="*/ 830338 h 830338"/>
              <a:gd name="connsiteX0" fmla="*/ 932041 w 1543736"/>
              <a:gd name="connsiteY0" fmla="*/ 830338 h 830338"/>
              <a:gd name="connsiteX1" fmla="*/ 1124446 w 1543736"/>
              <a:gd name="connsiteY1" fmla="*/ 760424 h 830338"/>
              <a:gd name="connsiteX2" fmla="*/ 1483252 w 1543736"/>
              <a:gd name="connsiteY2" fmla="*/ 587641 h 830338"/>
              <a:gd name="connsiteX3" fmla="*/ 1484393 w 1543736"/>
              <a:gd name="connsiteY3" fmla="*/ 117165 h 830338"/>
              <a:gd name="connsiteX4" fmla="*/ 691805 w 1543736"/>
              <a:gd name="connsiteY4" fmla="*/ 2304 h 830338"/>
              <a:gd name="connsiteX5" fmla="*/ 109577 w 1543736"/>
              <a:gd name="connsiteY5" fmla="*/ 160158 h 830338"/>
              <a:gd name="connsiteX6" fmla="*/ 57629 w 1543736"/>
              <a:gd name="connsiteY6" fmla="*/ 614318 h 830338"/>
              <a:gd name="connsiteX7" fmla="*/ 809626 w 1543736"/>
              <a:gd name="connsiteY7" fmla="*/ 710282 h 830338"/>
              <a:gd name="connsiteX8" fmla="*/ 932041 w 1543736"/>
              <a:gd name="connsiteY8" fmla="*/ 830338 h 830338"/>
              <a:gd name="connsiteX0" fmla="*/ 902666 w 1543736"/>
              <a:gd name="connsiteY0" fmla="*/ 837839 h 837839"/>
              <a:gd name="connsiteX1" fmla="*/ 1124446 w 1543736"/>
              <a:gd name="connsiteY1" fmla="*/ 760424 h 837839"/>
              <a:gd name="connsiteX2" fmla="*/ 1483252 w 1543736"/>
              <a:gd name="connsiteY2" fmla="*/ 587641 h 837839"/>
              <a:gd name="connsiteX3" fmla="*/ 1484393 w 1543736"/>
              <a:gd name="connsiteY3" fmla="*/ 117165 h 837839"/>
              <a:gd name="connsiteX4" fmla="*/ 691805 w 1543736"/>
              <a:gd name="connsiteY4" fmla="*/ 2304 h 837839"/>
              <a:gd name="connsiteX5" fmla="*/ 109577 w 1543736"/>
              <a:gd name="connsiteY5" fmla="*/ 160158 h 837839"/>
              <a:gd name="connsiteX6" fmla="*/ 57629 w 1543736"/>
              <a:gd name="connsiteY6" fmla="*/ 614318 h 837839"/>
              <a:gd name="connsiteX7" fmla="*/ 809626 w 1543736"/>
              <a:gd name="connsiteY7" fmla="*/ 710282 h 837839"/>
              <a:gd name="connsiteX8" fmla="*/ 902666 w 1543736"/>
              <a:gd name="connsiteY8" fmla="*/ 837839 h 837839"/>
              <a:gd name="connsiteX0" fmla="*/ 902666 w 1544206"/>
              <a:gd name="connsiteY0" fmla="*/ 837839 h 837839"/>
              <a:gd name="connsiteX1" fmla="*/ 1115803 w 1544206"/>
              <a:gd name="connsiteY1" fmla="*/ 754744 h 837839"/>
              <a:gd name="connsiteX2" fmla="*/ 1483252 w 1544206"/>
              <a:gd name="connsiteY2" fmla="*/ 587641 h 837839"/>
              <a:gd name="connsiteX3" fmla="*/ 1484393 w 1544206"/>
              <a:gd name="connsiteY3" fmla="*/ 117165 h 837839"/>
              <a:gd name="connsiteX4" fmla="*/ 691805 w 1544206"/>
              <a:gd name="connsiteY4" fmla="*/ 2304 h 837839"/>
              <a:gd name="connsiteX5" fmla="*/ 109577 w 1544206"/>
              <a:gd name="connsiteY5" fmla="*/ 160158 h 837839"/>
              <a:gd name="connsiteX6" fmla="*/ 57629 w 1544206"/>
              <a:gd name="connsiteY6" fmla="*/ 614318 h 837839"/>
              <a:gd name="connsiteX7" fmla="*/ 809626 w 1544206"/>
              <a:gd name="connsiteY7" fmla="*/ 710282 h 837839"/>
              <a:gd name="connsiteX8" fmla="*/ 902666 w 1544206"/>
              <a:gd name="connsiteY8" fmla="*/ 837839 h 837839"/>
              <a:gd name="connsiteX0" fmla="*/ 902666 w 1544206"/>
              <a:gd name="connsiteY0" fmla="*/ 837839 h 837839"/>
              <a:gd name="connsiteX1" fmla="*/ 1115803 w 1544206"/>
              <a:gd name="connsiteY1" fmla="*/ 754744 h 837839"/>
              <a:gd name="connsiteX2" fmla="*/ 1483252 w 1544206"/>
              <a:gd name="connsiteY2" fmla="*/ 587641 h 837839"/>
              <a:gd name="connsiteX3" fmla="*/ 1484393 w 1544206"/>
              <a:gd name="connsiteY3" fmla="*/ 117165 h 837839"/>
              <a:gd name="connsiteX4" fmla="*/ 691805 w 1544206"/>
              <a:gd name="connsiteY4" fmla="*/ 2304 h 837839"/>
              <a:gd name="connsiteX5" fmla="*/ 109577 w 1544206"/>
              <a:gd name="connsiteY5" fmla="*/ 160158 h 837839"/>
              <a:gd name="connsiteX6" fmla="*/ 57629 w 1544206"/>
              <a:gd name="connsiteY6" fmla="*/ 614318 h 837839"/>
              <a:gd name="connsiteX7" fmla="*/ 809626 w 1544206"/>
              <a:gd name="connsiteY7" fmla="*/ 710282 h 837839"/>
              <a:gd name="connsiteX8" fmla="*/ 902666 w 1544206"/>
              <a:gd name="connsiteY8" fmla="*/ 837839 h 837839"/>
              <a:gd name="connsiteX0" fmla="*/ 902666 w 1559376"/>
              <a:gd name="connsiteY0" fmla="*/ 836632 h 836632"/>
              <a:gd name="connsiteX1" fmla="*/ 1115803 w 1559376"/>
              <a:gd name="connsiteY1" fmla="*/ 753537 h 836632"/>
              <a:gd name="connsiteX2" fmla="*/ 1484687 w 1559376"/>
              <a:gd name="connsiteY2" fmla="*/ 572484 h 836632"/>
              <a:gd name="connsiteX3" fmla="*/ 1484393 w 1559376"/>
              <a:gd name="connsiteY3" fmla="*/ 115958 h 836632"/>
              <a:gd name="connsiteX4" fmla="*/ 691805 w 1559376"/>
              <a:gd name="connsiteY4" fmla="*/ 1097 h 836632"/>
              <a:gd name="connsiteX5" fmla="*/ 109577 w 1559376"/>
              <a:gd name="connsiteY5" fmla="*/ 158951 h 836632"/>
              <a:gd name="connsiteX6" fmla="*/ 57629 w 1559376"/>
              <a:gd name="connsiteY6" fmla="*/ 613111 h 836632"/>
              <a:gd name="connsiteX7" fmla="*/ 809626 w 1559376"/>
              <a:gd name="connsiteY7" fmla="*/ 709075 h 836632"/>
              <a:gd name="connsiteX8" fmla="*/ 902666 w 1559376"/>
              <a:gd name="connsiteY8" fmla="*/ 836632 h 836632"/>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809626 w 1559376"/>
              <a:gd name="connsiteY7" fmla="*/ 709075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95804 w 1559376"/>
              <a:gd name="connsiteY7" fmla="*/ 717481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94948 w 1559376"/>
              <a:gd name="connsiteY7" fmla="*/ 734037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92359 w 1559376"/>
              <a:gd name="connsiteY7" fmla="*/ 740957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81127 w 1559376"/>
              <a:gd name="connsiteY7" fmla="*/ 742443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81127 w 1559376"/>
              <a:gd name="connsiteY7" fmla="*/ 742443 h 840595"/>
              <a:gd name="connsiteX8" fmla="*/ 872714 w 1559376"/>
              <a:gd name="connsiteY8" fmla="*/ 840595 h 840595"/>
              <a:gd name="connsiteX0" fmla="*/ 872714 w 1559376"/>
              <a:gd name="connsiteY0" fmla="*/ 840595 h 840595"/>
              <a:gd name="connsiteX1" fmla="*/ 1115803 w 1559376"/>
              <a:gd name="connsiteY1" fmla="*/ 753537 h 840595"/>
              <a:gd name="connsiteX2" fmla="*/ 1484687 w 1559376"/>
              <a:gd name="connsiteY2" fmla="*/ 572484 h 840595"/>
              <a:gd name="connsiteX3" fmla="*/ 1484393 w 1559376"/>
              <a:gd name="connsiteY3" fmla="*/ 115958 h 840595"/>
              <a:gd name="connsiteX4" fmla="*/ 691805 w 1559376"/>
              <a:gd name="connsiteY4" fmla="*/ 1097 h 840595"/>
              <a:gd name="connsiteX5" fmla="*/ 109577 w 1559376"/>
              <a:gd name="connsiteY5" fmla="*/ 158951 h 840595"/>
              <a:gd name="connsiteX6" fmla="*/ 57629 w 1559376"/>
              <a:gd name="connsiteY6" fmla="*/ 613111 h 840595"/>
              <a:gd name="connsiteX7" fmla="*/ 781127 w 1559376"/>
              <a:gd name="connsiteY7" fmla="*/ 742443 h 840595"/>
              <a:gd name="connsiteX8" fmla="*/ 872714 w 1559376"/>
              <a:gd name="connsiteY8" fmla="*/ 840595 h 840595"/>
              <a:gd name="connsiteX0" fmla="*/ 872714 w 1559212"/>
              <a:gd name="connsiteY0" fmla="*/ 828149 h 828149"/>
              <a:gd name="connsiteX1" fmla="*/ 1115803 w 1559212"/>
              <a:gd name="connsiteY1" fmla="*/ 741091 h 828149"/>
              <a:gd name="connsiteX2" fmla="*/ 1484687 w 1559212"/>
              <a:gd name="connsiteY2" fmla="*/ 560038 h 828149"/>
              <a:gd name="connsiteX3" fmla="*/ 1484393 w 1559212"/>
              <a:gd name="connsiteY3" fmla="*/ 103512 h 828149"/>
              <a:gd name="connsiteX4" fmla="*/ 694114 w 1559212"/>
              <a:gd name="connsiteY4" fmla="*/ 1499 h 828149"/>
              <a:gd name="connsiteX5" fmla="*/ 109577 w 1559212"/>
              <a:gd name="connsiteY5" fmla="*/ 146505 h 828149"/>
              <a:gd name="connsiteX6" fmla="*/ 57629 w 1559212"/>
              <a:gd name="connsiteY6" fmla="*/ 600665 h 828149"/>
              <a:gd name="connsiteX7" fmla="*/ 781127 w 1559212"/>
              <a:gd name="connsiteY7" fmla="*/ 729997 h 828149"/>
              <a:gd name="connsiteX8" fmla="*/ 872714 w 1559212"/>
              <a:gd name="connsiteY8" fmla="*/ 828149 h 828149"/>
              <a:gd name="connsiteX0" fmla="*/ 879211 w 1565709"/>
              <a:gd name="connsiteY0" fmla="*/ 827954 h 827954"/>
              <a:gd name="connsiteX1" fmla="*/ 1122300 w 1565709"/>
              <a:gd name="connsiteY1" fmla="*/ 740896 h 827954"/>
              <a:gd name="connsiteX2" fmla="*/ 1491184 w 1565709"/>
              <a:gd name="connsiteY2" fmla="*/ 559843 h 827954"/>
              <a:gd name="connsiteX3" fmla="*/ 1490890 w 1565709"/>
              <a:gd name="connsiteY3" fmla="*/ 103317 h 827954"/>
              <a:gd name="connsiteX4" fmla="*/ 700611 w 1565709"/>
              <a:gd name="connsiteY4" fmla="*/ 1304 h 827954"/>
              <a:gd name="connsiteX5" fmla="*/ 96199 w 1565709"/>
              <a:gd name="connsiteY5" fmla="*/ 142363 h 827954"/>
              <a:gd name="connsiteX6" fmla="*/ 64126 w 1565709"/>
              <a:gd name="connsiteY6" fmla="*/ 600470 h 827954"/>
              <a:gd name="connsiteX7" fmla="*/ 787624 w 1565709"/>
              <a:gd name="connsiteY7" fmla="*/ 729802 h 827954"/>
              <a:gd name="connsiteX8" fmla="*/ 879211 w 1565709"/>
              <a:gd name="connsiteY8" fmla="*/ 827954 h 82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709" h="827954">
                <a:moveTo>
                  <a:pt x="879211" y="827954"/>
                </a:moveTo>
                <a:cubicBezTo>
                  <a:pt x="962650" y="816524"/>
                  <a:pt x="1020305" y="785581"/>
                  <a:pt x="1122300" y="740896"/>
                </a:cubicBezTo>
                <a:cubicBezTo>
                  <a:pt x="1224295" y="696211"/>
                  <a:pt x="1429752" y="666106"/>
                  <a:pt x="1491184" y="559843"/>
                </a:cubicBezTo>
                <a:cubicBezTo>
                  <a:pt x="1552616" y="453580"/>
                  <a:pt x="1622652" y="196407"/>
                  <a:pt x="1490890" y="103317"/>
                </a:cubicBezTo>
                <a:cubicBezTo>
                  <a:pt x="1359128" y="10227"/>
                  <a:pt x="933059" y="-5204"/>
                  <a:pt x="700611" y="1304"/>
                </a:cubicBezTo>
                <a:cubicBezTo>
                  <a:pt x="468163" y="7812"/>
                  <a:pt x="188412" y="54831"/>
                  <a:pt x="96199" y="142363"/>
                </a:cubicBezTo>
                <a:cubicBezTo>
                  <a:pt x="3986" y="229895"/>
                  <a:pt x="-48969" y="459011"/>
                  <a:pt x="64126" y="600470"/>
                </a:cubicBezTo>
                <a:cubicBezTo>
                  <a:pt x="204952" y="809521"/>
                  <a:pt x="624845" y="731225"/>
                  <a:pt x="787624" y="729802"/>
                </a:cubicBezTo>
                <a:cubicBezTo>
                  <a:pt x="969355" y="746268"/>
                  <a:pt x="879211" y="827954"/>
                  <a:pt x="879211" y="827954"/>
                </a:cubicBezTo>
                <a:close/>
              </a:path>
            </a:pathLst>
          </a:custGeom>
          <a:noFill/>
          <a:ln w="19050" cap="flat">
            <a:solidFill>
              <a:schemeClr val="tx1"/>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AE36F61-EC8F-911E-1F6A-AA4CE93BBB93}"/>
              </a:ext>
            </a:extLst>
          </p:cNvPr>
          <p:cNvSpPr>
            <a:spLocks noGrp="1"/>
          </p:cNvSpPr>
          <p:nvPr>
            <p:ph type="ctrTitle"/>
          </p:nvPr>
        </p:nvSpPr>
        <p:spPr>
          <a:xfrm>
            <a:off x="1039676" y="1234285"/>
            <a:ext cx="4408498" cy="1950298"/>
          </a:xfrm>
        </p:spPr>
        <p:txBody>
          <a:bodyPr vert="horz" lIns="91440" tIns="45720" rIns="91440" bIns="45720" rtlCol="0" anchor="ctr">
            <a:normAutofit/>
          </a:bodyPr>
          <a:lstStyle/>
          <a:p>
            <a:r>
              <a:rPr lang="en-US" b="1" kern="1200" spc="100" baseline="0" dirty="0">
                <a:solidFill>
                  <a:schemeClr val="tx1"/>
                </a:solidFill>
                <a:latin typeface="+mj-lt"/>
                <a:ea typeface="+mj-ea"/>
                <a:cs typeface="+mj-cs"/>
              </a:rPr>
              <a:t>Let’s assess the same texts with </a:t>
            </a:r>
            <a:r>
              <a:rPr lang="en-US" b="1" kern="1200" spc="100" baseline="0" dirty="0" err="1">
                <a:solidFill>
                  <a:schemeClr val="tx1"/>
                </a:solidFill>
                <a:latin typeface="+mj-lt"/>
                <a:ea typeface="+mj-ea"/>
                <a:cs typeface="+mj-cs"/>
              </a:rPr>
              <a:t>Fobizz</a:t>
            </a:r>
            <a:endParaRPr lang="en-US" b="1" kern="1200" spc="100" baseline="0" dirty="0">
              <a:solidFill>
                <a:schemeClr val="tx1"/>
              </a:solidFill>
              <a:latin typeface="+mj-lt"/>
              <a:ea typeface="+mj-ea"/>
              <a:cs typeface="+mj-cs"/>
            </a:endParaRPr>
          </a:p>
        </p:txBody>
      </p:sp>
      <p:pic>
        <p:nvPicPr>
          <p:cNvPr id="7" name="Picture 6" descr="A screenshot of a chatbot&#10;&#10;Description automatically generated">
            <a:extLst>
              <a:ext uri="{FF2B5EF4-FFF2-40B4-BE49-F238E27FC236}">
                <a16:creationId xmlns:a16="http://schemas.microsoft.com/office/drawing/2014/main" id="{F0AD208D-B91C-B184-0093-C0F2077ECDF6}"/>
              </a:ext>
            </a:extLst>
          </p:cNvPr>
          <p:cNvPicPr>
            <a:picLocks noChangeAspect="1"/>
          </p:cNvPicPr>
          <p:nvPr/>
        </p:nvPicPr>
        <p:blipFill rotWithShape="1">
          <a:blip r:embed="rId2"/>
          <a:srcRect l="39401" r="5" b="5"/>
          <a:stretch/>
        </p:blipFill>
        <p:spPr>
          <a:xfrm>
            <a:off x="1482246" y="4131300"/>
            <a:ext cx="1919604" cy="1869024"/>
          </a:xfrm>
          <a:custGeom>
            <a:avLst/>
            <a:gdLst/>
            <a:ahLst/>
            <a:cxnLst/>
            <a:rect l="l" t="t" r="r" b="b"/>
            <a:pathLst>
              <a:path w="2306958" h="2155344">
                <a:moveTo>
                  <a:pt x="1234085" y="115"/>
                </a:moveTo>
                <a:cubicBezTo>
                  <a:pt x="1786461" y="-7159"/>
                  <a:pt x="2133902" y="331964"/>
                  <a:pt x="2256434" y="799252"/>
                </a:cubicBezTo>
                <a:cubicBezTo>
                  <a:pt x="2498114" y="1720928"/>
                  <a:pt x="1813698" y="2016726"/>
                  <a:pt x="1451936" y="2123161"/>
                </a:cubicBezTo>
                <a:cubicBezTo>
                  <a:pt x="1090174" y="2229596"/>
                  <a:pt x="295335" y="2089577"/>
                  <a:pt x="85863" y="1437863"/>
                </a:cubicBezTo>
                <a:cubicBezTo>
                  <a:pt x="-123610" y="786148"/>
                  <a:pt x="24223" y="283199"/>
                  <a:pt x="819174" y="63174"/>
                </a:cubicBezTo>
                <a:cubicBezTo>
                  <a:pt x="968228" y="21919"/>
                  <a:pt x="1106613" y="1793"/>
                  <a:pt x="1234085" y="115"/>
                </a:cubicBezTo>
                <a:close/>
              </a:path>
            </a:pathLst>
          </a:custGeom>
        </p:spPr>
      </p:pic>
      <p:sp>
        <p:nvSpPr>
          <p:cNvPr id="56" name="Oval 5">
            <a:extLst>
              <a:ext uri="{FF2B5EF4-FFF2-40B4-BE49-F238E27FC236}">
                <a16:creationId xmlns:a16="http://schemas.microsoft.com/office/drawing/2014/main" id="{6A539413-A961-420D-9A07-1B1B7ECB6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18407">
            <a:off x="1493102" y="4139417"/>
            <a:ext cx="1884612" cy="1867490"/>
          </a:xfrm>
          <a:custGeom>
            <a:avLst/>
            <a:gdLst>
              <a:gd name="connsiteX0" fmla="*/ 0 w 3164619"/>
              <a:gd name="connsiteY0" fmla="*/ 1529142 h 3058283"/>
              <a:gd name="connsiteX1" fmla="*/ 1582310 w 3164619"/>
              <a:gd name="connsiteY1" fmla="*/ 0 h 3058283"/>
              <a:gd name="connsiteX2" fmla="*/ 3164620 w 3164619"/>
              <a:gd name="connsiteY2" fmla="*/ 1529142 h 3058283"/>
              <a:gd name="connsiteX3" fmla="*/ 1582310 w 3164619"/>
              <a:gd name="connsiteY3" fmla="*/ 3058284 h 3058283"/>
              <a:gd name="connsiteX4" fmla="*/ 0 w 3164619"/>
              <a:gd name="connsiteY4" fmla="*/ 1529142 h 3058283"/>
              <a:gd name="connsiteX0" fmla="*/ 294 w 3164914"/>
              <a:gd name="connsiteY0" fmla="*/ 1529142 h 3058284"/>
              <a:gd name="connsiteX1" fmla="*/ 1487189 w 3164914"/>
              <a:gd name="connsiteY1" fmla="*/ 0 h 3058284"/>
              <a:gd name="connsiteX2" fmla="*/ 3164914 w 3164914"/>
              <a:gd name="connsiteY2" fmla="*/ 1529142 h 3058284"/>
              <a:gd name="connsiteX3" fmla="*/ 1582604 w 3164914"/>
              <a:gd name="connsiteY3" fmla="*/ 3058284 h 3058284"/>
              <a:gd name="connsiteX4" fmla="*/ 294 w 3164914"/>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84 w 3212512"/>
              <a:gd name="connsiteY0" fmla="*/ 1624823 h 3061381"/>
              <a:gd name="connsiteX1" fmla="*/ 1534787 w 3212512"/>
              <a:gd name="connsiteY1" fmla="*/ 265 h 3061381"/>
              <a:gd name="connsiteX2" fmla="*/ 3212512 w 3212512"/>
              <a:gd name="connsiteY2" fmla="*/ 1529407 h 3061381"/>
              <a:gd name="connsiteX3" fmla="*/ 1630202 w 3212512"/>
              <a:gd name="connsiteY3" fmla="*/ 3058549 h 3061381"/>
              <a:gd name="connsiteX4" fmla="*/ 184 w 3212512"/>
              <a:gd name="connsiteY4" fmla="*/ 1624823 h 3061381"/>
              <a:gd name="connsiteX0" fmla="*/ 335 w 3212663"/>
              <a:gd name="connsiteY0" fmla="*/ 1624823 h 3058748"/>
              <a:gd name="connsiteX1" fmla="*/ 1503133 w 3212663"/>
              <a:gd name="connsiteY1" fmla="*/ 265 h 3058748"/>
              <a:gd name="connsiteX2" fmla="*/ 3212663 w 3212663"/>
              <a:gd name="connsiteY2" fmla="*/ 1529407 h 3058748"/>
              <a:gd name="connsiteX3" fmla="*/ 1630353 w 3212663"/>
              <a:gd name="connsiteY3" fmla="*/ 3058549 h 3058748"/>
              <a:gd name="connsiteX4" fmla="*/ 335 w 3212663"/>
              <a:gd name="connsiteY4" fmla="*/ 1624823 h 3058748"/>
              <a:gd name="connsiteX0" fmla="*/ 892 w 3213220"/>
              <a:gd name="connsiteY0" fmla="*/ 1624823 h 3058748"/>
              <a:gd name="connsiteX1" fmla="*/ 1503690 w 3213220"/>
              <a:gd name="connsiteY1" fmla="*/ 265 h 3058748"/>
              <a:gd name="connsiteX2" fmla="*/ 3213220 w 3213220"/>
              <a:gd name="connsiteY2" fmla="*/ 1529407 h 3058748"/>
              <a:gd name="connsiteX3" fmla="*/ 1630910 w 3213220"/>
              <a:gd name="connsiteY3" fmla="*/ 3058549 h 3058748"/>
              <a:gd name="connsiteX4" fmla="*/ 892 w 3213220"/>
              <a:gd name="connsiteY4" fmla="*/ 1624823 h 3058748"/>
              <a:gd name="connsiteX0" fmla="*/ 4743 w 3217071"/>
              <a:gd name="connsiteY0" fmla="*/ 1624823 h 3058932"/>
              <a:gd name="connsiteX1" fmla="*/ 1507541 w 3217071"/>
              <a:gd name="connsiteY1" fmla="*/ 265 h 3058932"/>
              <a:gd name="connsiteX2" fmla="*/ 3217071 w 3217071"/>
              <a:gd name="connsiteY2" fmla="*/ 1529407 h 3058932"/>
              <a:gd name="connsiteX3" fmla="*/ 1634761 w 3217071"/>
              <a:gd name="connsiteY3" fmla="*/ 3058549 h 3058932"/>
              <a:gd name="connsiteX4" fmla="*/ 4743 w 3217071"/>
              <a:gd name="connsiteY4" fmla="*/ 1624823 h 305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7071" h="3058932">
                <a:moveTo>
                  <a:pt x="4743" y="1624823"/>
                </a:moveTo>
                <a:cubicBezTo>
                  <a:pt x="-48265" y="653933"/>
                  <a:pt x="336049" y="16168"/>
                  <a:pt x="1507541" y="265"/>
                </a:cubicBezTo>
                <a:cubicBezTo>
                  <a:pt x="2679033" y="-15638"/>
                  <a:pt x="3217071" y="684885"/>
                  <a:pt x="3217071" y="1529407"/>
                </a:cubicBezTo>
                <a:cubicBezTo>
                  <a:pt x="3217071" y="2882813"/>
                  <a:pt x="2170149" y="3042646"/>
                  <a:pt x="1634761" y="3058549"/>
                </a:cubicBezTo>
                <a:cubicBezTo>
                  <a:pt x="1099373" y="3074452"/>
                  <a:pt x="57751" y="2595713"/>
                  <a:pt x="4743" y="162482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8299AD-196E-BDA6-33A1-65034AE02D71}"/>
              </a:ext>
            </a:extLst>
          </p:cNvPr>
          <p:cNvPicPr>
            <a:picLocks noChangeAspect="1"/>
          </p:cNvPicPr>
          <p:nvPr/>
        </p:nvPicPr>
        <p:blipFill rotWithShape="1">
          <a:blip r:embed="rId3">
            <a:extLst>
              <a:ext uri="{28A0092B-C50C-407E-A947-70E740481C1C}">
                <a14:useLocalDpi xmlns:a14="http://schemas.microsoft.com/office/drawing/2010/main" val="0"/>
              </a:ext>
            </a:extLst>
          </a:blip>
          <a:srcRect t="17481" b="17481"/>
          <a:stretch/>
        </p:blipFill>
        <p:spPr>
          <a:xfrm>
            <a:off x="3655135" y="5079401"/>
            <a:ext cx="1871791" cy="1881955"/>
          </a:xfrm>
          <a:prstGeom prst="rect">
            <a:avLst/>
          </a:prstGeom>
        </p:spPr>
      </p:pic>
      <p:sp>
        <p:nvSpPr>
          <p:cNvPr id="58" name="Oval 5">
            <a:extLst>
              <a:ext uri="{FF2B5EF4-FFF2-40B4-BE49-F238E27FC236}">
                <a16:creationId xmlns:a16="http://schemas.microsoft.com/office/drawing/2014/main" id="{74A2871B-5B3A-43FC-8420-85C0E11EA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793" y="4643714"/>
            <a:ext cx="1871791" cy="1881955"/>
          </a:xfrm>
          <a:custGeom>
            <a:avLst/>
            <a:gdLst>
              <a:gd name="connsiteX0" fmla="*/ 0 w 3164619"/>
              <a:gd name="connsiteY0" fmla="*/ 1529142 h 3058283"/>
              <a:gd name="connsiteX1" fmla="*/ 1582310 w 3164619"/>
              <a:gd name="connsiteY1" fmla="*/ 0 h 3058283"/>
              <a:gd name="connsiteX2" fmla="*/ 3164620 w 3164619"/>
              <a:gd name="connsiteY2" fmla="*/ 1529142 h 3058283"/>
              <a:gd name="connsiteX3" fmla="*/ 1582310 w 3164619"/>
              <a:gd name="connsiteY3" fmla="*/ 3058284 h 3058283"/>
              <a:gd name="connsiteX4" fmla="*/ 0 w 3164619"/>
              <a:gd name="connsiteY4" fmla="*/ 1529142 h 3058283"/>
              <a:gd name="connsiteX0" fmla="*/ 294 w 3164914"/>
              <a:gd name="connsiteY0" fmla="*/ 1529142 h 3058284"/>
              <a:gd name="connsiteX1" fmla="*/ 1487189 w 3164914"/>
              <a:gd name="connsiteY1" fmla="*/ 0 h 3058284"/>
              <a:gd name="connsiteX2" fmla="*/ 3164914 w 3164914"/>
              <a:gd name="connsiteY2" fmla="*/ 1529142 h 3058284"/>
              <a:gd name="connsiteX3" fmla="*/ 1582604 w 3164914"/>
              <a:gd name="connsiteY3" fmla="*/ 3058284 h 3058284"/>
              <a:gd name="connsiteX4" fmla="*/ 294 w 3164914"/>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93 w 3164813"/>
              <a:gd name="connsiteY0" fmla="*/ 1529142 h 3058284"/>
              <a:gd name="connsiteX1" fmla="*/ 1487088 w 3164813"/>
              <a:gd name="connsiteY1" fmla="*/ 0 h 3058284"/>
              <a:gd name="connsiteX2" fmla="*/ 3164813 w 3164813"/>
              <a:gd name="connsiteY2" fmla="*/ 1529142 h 3058284"/>
              <a:gd name="connsiteX3" fmla="*/ 1582503 w 3164813"/>
              <a:gd name="connsiteY3" fmla="*/ 3058284 h 3058284"/>
              <a:gd name="connsiteX4" fmla="*/ 193 w 3164813"/>
              <a:gd name="connsiteY4" fmla="*/ 1529142 h 3058284"/>
              <a:gd name="connsiteX0" fmla="*/ 184 w 3212512"/>
              <a:gd name="connsiteY0" fmla="*/ 1624823 h 3061381"/>
              <a:gd name="connsiteX1" fmla="*/ 1534787 w 3212512"/>
              <a:gd name="connsiteY1" fmla="*/ 265 h 3061381"/>
              <a:gd name="connsiteX2" fmla="*/ 3212512 w 3212512"/>
              <a:gd name="connsiteY2" fmla="*/ 1529407 h 3061381"/>
              <a:gd name="connsiteX3" fmla="*/ 1630202 w 3212512"/>
              <a:gd name="connsiteY3" fmla="*/ 3058549 h 3061381"/>
              <a:gd name="connsiteX4" fmla="*/ 184 w 3212512"/>
              <a:gd name="connsiteY4" fmla="*/ 1624823 h 3061381"/>
              <a:gd name="connsiteX0" fmla="*/ 335 w 3212663"/>
              <a:gd name="connsiteY0" fmla="*/ 1624823 h 3058748"/>
              <a:gd name="connsiteX1" fmla="*/ 1503133 w 3212663"/>
              <a:gd name="connsiteY1" fmla="*/ 265 h 3058748"/>
              <a:gd name="connsiteX2" fmla="*/ 3212663 w 3212663"/>
              <a:gd name="connsiteY2" fmla="*/ 1529407 h 3058748"/>
              <a:gd name="connsiteX3" fmla="*/ 1630353 w 3212663"/>
              <a:gd name="connsiteY3" fmla="*/ 3058549 h 3058748"/>
              <a:gd name="connsiteX4" fmla="*/ 335 w 3212663"/>
              <a:gd name="connsiteY4" fmla="*/ 1624823 h 3058748"/>
              <a:gd name="connsiteX0" fmla="*/ 892 w 3213220"/>
              <a:gd name="connsiteY0" fmla="*/ 1624823 h 3058748"/>
              <a:gd name="connsiteX1" fmla="*/ 1503690 w 3213220"/>
              <a:gd name="connsiteY1" fmla="*/ 265 h 3058748"/>
              <a:gd name="connsiteX2" fmla="*/ 3213220 w 3213220"/>
              <a:gd name="connsiteY2" fmla="*/ 1529407 h 3058748"/>
              <a:gd name="connsiteX3" fmla="*/ 1630910 w 3213220"/>
              <a:gd name="connsiteY3" fmla="*/ 3058549 h 3058748"/>
              <a:gd name="connsiteX4" fmla="*/ 892 w 3213220"/>
              <a:gd name="connsiteY4" fmla="*/ 1624823 h 3058748"/>
              <a:gd name="connsiteX0" fmla="*/ 4743 w 3217071"/>
              <a:gd name="connsiteY0" fmla="*/ 1624823 h 3058932"/>
              <a:gd name="connsiteX1" fmla="*/ 1507541 w 3217071"/>
              <a:gd name="connsiteY1" fmla="*/ 265 h 3058932"/>
              <a:gd name="connsiteX2" fmla="*/ 3217071 w 3217071"/>
              <a:gd name="connsiteY2" fmla="*/ 1529407 h 3058932"/>
              <a:gd name="connsiteX3" fmla="*/ 1634761 w 3217071"/>
              <a:gd name="connsiteY3" fmla="*/ 3058549 h 3058932"/>
              <a:gd name="connsiteX4" fmla="*/ 4743 w 3217071"/>
              <a:gd name="connsiteY4" fmla="*/ 1624823 h 305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7071" h="3058932">
                <a:moveTo>
                  <a:pt x="4743" y="1624823"/>
                </a:moveTo>
                <a:cubicBezTo>
                  <a:pt x="-48265" y="653933"/>
                  <a:pt x="336049" y="16168"/>
                  <a:pt x="1507541" y="265"/>
                </a:cubicBezTo>
                <a:cubicBezTo>
                  <a:pt x="2679033" y="-15638"/>
                  <a:pt x="3217071" y="684885"/>
                  <a:pt x="3217071" y="1529407"/>
                </a:cubicBezTo>
                <a:cubicBezTo>
                  <a:pt x="3217071" y="2882813"/>
                  <a:pt x="2170149" y="3042646"/>
                  <a:pt x="1634761" y="3058549"/>
                </a:cubicBezTo>
                <a:cubicBezTo>
                  <a:pt x="1099373" y="3074452"/>
                  <a:pt x="57751" y="2595713"/>
                  <a:pt x="4743" y="1624823"/>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B7540E-26CF-223C-6CA4-5F579FD0544F}"/>
              </a:ext>
            </a:extLst>
          </p:cNvPr>
          <p:cNvSpPr txBox="1"/>
          <p:nvPr/>
        </p:nvSpPr>
        <p:spPr>
          <a:xfrm>
            <a:off x="6035384" y="2186204"/>
            <a:ext cx="5203760" cy="3151946"/>
          </a:xfrm>
          <a:prstGeom prst="rect">
            <a:avLst/>
          </a:prstGeom>
        </p:spPr>
        <p:txBody>
          <a:bodyPr vert="horz" lIns="91440" tIns="45720" rIns="91440" bIns="45720" rtlCol="0" anchor="ctr">
            <a:normAutofit fontScale="92500" lnSpcReduction="20000"/>
          </a:bodyPr>
          <a:lstStyle/>
          <a:p>
            <a:pPr marL="285750" indent="-285750" algn="ctr">
              <a:spcAft>
                <a:spcPts val="600"/>
              </a:spcAft>
              <a:buFont typeface="Arial" panose="020B0604020202020204" pitchFamily="34" charset="0"/>
              <a:buChar char="•"/>
            </a:pPr>
            <a:r>
              <a:rPr lang="en-US" sz="3000" b="1" spc="50" dirty="0"/>
              <a:t>Sign in to </a:t>
            </a:r>
            <a:r>
              <a:rPr lang="en-US" sz="3000" b="1" spc="50" dirty="0" err="1"/>
              <a:t>Fobizz</a:t>
            </a:r>
            <a:endParaRPr lang="en-US" sz="3000" b="1" spc="50" dirty="0"/>
          </a:p>
          <a:p>
            <a:pPr marL="285750" indent="-285750" algn="ctr">
              <a:spcAft>
                <a:spcPts val="600"/>
              </a:spcAft>
              <a:buFont typeface="Arial" panose="020B0604020202020204" pitchFamily="34" charset="0"/>
              <a:buChar char="•"/>
            </a:pPr>
            <a:r>
              <a:rPr lang="en-US" sz="3000" b="1" spc="50" dirty="0"/>
              <a:t>Go to AI Assistance Tools </a:t>
            </a:r>
          </a:p>
          <a:p>
            <a:pPr marL="285750" indent="-285750" algn="ctr">
              <a:spcAft>
                <a:spcPts val="600"/>
              </a:spcAft>
              <a:buFont typeface="Arial" panose="020B0604020202020204" pitchFamily="34" charset="0"/>
              <a:buChar char="•"/>
            </a:pPr>
            <a:r>
              <a:rPr lang="en-US" sz="3000" b="1" spc="50" dirty="0"/>
              <a:t>Choose: AI Grading Assistant</a:t>
            </a:r>
          </a:p>
          <a:p>
            <a:pPr marL="285750" indent="-285750" algn="ctr">
              <a:spcAft>
                <a:spcPts val="600"/>
              </a:spcAft>
              <a:buFont typeface="Arial" panose="020B0604020202020204" pitchFamily="34" charset="0"/>
              <a:buChar char="•"/>
            </a:pPr>
            <a:r>
              <a:rPr lang="en-US" sz="3000" b="1" spc="50" dirty="0"/>
              <a:t>Fill in all the relevant information</a:t>
            </a:r>
          </a:p>
          <a:p>
            <a:pPr marL="285750" indent="-285750" algn="ctr">
              <a:spcAft>
                <a:spcPts val="600"/>
              </a:spcAft>
              <a:buFont typeface="Arial" panose="020B0604020202020204" pitchFamily="34" charset="0"/>
              <a:buChar char="•"/>
            </a:pPr>
            <a:r>
              <a:rPr lang="en-US" sz="3000" b="1" spc="50" dirty="0"/>
              <a:t>Choose relevant criteria and weightings</a:t>
            </a:r>
          </a:p>
          <a:p>
            <a:pPr marL="285750" indent="-285750" algn="ctr">
              <a:spcAft>
                <a:spcPts val="600"/>
              </a:spcAft>
              <a:buFont typeface="Arial" panose="020B0604020202020204" pitchFamily="34" charset="0"/>
              <a:buChar char="•"/>
            </a:pPr>
            <a:r>
              <a:rPr lang="en-US" sz="3000" b="1" spc="50" dirty="0"/>
              <a:t>Finetune your prompts a bit</a:t>
            </a:r>
          </a:p>
          <a:p>
            <a:pPr marL="285750" indent="-285750" algn="ctr">
              <a:spcAft>
                <a:spcPts val="600"/>
              </a:spcAft>
              <a:buFont typeface="Arial" panose="020B0604020202020204" pitchFamily="34" charset="0"/>
              <a:buChar char="•"/>
            </a:pPr>
            <a:r>
              <a:rPr lang="en-US" sz="3000" b="1" spc="50" dirty="0"/>
              <a:t>Compare the results with ChatGPT</a:t>
            </a:r>
          </a:p>
          <a:p>
            <a:pPr algn="ctr">
              <a:spcAft>
                <a:spcPts val="600"/>
              </a:spcAft>
            </a:pPr>
            <a:endParaRPr lang="en-US" b="1" spc="50" dirty="0"/>
          </a:p>
          <a:p>
            <a:pPr algn="ctr">
              <a:spcAft>
                <a:spcPts val="600"/>
              </a:spcAft>
            </a:pPr>
            <a:endParaRPr lang="en-US" b="1" spc="50" dirty="0"/>
          </a:p>
        </p:txBody>
      </p:sp>
    </p:spTree>
    <p:extLst>
      <p:ext uri="{BB962C8B-B14F-4D97-AF65-F5344CB8AC3E}">
        <p14:creationId xmlns:p14="http://schemas.microsoft.com/office/powerpoint/2010/main" val="318727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4C0CF3-3556-A244-962F-96D152E8D1A7}"/>
              </a:ext>
            </a:extLst>
          </p:cNvPr>
          <p:cNvPicPr>
            <a:picLocks noChangeAspect="1"/>
          </p:cNvPicPr>
          <p:nvPr/>
        </p:nvPicPr>
        <p:blipFill>
          <a:blip r:embed="rId2"/>
          <a:srcRect t="2174"/>
          <a:stretch/>
        </p:blipFill>
        <p:spPr>
          <a:xfrm>
            <a:off x="754966" y="649603"/>
            <a:ext cx="10370234" cy="5833258"/>
          </a:xfrm>
          <a:prstGeom prst="rect">
            <a:avLst/>
          </a:prstGeom>
        </p:spPr>
      </p:pic>
      <p:pic>
        <p:nvPicPr>
          <p:cNvPr id="1036" name="Picture 12" descr="MagicSchool.ai Logo">
            <a:extLst>
              <a:ext uri="{FF2B5EF4-FFF2-40B4-BE49-F238E27FC236}">
                <a16:creationId xmlns:a16="http://schemas.microsoft.com/office/drawing/2014/main" id="{432E6721-8B6D-2FD5-527F-8EB4FD38A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473" y="772768"/>
            <a:ext cx="24384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30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0CE1E43-10E2-B12B-B95F-6E18BBE86C6E}"/>
              </a:ext>
            </a:extLst>
          </p:cNvPr>
          <p:cNvPicPr>
            <a:picLocks noGrp="1" noChangeAspect="1"/>
          </p:cNvPicPr>
          <p:nvPr>
            <p:ph idx="4294967295"/>
          </p:nvPr>
        </p:nvPicPr>
        <p:blipFill>
          <a:blip r:embed="rId2"/>
          <a:stretch>
            <a:fillRect/>
          </a:stretch>
        </p:blipFill>
        <p:spPr>
          <a:xfrm>
            <a:off x="668238" y="1223515"/>
            <a:ext cx="6827107" cy="4096263"/>
          </a:xfrm>
          <a:prstGeom prst="rect">
            <a:avLst/>
          </a:prstGeom>
        </p:spPr>
      </p:pic>
      <p:sp>
        <p:nvSpPr>
          <p:cNvPr id="7" name="TextBox 6">
            <a:extLst>
              <a:ext uri="{FF2B5EF4-FFF2-40B4-BE49-F238E27FC236}">
                <a16:creationId xmlns:a16="http://schemas.microsoft.com/office/drawing/2014/main" id="{3A1A2926-F35E-A882-D78A-D51C4B01918E}"/>
              </a:ext>
            </a:extLst>
          </p:cNvPr>
          <p:cNvSpPr txBox="1"/>
          <p:nvPr/>
        </p:nvSpPr>
        <p:spPr>
          <a:xfrm>
            <a:off x="8595360" y="801858"/>
            <a:ext cx="2794782" cy="2308324"/>
          </a:xfrm>
          <a:prstGeom prst="rect">
            <a:avLst/>
          </a:prstGeom>
          <a:solidFill>
            <a:schemeClr val="bg2"/>
          </a:solidFill>
        </p:spPr>
        <p:txBody>
          <a:bodyPr wrap="square" rtlCol="0">
            <a:spAutoFit/>
          </a:bodyPr>
          <a:lstStyle/>
          <a:p>
            <a:r>
              <a:rPr lang="en-US" dirty="0"/>
              <a:t>Unfortunately, the changes are not marked in the text and therefore not easy to spot for the learners.</a:t>
            </a:r>
          </a:p>
          <a:p>
            <a:r>
              <a:rPr lang="en-US" dirty="0"/>
              <a:t>They need to consult the list of changes, but do not see them in context.</a:t>
            </a:r>
          </a:p>
          <a:p>
            <a:endParaRPr lang="en-AT" dirty="0"/>
          </a:p>
        </p:txBody>
      </p:sp>
      <p:pic>
        <p:nvPicPr>
          <p:cNvPr id="3074" name="Picture 2" descr="MagicSchool.ai Logo">
            <a:extLst>
              <a:ext uri="{FF2B5EF4-FFF2-40B4-BE49-F238E27FC236}">
                <a16:creationId xmlns:a16="http://schemas.microsoft.com/office/drawing/2014/main" id="{5960ACB8-F2BF-C6D6-898D-956B41299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171145"/>
            <a:ext cx="24384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699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BFC509-9FCA-9509-7237-4495FDBB8082}"/>
              </a:ext>
            </a:extLst>
          </p:cNvPr>
          <p:cNvPicPr>
            <a:picLocks noChangeAspect="1"/>
          </p:cNvPicPr>
          <p:nvPr/>
        </p:nvPicPr>
        <p:blipFill>
          <a:blip r:embed="rId2"/>
          <a:stretch>
            <a:fillRect/>
          </a:stretch>
        </p:blipFill>
        <p:spPr>
          <a:xfrm>
            <a:off x="1127304" y="1124712"/>
            <a:ext cx="6186008" cy="4608576"/>
          </a:xfrm>
          <a:prstGeom prst="rect">
            <a:avLst/>
          </a:prstGeom>
        </p:spPr>
      </p:pic>
      <p:sp>
        <p:nvSpPr>
          <p:cNvPr id="4" name="Speech Bubble: Oval 3">
            <a:extLst>
              <a:ext uri="{FF2B5EF4-FFF2-40B4-BE49-F238E27FC236}">
                <a16:creationId xmlns:a16="http://schemas.microsoft.com/office/drawing/2014/main" id="{DD3BD372-6B8B-6A1C-AB20-7DB8F5F27E65}"/>
              </a:ext>
            </a:extLst>
          </p:cNvPr>
          <p:cNvSpPr/>
          <p:nvPr/>
        </p:nvSpPr>
        <p:spPr>
          <a:xfrm>
            <a:off x="8060788" y="1270782"/>
            <a:ext cx="2888566" cy="2006990"/>
          </a:xfrm>
          <a:prstGeom prst="wedgeEllipseCallout">
            <a:avLst>
              <a:gd name="adj1" fmla="val -67911"/>
              <a:gd name="adj2" fmla="val 692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Helpful feedback for revising and editing.</a:t>
            </a:r>
            <a:endParaRPr lang="en-AT" dirty="0"/>
          </a:p>
        </p:txBody>
      </p:sp>
      <p:pic>
        <p:nvPicPr>
          <p:cNvPr id="4098" name="Picture 2" descr="MagicSchool.ai Logo">
            <a:extLst>
              <a:ext uri="{FF2B5EF4-FFF2-40B4-BE49-F238E27FC236}">
                <a16:creationId xmlns:a16="http://schemas.microsoft.com/office/drawing/2014/main" id="{1DE7DAC9-5433-0367-4994-284C7B85A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18" y="3814763"/>
            <a:ext cx="243840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72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44EF42-87F9-4466-8124-7328D49A2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23595" y="2950509"/>
            <a:ext cx="4715671" cy="3134603"/>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86169C0-6882-4BA0-92B1-590870CAE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61228" y="610976"/>
            <a:ext cx="5552381" cy="243008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250C377-6A18-8266-5CF2-D8D1594A0FBE}"/>
              </a:ext>
            </a:extLst>
          </p:cNvPr>
          <p:cNvSpPr>
            <a:spLocks noGrp="1"/>
          </p:cNvSpPr>
          <p:nvPr>
            <p:ph type="title"/>
          </p:nvPr>
        </p:nvSpPr>
        <p:spPr>
          <a:xfrm>
            <a:off x="801045" y="1110134"/>
            <a:ext cx="4861382" cy="1324229"/>
          </a:xfrm>
        </p:spPr>
        <p:txBody>
          <a:bodyPr>
            <a:normAutofit/>
          </a:bodyPr>
          <a:lstStyle/>
          <a:p>
            <a:pPr algn="ctr"/>
            <a:r>
              <a:rPr lang="en-US" dirty="0"/>
              <a:t>Data Security ???</a:t>
            </a:r>
            <a:endParaRPr lang="en-AT"/>
          </a:p>
        </p:txBody>
      </p:sp>
      <p:sp>
        <p:nvSpPr>
          <p:cNvPr id="15" name="Freeform: Shape 14">
            <a:extLst>
              <a:ext uri="{FF2B5EF4-FFF2-40B4-BE49-F238E27FC236}">
                <a16:creationId xmlns:a16="http://schemas.microsoft.com/office/drawing/2014/main" id="{DCECB35C-FCFB-4B31-B3CF-A20982BE6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19333" y="639412"/>
            <a:ext cx="5552381" cy="2430084"/>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4AE425CA-D2BB-2555-4092-714808A52EF7}"/>
              </a:ext>
            </a:extLst>
          </p:cNvPr>
          <p:cNvSpPr>
            <a:spLocks noGrp="1"/>
          </p:cNvSpPr>
          <p:nvPr>
            <p:ph idx="1"/>
          </p:nvPr>
        </p:nvSpPr>
        <p:spPr>
          <a:xfrm>
            <a:off x="6668677" y="696124"/>
            <a:ext cx="4722279" cy="5481716"/>
          </a:xfrm>
        </p:spPr>
        <p:txBody>
          <a:bodyPr anchor="ctr">
            <a:normAutofit/>
          </a:bodyPr>
          <a:lstStyle/>
          <a:p>
            <a:pPr algn="ctr"/>
            <a:endParaRPr lang="de-AT" dirty="0"/>
          </a:p>
          <a:p>
            <a:pPr algn="ctr"/>
            <a:endParaRPr lang="de-AT" dirty="0"/>
          </a:p>
          <a:p>
            <a:pPr algn="ctr"/>
            <a:endParaRPr lang="de-AT" dirty="0"/>
          </a:p>
          <a:p>
            <a:pPr algn="ctr"/>
            <a:r>
              <a:rPr lang="de-AT" dirty="0"/>
              <a:t>Viele US-Anbieter; NICHT DSGVO-konform; jedenfalls in Einstellungen Chat </a:t>
            </a:r>
            <a:r>
              <a:rPr lang="de-AT" dirty="0" err="1"/>
              <a:t>History</a:t>
            </a:r>
            <a:r>
              <a:rPr lang="de-AT" dirty="0"/>
              <a:t> &amp; Training deaktivieren!</a:t>
            </a:r>
          </a:p>
          <a:p>
            <a:pPr algn="ctr"/>
            <a:endParaRPr lang="de-AT" dirty="0"/>
          </a:p>
          <a:p>
            <a:pPr algn="ctr"/>
            <a:r>
              <a:rPr lang="de-AT" dirty="0"/>
              <a:t>Besser: datenschutzkonform nutzen mit </a:t>
            </a:r>
            <a:r>
              <a:rPr lang="de-AT" dirty="0">
                <a:hlinkClick r:id="rId2"/>
              </a:rPr>
              <a:t>https://fobizz.com/</a:t>
            </a:r>
            <a:r>
              <a:rPr lang="de-AT" dirty="0"/>
              <a:t> </a:t>
            </a:r>
          </a:p>
          <a:p>
            <a:pPr algn="ctr"/>
            <a:endParaRPr lang="de-AT" dirty="0"/>
          </a:p>
          <a:p>
            <a:pPr algn="ctr"/>
            <a:endParaRPr lang="de-AT" dirty="0"/>
          </a:p>
          <a:p>
            <a:pPr algn="ctr"/>
            <a:endParaRPr lang="de-AT" dirty="0"/>
          </a:p>
          <a:p>
            <a:pPr algn="ctr"/>
            <a:endParaRPr lang="en-AT" dirty="0"/>
          </a:p>
        </p:txBody>
      </p:sp>
      <p:pic>
        <p:nvPicPr>
          <p:cNvPr id="6" name="Picture 5">
            <a:extLst>
              <a:ext uri="{FF2B5EF4-FFF2-40B4-BE49-F238E27FC236}">
                <a16:creationId xmlns:a16="http://schemas.microsoft.com/office/drawing/2014/main" id="{94F5A6B1-CAA9-CB82-FD9B-84C16CE60419}"/>
              </a:ext>
            </a:extLst>
          </p:cNvPr>
          <p:cNvPicPr>
            <a:picLocks noChangeAspect="1"/>
          </p:cNvPicPr>
          <p:nvPr/>
        </p:nvPicPr>
        <p:blipFill>
          <a:blip r:embed="rId3"/>
          <a:stretch>
            <a:fillRect/>
          </a:stretch>
        </p:blipFill>
        <p:spPr>
          <a:xfrm>
            <a:off x="1845212" y="3173661"/>
            <a:ext cx="2984412" cy="2725512"/>
          </a:xfrm>
          <a:prstGeom prst="rect">
            <a:avLst/>
          </a:prstGeom>
        </p:spPr>
      </p:pic>
      <p:sp>
        <p:nvSpPr>
          <p:cNvPr id="12" name="Oval 11">
            <a:extLst>
              <a:ext uri="{FF2B5EF4-FFF2-40B4-BE49-F238E27FC236}">
                <a16:creationId xmlns:a16="http://schemas.microsoft.com/office/drawing/2014/main" id="{B6F2486A-5421-79F7-48BA-9BC5E2621A3B}"/>
              </a:ext>
            </a:extLst>
          </p:cNvPr>
          <p:cNvSpPr/>
          <p:nvPr/>
        </p:nvSpPr>
        <p:spPr>
          <a:xfrm>
            <a:off x="3936076" y="3873731"/>
            <a:ext cx="390699" cy="303414"/>
          </a:xfrm>
          <a:custGeom>
            <a:avLst/>
            <a:gdLst>
              <a:gd name="connsiteX0" fmla="*/ 0 w 390699"/>
              <a:gd name="connsiteY0" fmla="*/ 151707 h 303414"/>
              <a:gd name="connsiteX1" fmla="*/ 195350 w 390699"/>
              <a:gd name="connsiteY1" fmla="*/ 0 h 303414"/>
              <a:gd name="connsiteX2" fmla="*/ 390700 w 390699"/>
              <a:gd name="connsiteY2" fmla="*/ 151707 h 303414"/>
              <a:gd name="connsiteX3" fmla="*/ 195350 w 390699"/>
              <a:gd name="connsiteY3" fmla="*/ 303414 h 303414"/>
              <a:gd name="connsiteX4" fmla="*/ 0 w 390699"/>
              <a:gd name="connsiteY4" fmla="*/ 151707 h 303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99" h="303414" extrusionOk="0">
                <a:moveTo>
                  <a:pt x="0" y="151707"/>
                </a:moveTo>
                <a:cubicBezTo>
                  <a:pt x="-11144" y="68399"/>
                  <a:pt x="91305" y="3779"/>
                  <a:pt x="195350" y="0"/>
                </a:cubicBezTo>
                <a:cubicBezTo>
                  <a:pt x="306731" y="7167"/>
                  <a:pt x="391239" y="84360"/>
                  <a:pt x="390700" y="151707"/>
                </a:cubicBezTo>
                <a:cubicBezTo>
                  <a:pt x="381861" y="222156"/>
                  <a:pt x="314710" y="317283"/>
                  <a:pt x="195350" y="303414"/>
                </a:cubicBezTo>
                <a:cubicBezTo>
                  <a:pt x="89468" y="295949"/>
                  <a:pt x="5750" y="246212"/>
                  <a:pt x="0" y="151707"/>
                </a:cubicBezTo>
                <a:close/>
              </a:path>
            </a:pathLst>
          </a:custGeom>
          <a:noFill/>
          <a:ln w="28575" cap="flat" cmpd="sng" algn="ctr">
            <a:solidFill>
              <a:srgbClr val="C00000"/>
            </a:solidFill>
            <a:prstDash val="solid"/>
            <a:round/>
            <a:headEnd type="none" w="med" len="med"/>
            <a:tailEnd type="none" w="med" len="med"/>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0">
            <a:scrgbClr r="0" g="0" b="0"/>
          </a:lnRef>
          <a:fillRef idx="0">
            <a:scrgbClr r="0" g="0" b="0"/>
          </a:fillRef>
          <a:effectRef idx="0">
            <a:scrgbClr r="0" g="0" b="0"/>
          </a:effectRef>
          <a:fontRef idx="minor">
            <a:schemeClr val="accent6"/>
          </a:fontRef>
        </p:style>
        <p:txBody>
          <a:bodyPr rtlCol="0" anchor="ctr"/>
          <a:lstStyle/>
          <a:p>
            <a:pPr algn="ctr"/>
            <a:endParaRPr lang="en-AT"/>
          </a:p>
        </p:txBody>
      </p:sp>
    </p:spTree>
    <p:extLst>
      <p:ext uri="{BB962C8B-B14F-4D97-AF65-F5344CB8AC3E}">
        <p14:creationId xmlns:p14="http://schemas.microsoft.com/office/powerpoint/2010/main" val="2180815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620D-D330-3CAD-476C-2120E609C7AD}"/>
              </a:ext>
            </a:extLst>
          </p:cNvPr>
          <p:cNvSpPr>
            <a:spLocks noGrp="1"/>
          </p:cNvSpPr>
          <p:nvPr>
            <p:ph type="title" idx="4294967295"/>
          </p:nvPr>
        </p:nvSpPr>
        <p:spPr>
          <a:xfrm>
            <a:off x="0" y="1589088"/>
            <a:ext cx="3065463" cy="2515901"/>
          </a:xfrm>
          <a:solidFill>
            <a:schemeClr val="tx2">
              <a:lumMod val="25000"/>
              <a:lumOff val="75000"/>
            </a:schemeClr>
          </a:solidFill>
        </p:spPr>
        <p:txBody>
          <a:bodyPr vert="horz" lIns="91440" tIns="45720" rIns="91440" bIns="45720" rtlCol="0" anchor="ctr">
            <a:normAutofit fontScale="90000"/>
          </a:bodyPr>
          <a:lstStyle/>
          <a:p>
            <a:pPr algn="ctr"/>
            <a:br>
              <a:rPr lang="en-US" dirty="0"/>
            </a:br>
            <a:r>
              <a:rPr lang="en-US" dirty="0"/>
              <a:t>Find some Useful tools here:</a:t>
            </a:r>
            <a:br>
              <a:rPr lang="en-US" dirty="0"/>
            </a:br>
            <a:r>
              <a:rPr lang="en-US" sz="1800" dirty="0">
                <a:latin typeface="Arial Nova Cond Light" panose="020F0502020204030204" pitchFamily="34" charset="0"/>
                <a:hlinkClick r:id="rId2"/>
              </a:rPr>
              <a:t>https://epep.at/?page_id=7418 </a:t>
            </a:r>
            <a:br>
              <a:rPr lang="en-US" dirty="0"/>
            </a:br>
            <a:endParaRPr lang="en-US" dirty="0"/>
          </a:p>
        </p:txBody>
      </p:sp>
      <p:pic>
        <p:nvPicPr>
          <p:cNvPr id="4" name="Picture 3" descr="A screenshot of a computer">
            <a:hlinkClick r:id="rId2"/>
            <a:extLst>
              <a:ext uri="{FF2B5EF4-FFF2-40B4-BE49-F238E27FC236}">
                <a16:creationId xmlns:a16="http://schemas.microsoft.com/office/drawing/2014/main" id="{FD768193-C5A8-4785-4C21-5FA1FE88167B}"/>
              </a:ext>
            </a:extLst>
          </p:cNvPr>
          <p:cNvPicPr>
            <a:picLocks noChangeAspect="1"/>
          </p:cNvPicPr>
          <p:nvPr/>
        </p:nvPicPr>
        <p:blipFill>
          <a:blip r:embed="rId3"/>
          <a:stretch>
            <a:fillRect/>
          </a:stretch>
        </p:blipFill>
        <p:spPr>
          <a:xfrm>
            <a:off x="3002577" y="669862"/>
            <a:ext cx="8863330" cy="4766945"/>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89BBEB85-3776-0259-8571-6AEEE676F837}"/>
              </a:ext>
            </a:extLst>
          </p:cNvPr>
          <p:cNvSpPr/>
          <p:nvPr/>
        </p:nvSpPr>
        <p:spPr>
          <a:xfrm rot="20962667">
            <a:off x="7091506" y="3516971"/>
            <a:ext cx="981116" cy="28648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464655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715E-BE98-6BB1-2926-897B77944CBA}"/>
              </a:ext>
            </a:extLst>
          </p:cNvPr>
          <p:cNvSpPr>
            <a:spLocks noGrp="1"/>
          </p:cNvSpPr>
          <p:nvPr>
            <p:ph type="title"/>
          </p:nvPr>
        </p:nvSpPr>
        <p:spPr/>
        <p:txBody>
          <a:bodyPr/>
          <a:lstStyle/>
          <a:p>
            <a:r>
              <a:rPr lang="en-US" dirty="0"/>
              <a:t>Now it’s your turn</a:t>
            </a:r>
            <a:endParaRPr lang="en-AT" dirty="0"/>
          </a:p>
        </p:txBody>
      </p:sp>
      <p:sp>
        <p:nvSpPr>
          <p:cNvPr id="3" name="Content Placeholder 2">
            <a:extLst>
              <a:ext uri="{FF2B5EF4-FFF2-40B4-BE49-F238E27FC236}">
                <a16:creationId xmlns:a16="http://schemas.microsoft.com/office/drawing/2014/main" id="{B785E5A7-83BA-A2A9-8403-5DE22A9C756A}"/>
              </a:ext>
            </a:extLst>
          </p:cNvPr>
          <p:cNvSpPr>
            <a:spLocks noGrp="1"/>
          </p:cNvSpPr>
          <p:nvPr>
            <p:ph idx="1"/>
          </p:nvPr>
        </p:nvSpPr>
        <p:spPr>
          <a:custGeom>
            <a:avLst/>
            <a:gdLst>
              <a:gd name="connsiteX0" fmla="*/ 0 w 10333074"/>
              <a:gd name="connsiteY0" fmla="*/ 0 h 3827722"/>
              <a:gd name="connsiteX1" fmla="*/ 10333074 w 10333074"/>
              <a:gd name="connsiteY1" fmla="*/ 0 h 3827722"/>
              <a:gd name="connsiteX2" fmla="*/ 10333074 w 10333074"/>
              <a:gd name="connsiteY2" fmla="*/ 3827722 h 3827722"/>
              <a:gd name="connsiteX3" fmla="*/ 0 w 10333074"/>
              <a:gd name="connsiteY3" fmla="*/ 3827722 h 3827722"/>
              <a:gd name="connsiteX4" fmla="*/ 0 w 10333074"/>
              <a:gd name="connsiteY4" fmla="*/ 0 h 382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3074" h="3827722" fill="none" extrusionOk="0">
                <a:moveTo>
                  <a:pt x="0" y="0"/>
                </a:moveTo>
                <a:cubicBezTo>
                  <a:pt x="4339546" y="-17405"/>
                  <a:pt x="7744580" y="-83764"/>
                  <a:pt x="10333074" y="0"/>
                </a:cubicBezTo>
                <a:cubicBezTo>
                  <a:pt x="10399746" y="724414"/>
                  <a:pt x="10483442" y="2254833"/>
                  <a:pt x="10333074" y="3827722"/>
                </a:cubicBezTo>
                <a:cubicBezTo>
                  <a:pt x="7616254" y="3677077"/>
                  <a:pt x="3501109" y="3851888"/>
                  <a:pt x="0" y="3827722"/>
                </a:cubicBezTo>
                <a:cubicBezTo>
                  <a:pt x="36082" y="3177004"/>
                  <a:pt x="18817" y="679992"/>
                  <a:pt x="0" y="0"/>
                </a:cubicBezTo>
                <a:close/>
              </a:path>
              <a:path w="10333074" h="3827722" stroke="0" extrusionOk="0">
                <a:moveTo>
                  <a:pt x="0" y="0"/>
                </a:moveTo>
                <a:cubicBezTo>
                  <a:pt x="2069196" y="52829"/>
                  <a:pt x="9132054" y="-162987"/>
                  <a:pt x="10333074" y="0"/>
                </a:cubicBezTo>
                <a:cubicBezTo>
                  <a:pt x="10457780" y="1828367"/>
                  <a:pt x="10425647" y="2125936"/>
                  <a:pt x="10333074" y="3827722"/>
                </a:cubicBezTo>
                <a:cubicBezTo>
                  <a:pt x="9159418" y="3984121"/>
                  <a:pt x="1263713" y="3740942"/>
                  <a:pt x="0" y="3827722"/>
                </a:cubicBezTo>
                <a:cubicBezTo>
                  <a:pt x="-145076" y="2582635"/>
                  <a:pt x="10473" y="608669"/>
                  <a:pt x="0" y="0"/>
                </a:cubicBezTo>
                <a:close/>
              </a:path>
            </a:pathLst>
          </a:custGeom>
          <a:solidFill>
            <a:schemeClr val="accent6">
              <a:lumMod val="40000"/>
              <a:lumOff val="60000"/>
            </a:schemeClr>
          </a:solidFill>
          <a:ln w="19050">
            <a:solidFill>
              <a:schemeClr val="tx1"/>
            </a:solidFill>
            <a:extLst>
              <a:ext uri="{C807C97D-BFC1-408E-A445-0C87EB9F89A2}">
                <ask:lineSketchStyleProps xmlns:ask="http://schemas.microsoft.com/office/drawing/2018/sketchyshapes" sd="583754673">
                  <ask:type>
                    <ask:lineSketchCurved/>
                  </ask:type>
                </ask:lineSketchStyleProps>
              </a:ext>
            </a:extLst>
          </a:ln>
        </p:spPr>
        <p:txBody>
          <a:bodyPr/>
          <a:lstStyle/>
          <a:p>
            <a:r>
              <a:rPr lang="en-US" dirty="0"/>
              <a:t>Find two or three  texts written by your students. (Different quality if possible)</a:t>
            </a:r>
          </a:p>
          <a:p>
            <a:r>
              <a:rPr lang="en-US" dirty="0"/>
              <a:t>Play around ChatGPT, </a:t>
            </a:r>
            <a:r>
              <a:rPr lang="en-US" dirty="0" err="1"/>
              <a:t>DeepL</a:t>
            </a:r>
            <a:r>
              <a:rPr lang="en-US" dirty="0"/>
              <a:t>-Write or </a:t>
            </a:r>
            <a:r>
              <a:rPr lang="en-US" dirty="0" err="1"/>
              <a:t>Fobizz</a:t>
            </a:r>
            <a:endParaRPr lang="en-US" dirty="0"/>
          </a:p>
          <a:p>
            <a:r>
              <a:rPr lang="en-US" dirty="0"/>
              <a:t>Ask AI for</a:t>
            </a:r>
          </a:p>
          <a:p>
            <a:pPr marL="457200" indent="-457200">
              <a:buFont typeface="Arial" panose="020B0604020202020204" pitchFamily="34" charset="0"/>
              <a:buChar char="•"/>
            </a:pPr>
            <a:r>
              <a:rPr lang="en-US" dirty="0"/>
              <a:t>Error correction</a:t>
            </a:r>
          </a:p>
          <a:p>
            <a:pPr marL="457200" indent="-457200">
              <a:buFont typeface="Arial" panose="020B0604020202020204" pitchFamily="34" charset="0"/>
              <a:buChar char="•"/>
            </a:pPr>
            <a:r>
              <a:rPr lang="en-US" dirty="0"/>
              <a:t>Text improvement</a:t>
            </a:r>
          </a:p>
          <a:p>
            <a:pPr marL="457200" indent="-457200">
              <a:buFont typeface="Arial" panose="020B0604020202020204" pitchFamily="34" charset="0"/>
              <a:buChar char="•"/>
            </a:pPr>
            <a:r>
              <a:rPr lang="en-US" dirty="0"/>
              <a:t>Assessment and Feedback</a:t>
            </a:r>
          </a:p>
          <a:p>
            <a:endParaRPr lang="en-AT" dirty="0"/>
          </a:p>
        </p:txBody>
      </p:sp>
      <p:sp>
        <p:nvSpPr>
          <p:cNvPr id="10" name="Speech Bubble: Oval 9">
            <a:extLst>
              <a:ext uri="{FF2B5EF4-FFF2-40B4-BE49-F238E27FC236}">
                <a16:creationId xmlns:a16="http://schemas.microsoft.com/office/drawing/2014/main" id="{C87398D7-B4EB-73AF-BFDC-CB9582ACF7E3}"/>
              </a:ext>
            </a:extLst>
          </p:cNvPr>
          <p:cNvSpPr/>
          <p:nvPr/>
        </p:nvSpPr>
        <p:spPr>
          <a:xfrm>
            <a:off x="7678510" y="3053443"/>
            <a:ext cx="3053443" cy="1685925"/>
          </a:xfrm>
          <a:custGeom>
            <a:avLst/>
            <a:gdLst>
              <a:gd name="connsiteX0" fmla="*/ 651727 w 3053443"/>
              <a:gd name="connsiteY0" fmla="*/ 2103478 h 1685925"/>
              <a:gd name="connsiteX1" fmla="*/ 718352 w 3053443"/>
              <a:gd name="connsiteY1" fmla="*/ 1558066 h 1685925"/>
              <a:gd name="connsiteX2" fmla="*/ 703895 w 3053443"/>
              <a:gd name="connsiteY2" fmla="*/ 132902 h 1685925"/>
              <a:gd name="connsiteX3" fmla="*/ 2043455 w 3053443"/>
              <a:gd name="connsiteY3" fmla="*/ 49750 h 1685925"/>
              <a:gd name="connsiteX4" fmla="*/ 2684898 w 3053443"/>
              <a:gd name="connsiteY4" fmla="*/ 1392197 h 1685925"/>
              <a:gd name="connsiteX5" fmla="*/ 1262386 w 3053443"/>
              <a:gd name="connsiteY5" fmla="*/ 1673195 h 1685925"/>
              <a:gd name="connsiteX6" fmla="*/ 651727 w 3053443"/>
              <a:gd name="connsiteY6" fmla="*/ 2103478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3443" h="1685925" fill="none" extrusionOk="0">
                <a:moveTo>
                  <a:pt x="651727" y="2103478"/>
                </a:moveTo>
                <a:cubicBezTo>
                  <a:pt x="681947" y="2014809"/>
                  <a:pt x="653192" y="1715549"/>
                  <a:pt x="718352" y="1558066"/>
                </a:cubicBezTo>
                <a:cubicBezTo>
                  <a:pt x="-204396" y="1206621"/>
                  <a:pt x="-293490" y="527086"/>
                  <a:pt x="703895" y="132902"/>
                </a:cubicBezTo>
                <a:cubicBezTo>
                  <a:pt x="1098799" y="-21528"/>
                  <a:pt x="1608513" y="-64153"/>
                  <a:pt x="2043455" y="49750"/>
                </a:cubicBezTo>
                <a:cubicBezTo>
                  <a:pt x="3118853" y="347297"/>
                  <a:pt x="3241493" y="969965"/>
                  <a:pt x="2684898" y="1392197"/>
                </a:cubicBezTo>
                <a:cubicBezTo>
                  <a:pt x="2359372" y="1667056"/>
                  <a:pt x="1770102" y="1745709"/>
                  <a:pt x="1262386" y="1673195"/>
                </a:cubicBezTo>
                <a:cubicBezTo>
                  <a:pt x="1166863" y="1667981"/>
                  <a:pt x="795326" y="1976116"/>
                  <a:pt x="651727" y="2103478"/>
                </a:cubicBezTo>
                <a:close/>
              </a:path>
              <a:path w="3053443" h="1685925" stroke="0" extrusionOk="0">
                <a:moveTo>
                  <a:pt x="651727" y="2103478"/>
                </a:moveTo>
                <a:cubicBezTo>
                  <a:pt x="634851" y="2023992"/>
                  <a:pt x="721692" y="1753142"/>
                  <a:pt x="718352" y="1558066"/>
                </a:cubicBezTo>
                <a:cubicBezTo>
                  <a:pt x="-248227" y="1186450"/>
                  <a:pt x="-261158" y="394046"/>
                  <a:pt x="703895" y="132902"/>
                </a:cubicBezTo>
                <a:cubicBezTo>
                  <a:pt x="1158308" y="44928"/>
                  <a:pt x="1592293" y="-27014"/>
                  <a:pt x="2043455" y="49750"/>
                </a:cubicBezTo>
                <a:cubicBezTo>
                  <a:pt x="3135598" y="126630"/>
                  <a:pt x="3362179" y="1046906"/>
                  <a:pt x="2684898" y="1392197"/>
                </a:cubicBezTo>
                <a:cubicBezTo>
                  <a:pt x="2333030" y="1713209"/>
                  <a:pt x="1807433" y="1701500"/>
                  <a:pt x="1262386" y="1673195"/>
                </a:cubicBezTo>
                <a:cubicBezTo>
                  <a:pt x="1116880" y="1829967"/>
                  <a:pt x="756710" y="2066727"/>
                  <a:pt x="651727" y="210347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w="19050">
            <a:solidFill>
              <a:schemeClr val="tx1"/>
            </a:solidFill>
            <a:extLst>
              <a:ext uri="{C807C97D-BFC1-408E-A445-0C87EB9F89A2}">
                <ask:lineSketchStyleProps xmlns:ask="http://schemas.microsoft.com/office/drawing/2018/sketchyshapes" sd="2467834369">
                  <a:prstGeom prst="wedgeEllipseCallout">
                    <a:avLst>
                      <a:gd name="adj1" fmla="val -28656"/>
                      <a:gd name="adj2" fmla="val 747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sp>
        <p:nvSpPr>
          <p:cNvPr id="12" name="Speech Bubble: Oval 11">
            <a:extLst>
              <a:ext uri="{FF2B5EF4-FFF2-40B4-BE49-F238E27FC236}">
                <a16:creationId xmlns:a16="http://schemas.microsoft.com/office/drawing/2014/main" id="{54140E3E-6D22-88BD-B752-17376A3533E8}"/>
              </a:ext>
            </a:extLst>
          </p:cNvPr>
          <p:cNvSpPr/>
          <p:nvPr/>
        </p:nvSpPr>
        <p:spPr>
          <a:xfrm>
            <a:off x="5551714" y="4259217"/>
            <a:ext cx="2061481" cy="1018994"/>
          </a:xfrm>
          <a:custGeom>
            <a:avLst/>
            <a:gdLst>
              <a:gd name="connsiteX0" fmla="*/ 2590952 w 2061481"/>
              <a:gd name="connsiteY0" fmla="*/ 67009 h 1018994"/>
              <a:gd name="connsiteX1" fmla="*/ 2006228 w 2061481"/>
              <a:gd name="connsiteY1" fmla="*/ 344923 h 1018994"/>
              <a:gd name="connsiteX2" fmla="*/ 1147305 w 2061481"/>
              <a:gd name="connsiteY2" fmla="*/ 1015726 h 1018994"/>
              <a:gd name="connsiteX3" fmla="*/ 144472 w 2061481"/>
              <a:gd name="connsiteY3" fmla="*/ 769632 h 1018994"/>
              <a:gd name="connsiteX4" fmla="*/ 850639 w 2061481"/>
              <a:gd name="connsiteY4" fmla="*/ 7839 h 1018994"/>
              <a:gd name="connsiteX5" fmla="*/ 1810474 w 2061481"/>
              <a:gd name="connsiteY5" fmla="*/ 176278 h 1018994"/>
              <a:gd name="connsiteX6" fmla="*/ 2590952 w 2061481"/>
              <a:gd name="connsiteY6" fmla="*/ 67009 h 101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481" h="1018994" fill="none" extrusionOk="0">
                <a:moveTo>
                  <a:pt x="2590952" y="67009"/>
                </a:moveTo>
                <a:cubicBezTo>
                  <a:pt x="2552776" y="139510"/>
                  <a:pt x="2227198" y="286635"/>
                  <a:pt x="2006228" y="344923"/>
                </a:cubicBezTo>
                <a:cubicBezTo>
                  <a:pt x="2208854" y="622880"/>
                  <a:pt x="1801817" y="918915"/>
                  <a:pt x="1147305" y="1015726"/>
                </a:cubicBezTo>
                <a:cubicBezTo>
                  <a:pt x="732972" y="1044773"/>
                  <a:pt x="345865" y="931541"/>
                  <a:pt x="144472" y="769632"/>
                </a:cubicBezTo>
                <a:cubicBezTo>
                  <a:pt x="-240671" y="504269"/>
                  <a:pt x="173421" y="112397"/>
                  <a:pt x="850639" y="7839"/>
                </a:cubicBezTo>
                <a:cubicBezTo>
                  <a:pt x="1191397" y="15181"/>
                  <a:pt x="1569228" y="61431"/>
                  <a:pt x="1810474" y="176278"/>
                </a:cubicBezTo>
                <a:cubicBezTo>
                  <a:pt x="2185131" y="150236"/>
                  <a:pt x="2477160" y="122147"/>
                  <a:pt x="2590952" y="67009"/>
                </a:cubicBezTo>
                <a:close/>
              </a:path>
              <a:path w="2061481" h="1018994" stroke="0" extrusionOk="0">
                <a:moveTo>
                  <a:pt x="2590952" y="67009"/>
                </a:moveTo>
                <a:cubicBezTo>
                  <a:pt x="2302153" y="144198"/>
                  <a:pt x="2264085" y="258658"/>
                  <a:pt x="2006228" y="344923"/>
                </a:cubicBezTo>
                <a:cubicBezTo>
                  <a:pt x="2160905" y="713543"/>
                  <a:pt x="1792459" y="971415"/>
                  <a:pt x="1147305" y="1015726"/>
                </a:cubicBezTo>
                <a:cubicBezTo>
                  <a:pt x="705227" y="1023728"/>
                  <a:pt x="356313" y="931544"/>
                  <a:pt x="144472" y="769632"/>
                </a:cubicBezTo>
                <a:cubicBezTo>
                  <a:pt x="-248471" y="410696"/>
                  <a:pt x="128407" y="43330"/>
                  <a:pt x="850639" y="7839"/>
                </a:cubicBezTo>
                <a:cubicBezTo>
                  <a:pt x="1211645" y="-33184"/>
                  <a:pt x="1606721" y="8578"/>
                  <a:pt x="1810474" y="176278"/>
                </a:cubicBezTo>
                <a:cubicBezTo>
                  <a:pt x="1888369" y="118737"/>
                  <a:pt x="2501073" y="116415"/>
                  <a:pt x="2590952" y="67009"/>
                </a:cubicBezTo>
                <a:close/>
              </a:path>
            </a:pathLst>
          </a:custGeom>
          <a:ln w="19050">
            <a:solidFill>
              <a:schemeClr val="tx1"/>
            </a:solidFill>
            <a:extLst>
              <a:ext uri="{C807C97D-BFC1-408E-A445-0C87EB9F89A2}">
                <ask:lineSketchStyleProps xmlns:ask="http://schemas.microsoft.com/office/drawing/2018/sketchyshapes" sd="3217405971">
                  <a:prstGeom prst="wedgeEllipseCallout">
                    <a:avLst>
                      <a:gd name="adj1" fmla="val 75684"/>
                      <a:gd name="adj2" fmla="val -43424"/>
                    </a:avLst>
                  </a:prstGeom>
                  <ask:type>
                    <ask:lineSketchCurve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Use your brain</a:t>
            </a:r>
            <a:r>
              <a:rPr lang="en-US" dirty="0"/>
              <a:t>!</a:t>
            </a:r>
            <a:endParaRPr lang="en-AT" dirty="0"/>
          </a:p>
        </p:txBody>
      </p:sp>
    </p:spTree>
    <p:extLst>
      <p:ext uri="{BB962C8B-B14F-4D97-AF65-F5344CB8AC3E}">
        <p14:creationId xmlns:p14="http://schemas.microsoft.com/office/powerpoint/2010/main" val="32010905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5DA67523-1D05-0852-3902-28B8B57E2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E65BC-C440-D07A-AD43-9BCC273C2995}"/>
              </a:ext>
            </a:extLst>
          </p:cNvPr>
          <p:cNvSpPr>
            <a:spLocks noGrp="1"/>
          </p:cNvSpPr>
          <p:nvPr>
            <p:ph type="title" idx="4294967295"/>
          </p:nvPr>
        </p:nvSpPr>
        <p:spPr>
          <a:xfrm>
            <a:off x="0" y="1589088"/>
            <a:ext cx="3065463" cy="2515901"/>
          </a:xfrm>
          <a:solidFill>
            <a:schemeClr val="tx2">
              <a:lumMod val="25000"/>
              <a:lumOff val="75000"/>
            </a:schemeClr>
          </a:solidFill>
        </p:spPr>
        <p:txBody>
          <a:bodyPr vert="horz" lIns="91440" tIns="45720" rIns="91440" bIns="45720" rtlCol="0" anchor="ctr">
            <a:normAutofit fontScale="90000"/>
          </a:bodyPr>
          <a:lstStyle/>
          <a:p>
            <a:pPr algn="ctr"/>
            <a:br>
              <a:rPr lang="en-US" dirty="0"/>
            </a:br>
            <a:r>
              <a:rPr lang="en-US" dirty="0"/>
              <a:t>Find some Useful tools here:</a:t>
            </a:r>
            <a:br>
              <a:rPr lang="en-US" dirty="0"/>
            </a:br>
            <a:r>
              <a:rPr lang="en-US" sz="1800" dirty="0">
                <a:latin typeface="Arial Nova Cond Light" panose="020F0502020204030204" pitchFamily="34" charset="0"/>
                <a:hlinkClick r:id="rId2"/>
              </a:rPr>
              <a:t>https://epep.at/?page_id=7418 </a:t>
            </a:r>
            <a:br>
              <a:rPr lang="en-US" dirty="0"/>
            </a:br>
            <a:endParaRPr lang="en-US" dirty="0"/>
          </a:p>
        </p:txBody>
      </p:sp>
      <p:pic>
        <p:nvPicPr>
          <p:cNvPr id="4" name="Picture 3" descr="A screenshot of a computer">
            <a:hlinkClick r:id="rId2"/>
            <a:extLst>
              <a:ext uri="{FF2B5EF4-FFF2-40B4-BE49-F238E27FC236}">
                <a16:creationId xmlns:a16="http://schemas.microsoft.com/office/drawing/2014/main" id="{691D858A-2E0E-94EC-BA9C-63CC9007E66F}"/>
              </a:ext>
            </a:extLst>
          </p:cNvPr>
          <p:cNvPicPr>
            <a:picLocks noChangeAspect="1"/>
          </p:cNvPicPr>
          <p:nvPr/>
        </p:nvPicPr>
        <p:blipFill>
          <a:blip r:embed="rId3"/>
          <a:stretch>
            <a:fillRect/>
          </a:stretch>
        </p:blipFill>
        <p:spPr>
          <a:xfrm>
            <a:off x="3002577" y="669862"/>
            <a:ext cx="8863330" cy="4766945"/>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738CD595-1D6C-8CF4-3002-D64350888DD1}"/>
              </a:ext>
            </a:extLst>
          </p:cNvPr>
          <p:cNvSpPr/>
          <p:nvPr/>
        </p:nvSpPr>
        <p:spPr>
          <a:xfrm rot="20962667">
            <a:off x="7091506" y="3516971"/>
            <a:ext cx="981116" cy="286486"/>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377471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D517-19CC-6EAD-E88E-8C74FF2C8644}"/>
              </a:ext>
            </a:extLst>
          </p:cNvPr>
          <p:cNvSpPr>
            <a:spLocks noGrp="1"/>
          </p:cNvSpPr>
          <p:nvPr>
            <p:ph type="ctrTitle"/>
          </p:nvPr>
        </p:nvSpPr>
        <p:spPr/>
        <p:txBody>
          <a:bodyPr/>
          <a:lstStyle/>
          <a:p>
            <a:r>
              <a:rPr lang="en-US" dirty="0"/>
              <a:t>Please do not forget to answer the PH-NÖ feedback survey that has been sent to you by mail.  </a:t>
            </a:r>
            <a:endParaRPr lang="en-AT" dirty="0"/>
          </a:p>
        </p:txBody>
      </p:sp>
      <p:sp>
        <p:nvSpPr>
          <p:cNvPr id="3" name="Subtitle 2">
            <a:extLst>
              <a:ext uri="{FF2B5EF4-FFF2-40B4-BE49-F238E27FC236}">
                <a16:creationId xmlns:a16="http://schemas.microsoft.com/office/drawing/2014/main" id="{ADC3B0B3-F34E-1678-4492-9DAC731EE636}"/>
              </a:ext>
            </a:extLst>
          </p:cNvPr>
          <p:cNvSpPr>
            <a:spLocks noGrp="1"/>
          </p:cNvSpPr>
          <p:nvPr>
            <p:ph type="subTitle" idx="1"/>
          </p:nvPr>
        </p:nvSpPr>
        <p:spPr/>
        <p:txBody>
          <a:bodyPr/>
          <a:lstStyle/>
          <a:p>
            <a:r>
              <a:rPr lang="en-US" dirty="0"/>
              <a:t>Thank you!</a:t>
            </a:r>
            <a:endParaRPr lang="en-AT" dirty="0"/>
          </a:p>
        </p:txBody>
      </p:sp>
      <p:sp>
        <p:nvSpPr>
          <p:cNvPr id="4" name="TextBox 3">
            <a:extLst>
              <a:ext uri="{FF2B5EF4-FFF2-40B4-BE49-F238E27FC236}">
                <a16:creationId xmlns:a16="http://schemas.microsoft.com/office/drawing/2014/main" id="{790CDA05-1808-1FF2-FDCA-10F6B1525C2E}"/>
              </a:ext>
            </a:extLst>
          </p:cNvPr>
          <p:cNvSpPr txBox="1"/>
          <p:nvPr/>
        </p:nvSpPr>
        <p:spPr>
          <a:xfrm>
            <a:off x="2115589" y="4497185"/>
            <a:ext cx="3374967" cy="378230"/>
          </a:xfrm>
          <a:prstGeom prst="rect">
            <a:avLst/>
          </a:prstGeom>
          <a:noFill/>
        </p:spPr>
        <p:txBody>
          <a:bodyPr wrap="square" rtlCol="0">
            <a:spAutoFit/>
          </a:bodyPr>
          <a:lstStyle/>
          <a:p>
            <a:endParaRPr lang="en-AT" dirty="0"/>
          </a:p>
        </p:txBody>
      </p:sp>
    </p:spTree>
    <p:extLst>
      <p:ext uri="{BB962C8B-B14F-4D97-AF65-F5344CB8AC3E}">
        <p14:creationId xmlns:p14="http://schemas.microsoft.com/office/powerpoint/2010/main" val="90855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useBgFill="1">
        <p:nvSpPr>
          <p:cNvPr id="1078" name="Rectangle 1077">
            <a:extLst>
              <a:ext uri="{FF2B5EF4-FFF2-40B4-BE49-F238E27FC236}">
                <a16:creationId xmlns:a16="http://schemas.microsoft.com/office/drawing/2014/main" id="{6544EF42-87F9-4466-8124-7328D49A2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Künstliche Intelligenz, Gehirn">
            <a:extLst>
              <a:ext uri="{FF2B5EF4-FFF2-40B4-BE49-F238E27FC236}">
                <a16:creationId xmlns:a16="http://schemas.microsoft.com/office/drawing/2014/main" id="{1652B048-5C83-2EAB-340E-5BDA13F685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8" r="13101" b="4"/>
          <a:stretch/>
        </p:blipFill>
        <p:spPr bwMode="auto">
          <a:xfrm>
            <a:off x="1038962" y="3179229"/>
            <a:ext cx="4715673" cy="2921680"/>
          </a:xfrm>
          <a:custGeom>
            <a:avLst/>
            <a:gdLst/>
            <a:ahLst/>
            <a:cxnLst/>
            <a:rect l="l" t="t" r="r" b="b"/>
            <a:pathLst>
              <a:path w="7503702" h="6405387">
                <a:moveTo>
                  <a:pt x="526155" y="35"/>
                </a:moveTo>
                <a:cubicBezTo>
                  <a:pt x="696890" y="424"/>
                  <a:pt x="910822" y="4062"/>
                  <a:pt x="1101865" y="9135"/>
                </a:cubicBezTo>
                <a:lnTo>
                  <a:pt x="6538681" y="39665"/>
                </a:lnTo>
                <a:lnTo>
                  <a:pt x="7503702" y="68449"/>
                </a:lnTo>
                <a:lnTo>
                  <a:pt x="7503702" y="6373015"/>
                </a:lnTo>
                <a:lnTo>
                  <a:pt x="7349407" y="6372590"/>
                </a:lnTo>
                <a:cubicBezTo>
                  <a:pt x="5503660" y="6369608"/>
                  <a:pt x="2945004" y="6405387"/>
                  <a:pt x="1220576" y="6405387"/>
                </a:cubicBezTo>
                <a:cubicBezTo>
                  <a:pt x="732036" y="6374856"/>
                  <a:pt x="383078" y="6405388"/>
                  <a:pt x="48079" y="6374856"/>
                </a:cubicBezTo>
                <a:cubicBezTo>
                  <a:pt x="-54281" y="4308922"/>
                  <a:pt x="24815" y="1433916"/>
                  <a:pt x="117871" y="131259"/>
                </a:cubicBezTo>
                <a:cubicBezTo>
                  <a:pt x="125872" y="-28778"/>
                  <a:pt x="119241" y="23587"/>
                  <a:pt x="279761" y="3233"/>
                </a:cubicBezTo>
                <a:cubicBezTo>
                  <a:pt x="336825" y="737"/>
                  <a:pt x="423715" y="-199"/>
                  <a:pt x="526155" y="35"/>
                </a:cubicBezTo>
                <a:close/>
              </a:path>
            </a:pathLst>
          </a:custGeom>
          <a:noFill/>
          <a:extLst>
            <a:ext uri="{909E8E84-426E-40DD-AFC4-6F175D3DCCD1}">
              <a14:hiddenFill xmlns:a14="http://schemas.microsoft.com/office/drawing/2010/main">
                <a:solidFill>
                  <a:srgbClr val="FFFFFF"/>
                </a:solidFill>
              </a14:hiddenFill>
            </a:ext>
          </a:extLst>
        </p:spPr>
      </p:pic>
      <p:sp>
        <p:nvSpPr>
          <p:cNvPr id="1080" name="Freeform: Shape 1079">
            <a:extLst>
              <a:ext uri="{FF2B5EF4-FFF2-40B4-BE49-F238E27FC236}">
                <a16:creationId xmlns:a16="http://schemas.microsoft.com/office/drawing/2014/main" id="{99B7B539-E79B-44C5-8319-9CE01F87F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23594" y="3163432"/>
            <a:ext cx="4715671" cy="2921679"/>
          </a:xfrm>
          <a:custGeom>
            <a:avLst/>
            <a:gdLst>
              <a:gd name="connsiteX0" fmla="*/ 7142118 w 7680682"/>
              <a:gd name="connsiteY0" fmla="*/ 6405352 h 6405386"/>
              <a:gd name="connsiteX1" fmla="*/ 6552830 w 7680682"/>
              <a:gd name="connsiteY1" fmla="*/ 6396252 h 6405386"/>
              <a:gd name="connsiteX2" fmla="*/ 987782 w 7680682"/>
              <a:gd name="connsiteY2" fmla="*/ 6365722 h 6405386"/>
              <a:gd name="connsiteX3" fmla="*/ 0 w 7680682"/>
              <a:gd name="connsiteY3" fmla="*/ 6336938 h 6405386"/>
              <a:gd name="connsiteX4" fmla="*/ 0 w 7680682"/>
              <a:gd name="connsiteY4" fmla="*/ 32372 h 6405386"/>
              <a:gd name="connsiteX5" fmla="*/ 157934 w 7680682"/>
              <a:gd name="connsiteY5" fmla="*/ 32797 h 6405386"/>
              <a:gd name="connsiteX6" fmla="*/ 6431319 w 7680682"/>
              <a:gd name="connsiteY6" fmla="*/ 0 h 6405386"/>
              <a:gd name="connsiteX7" fmla="*/ 7631470 w 7680682"/>
              <a:gd name="connsiteY7" fmla="*/ 30531 h 6405386"/>
              <a:gd name="connsiteX8" fmla="*/ 7560032 w 7680682"/>
              <a:gd name="connsiteY8" fmla="*/ 6274128 h 6405386"/>
              <a:gd name="connsiteX9" fmla="*/ 7394324 w 7680682"/>
              <a:gd name="connsiteY9" fmla="*/ 6402154 h 6405386"/>
              <a:gd name="connsiteX10" fmla="*/ 7142118 w 7680682"/>
              <a:gd name="connsiteY10" fmla="*/ 6405352 h 640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0682" h="6405386">
                <a:moveTo>
                  <a:pt x="7142118" y="6405352"/>
                </a:moveTo>
                <a:cubicBezTo>
                  <a:pt x="6967357" y="6404963"/>
                  <a:pt x="6748379" y="6401325"/>
                  <a:pt x="6552830" y="6396252"/>
                </a:cubicBezTo>
                <a:lnTo>
                  <a:pt x="987782" y="6365722"/>
                </a:lnTo>
                <a:lnTo>
                  <a:pt x="0" y="6336938"/>
                </a:lnTo>
                <a:lnTo>
                  <a:pt x="0" y="32372"/>
                </a:lnTo>
                <a:lnTo>
                  <a:pt x="157934" y="32797"/>
                </a:lnTo>
                <a:cubicBezTo>
                  <a:pt x="2047215" y="35779"/>
                  <a:pt x="4666218" y="0"/>
                  <a:pt x="6431319" y="0"/>
                </a:cubicBezTo>
                <a:cubicBezTo>
                  <a:pt x="6931382" y="30531"/>
                  <a:pt x="7288570" y="-1"/>
                  <a:pt x="7631470" y="30531"/>
                </a:cubicBezTo>
                <a:cubicBezTo>
                  <a:pt x="7736245" y="2096465"/>
                  <a:pt x="7655283" y="4971471"/>
                  <a:pt x="7560032" y="6274128"/>
                </a:cubicBezTo>
                <a:cubicBezTo>
                  <a:pt x="7551842" y="6434165"/>
                  <a:pt x="7558630" y="6381800"/>
                  <a:pt x="7394324" y="6402154"/>
                </a:cubicBezTo>
                <a:cubicBezTo>
                  <a:pt x="7335914" y="6404650"/>
                  <a:pt x="7246975" y="6405586"/>
                  <a:pt x="7142118" y="6405352"/>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2" name="Freeform: Shape 1081">
            <a:extLst>
              <a:ext uri="{FF2B5EF4-FFF2-40B4-BE49-F238E27FC236}">
                <a16:creationId xmlns:a16="http://schemas.microsoft.com/office/drawing/2014/main" id="{D86169C0-6882-4BA0-92B1-590870CAE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485910" y="732830"/>
            <a:ext cx="5552381" cy="252495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solidFill>
            <a:schemeClr val="bg1"/>
          </a:solidFill>
          <a:ln w="190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B68C2C9-4E73-4621-3FD8-93203DBC6DEF}"/>
              </a:ext>
            </a:extLst>
          </p:cNvPr>
          <p:cNvSpPr>
            <a:spLocks noGrp="1"/>
          </p:cNvSpPr>
          <p:nvPr>
            <p:ph type="title"/>
          </p:nvPr>
        </p:nvSpPr>
        <p:spPr>
          <a:xfrm>
            <a:off x="819187" y="1242272"/>
            <a:ext cx="4861382" cy="1375929"/>
          </a:xfrm>
        </p:spPr>
        <p:txBody>
          <a:bodyPr>
            <a:normAutofit/>
          </a:bodyPr>
          <a:lstStyle/>
          <a:p>
            <a:pPr algn="ctr">
              <a:lnSpc>
                <a:spcPct val="90000"/>
              </a:lnSpc>
            </a:pPr>
            <a:r>
              <a:rPr lang="en-US" sz="4400" dirty="0"/>
              <a:t>Use Cases for Language Teachers</a:t>
            </a:r>
            <a:endParaRPr lang="en-AT" sz="4400" dirty="0"/>
          </a:p>
        </p:txBody>
      </p:sp>
      <p:sp>
        <p:nvSpPr>
          <p:cNvPr id="1084" name="Freeform: Shape 1083">
            <a:extLst>
              <a:ext uri="{FF2B5EF4-FFF2-40B4-BE49-F238E27FC236}">
                <a16:creationId xmlns:a16="http://schemas.microsoft.com/office/drawing/2014/main" id="{DCECB35C-FCFB-4B31-B3CF-A20982BE6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33982" flipH="1">
            <a:off x="539764" y="771494"/>
            <a:ext cx="5552381" cy="252495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39896 w 1259724"/>
              <a:gd name="connsiteY0" fmla="*/ 840930 h 840930"/>
              <a:gd name="connsiteX1" fmla="*/ 832301 w 1259724"/>
              <a:gd name="connsiteY1" fmla="*/ 771016 h 840930"/>
              <a:gd name="connsiteX2" fmla="*/ 1191107 w 1259724"/>
              <a:gd name="connsiteY2" fmla="*/ 598233 h 840930"/>
              <a:gd name="connsiteX3" fmla="*/ 1190060 w 1259724"/>
              <a:gd name="connsiteY3" fmla="*/ 160654 h 840930"/>
              <a:gd name="connsiteX4" fmla="*/ 470732 w 1259724"/>
              <a:gd name="connsiteY4" fmla="*/ 348 h 840930"/>
              <a:gd name="connsiteX5" fmla="*/ 118993 w 1259724"/>
              <a:gd name="connsiteY5" fmla="*/ 132433 h 840930"/>
              <a:gd name="connsiteX6" fmla="*/ 18580 w 1259724"/>
              <a:gd name="connsiteY6" fmla="*/ 563085 h 840930"/>
              <a:gd name="connsiteX7" fmla="*/ 556933 w 1259724"/>
              <a:gd name="connsiteY7" fmla="*/ 705103 h 840930"/>
              <a:gd name="connsiteX8" fmla="*/ 639896 w 1259724"/>
              <a:gd name="connsiteY8" fmla="*/ 840930 h 840930"/>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39896 w 1259724"/>
              <a:gd name="connsiteY0" fmla="*/ 843646 h 843646"/>
              <a:gd name="connsiteX1" fmla="*/ 832301 w 1259724"/>
              <a:gd name="connsiteY1" fmla="*/ 773732 h 843646"/>
              <a:gd name="connsiteX2" fmla="*/ 1191107 w 1259724"/>
              <a:gd name="connsiteY2" fmla="*/ 600949 h 843646"/>
              <a:gd name="connsiteX3" fmla="*/ 1190060 w 1259724"/>
              <a:gd name="connsiteY3" fmla="*/ 163370 h 843646"/>
              <a:gd name="connsiteX4" fmla="*/ 470732 w 1259724"/>
              <a:gd name="connsiteY4" fmla="*/ 3064 h 843646"/>
              <a:gd name="connsiteX5" fmla="*/ 118993 w 1259724"/>
              <a:gd name="connsiteY5" fmla="*/ 135149 h 843646"/>
              <a:gd name="connsiteX6" fmla="*/ 18580 w 1259724"/>
              <a:gd name="connsiteY6" fmla="*/ 565801 h 843646"/>
              <a:gd name="connsiteX7" fmla="*/ 556933 w 1259724"/>
              <a:gd name="connsiteY7" fmla="*/ 707819 h 843646"/>
              <a:gd name="connsiteX8" fmla="*/ 639896 w 1259724"/>
              <a:gd name="connsiteY8" fmla="*/ 843646 h 843646"/>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 name="connsiteX0" fmla="*/ 628900 w 1259724"/>
              <a:gd name="connsiteY0" fmla="*/ 854454 h 854454"/>
              <a:gd name="connsiteX1" fmla="*/ 832301 w 1259724"/>
              <a:gd name="connsiteY1" fmla="*/ 773732 h 854454"/>
              <a:gd name="connsiteX2" fmla="*/ 1191107 w 1259724"/>
              <a:gd name="connsiteY2" fmla="*/ 600949 h 854454"/>
              <a:gd name="connsiteX3" fmla="*/ 1190060 w 1259724"/>
              <a:gd name="connsiteY3" fmla="*/ 163370 h 854454"/>
              <a:gd name="connsiteX4" fmla="*/ 470732 w 1259724"/>
              <a:gd name="connsiteY4" fmla="*/ 3064 h 854454"/>
              <a:gd name="connsiteX5" fmla="*/ 118993 w 1259724"/>
              <a:gd name="connsiteY5" fmla="*/ 135149 h 854454"/>
              <a:gd name="connsiteX6" fmla="*/ 18580 w 1259724"/>
              <a:gd name="connsiteY6" fmla="*/ 565801 h 854454"/>
              <a:gd name="connsiteX7" fmla="*/ 556933 w 1259724"/>
              <a:gd name="connsiteY7" fmla="*/ 707819 h 854454"/>
              <a:gd name="connsiteX8" fmla="*/ 628900 w 1259724"/>
              <a:gd name="connsiteY8" fmla="*/ 854454 h 85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24" h="854454">
                <a:moveTo>
                  <a:pt x="628900" y="854454"/>
                </a:moveTo>
                <a:cubicBezTo>
                  <a:pt x="712339" y="843024"/>
                  <a:pt x="738600" y="815983"/>
                  <a:pt x="832301" y="773732"/>
                </a:cubicBezTo>
                <a:cubicBezTo>
                  <a:pt x="926002" y="731481"/>
                  <a:pt x="1114241" y="748872"/>
                  <a:pt x="1191107" y="600949"/>
                </a:cubicBezTo>
                <a:cubicBezTo>
                  <a:pt x="1267974" y="453025"/>
                  <a:pt x="1296549" y="287576"/>
                  <a:pt x="1190060" y="163370"/>
                </a:cubicBezTo>
                <a:cubicBezTo>
                  <a:pt x="1083570" y="39164"/>
                  <a:pt x="689562" y="-13846"/>
                  <a:pt x="470732" y="3064"/>
                </a:cubicBezTo>
                <a:cubicBezTo>
                  <a:pt x="251902" y="19974"/>
                  <a:pt x="194352" y="41360"/>
                  <a:pt x="118993" y="135149"/>
                </a:cubicBezTo>
                <a:cubicBezTo>
                  <a:pt x="43634" y="228938"/>
                  <a:pt x="-37305" y="464952"/>
                  <a:pt x="18580" y="565801"/>
                </a:cubicBezTo>
                <a:cubicBezTo>
                  <a:pt x="78130" y="709879"/>
                  <a:pt x="404010" y="718293"/>
                  <a:pt x="556933" y="707819"/>
                </a:cubicBezTo>
                <a:cubicBezTo>
                  <a:pt x="738384" y="744490"/>
                  <a:pt x="628900" y="854454"/>
                  <a:pt x="628900" y="854454"/>
                </a:cubicBezTo>
                <a:close/>
              </a:path>
            </a:pathLst>
          </a:custGeom>
          <a:noFill/>
          <a:ln w="19050" cap="flat">
            <a:solidFill>
              <a:schemeClr val="tx1"/>
            </a:solid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BDBD332E-C491-8289-9437-6EE8D5B3DAB5}"/>
              </a:ext>
            </a:extLst>
          </p:cNvPr>
          <p:cNvSpPr>
            <a:spLocks noGrp="1"/>
          </p:cNvSpPr>
          <p:nvPr>
            <p:ph idx="1"/>
          </p:nvPr>
        </p:nvSpPr>
        <p:spPr>
          <a:xfrm>
            <a:off x="5994466" y="657831"/>
            <a:ext cx="6299069" cy="5538892"/>
          </a:xfrm>
        </p:spPr>
        <p:txBody>
          <a:bodyPr anchor="ctr">
            <a:normAutofit/>
          </a:bodyPr>
          <a:lstStyle/>
          <a:p>
            <a:pPr marL="457200" indent="-457200">
              <a:lnSpc>
                <a:spcPct val="90000"/>
              </a:lnSpc>
              <a:buFont typeface="Arial" panose="020B0604020202020204" pitchFamily="34" charset="0"/>
              <a:buChar char="•"/>
            </a:pPr>
            <a:r>
              <a:rPr lang="en-US" sz="2400" dirty="0"/>
              <a:t>Create a text on topic x</a:t>
            </a:r>
          </a:p>
          <a:p>
            <a:pPr marL="457200" indent="-457200">
              <a:lnSpc>
                <a:spcPct val="90000"/>
              </a:lnSpc>
              <a:buFont typeface="Arial" panose="020B0604020202020204" pitchFamily="34" charset="0"/>
              <a:buChar char="•"/>
            </a:pPr>
            <a:r>
              <a:rPr lang="en-US" sz="2400" dirty="0"/>
              <a:t>Differentiation: Create versions according to certain criteria (style, register, level, vocabulary, perspective</a:t>
            </a:r>
            <a:r>
              <a:rPr lang="de-DE" sz="2400" dirty="0"/>
              <a:t>, text-type</a:t>
            </a:r>
            <a:r>
              <a:rPr lang="en-US" sz="2400" dirty="0"/>
              <a:t>…) </a:t>
            </a:r>
          </a:p>
          <a:p>
            <a:pPr marL="457200" indent="-457200">
              <a:lnSpc>
                <a:spcPct val="90000"/>
              </a:lnSpc>
              <a:buFont typeface="Arial" panose="020B0604020202020204" pitchFamily="34" charset="0"/>
              <a:buChar char="•"/>
            </a:pPr>
            <a:r>
              <a:rPr lang="en-US" sz="2400" dirty="0"/>
              <a:t>Create questions </a:t>
            </a:r>
            <a:r>
              <a:rPr lang="de-DE" sz="2400" dirty="0" err="1"/>
              <a:t>and</a:t>
            </a:r>
            <a:r>
              <a:rPr lang="de-DE" sz="2400" dirty="0"/>
              <a:t> </a:t>
            </a:r>
            <a:r>
              <a:rPr lang="de-DE" sz="2400" dirty="0" err="1"/>
              <a:t>quizzes</a:t>
            </a:r>
            <a:r>
              <a:rPr lang="de-DE" sz="2400" dirty="0"/>
              <a:t> </a:t>
            </a:r>
            <a:r>
              <a:rPr lang="en-US" sz="2400" dirty="0"/>
              <a:t>from content (from video, text, audio) </a:t>
            </a:r>
          </a:p>
          <a:p>
            <a:pPr marL="457200" indent="-457200">
              <a:lnSpc>
                <a:spcPct val="90000"/>
              </a:lnSpc>
              <a:buFont typeface="Arial" panose="020B0604020202020204" pitchFamily="34" charset="0"/>
              <a:buChar char="•"/>
            </a:pPr>
            <a:r>
              <a:rPr lang="en-US" sz="2400" dirty="0"/>
              <a:t>Generate exercises and activities for topics, texts, videos…</a:t>
            </a:r>
          </a:p>
          <a:p>
            <a:pPr marL="457200" indent="-457200">
              <a:lnSpc>
                <a:spcPct val="90000"/>
              </a:lnSpc>
              <a:buFont typeface="Arial" panose="020B0604020202020204" pitchFamily="34" charset="0"/>
              <a:buChar char="•"/>
            </a:pPr>
            <a:r>
              <a:rPr lang="en-US" sz="2400" dirty="0"/>
              <a:t>Text to audio // text to picture</a:t>
            </a:r>
          </a:p>
          <a:p>
            <a:pPr marL="457200" indent="-457200">
              <a:lnSpc>
                <a:spcPct val="90000"/>
              </a:lnSpc>
              <a:buFont typeface="Arial" panose="020B0604020202020204" pitchFamily="34" charset="0"/>
              <a:buChar char="•"/>
            </a:pPr>
            <a:r>
              <a:rPr lang="en-US" sz="2400" dirty="0"/>
              <a:t>Create model sentences (to show usage of words or grammar)</a:t>
            </a:r>
          </a:p>
          <a:p>
            <a:pPr marL="457200" indent="-457200">
              <a:lnSpc>
                <a:spcPct val="90000"/>
              </a:lnSpc>
              <a:buFont typeface="Arial" panose="020B0604020202020204" pitchFamily="34" charset="0"/>
              <a:buChar char="•"/>
            </a:pPr>
            <a:r>
              <a:rPr lang="en-US" sz="2400" dirty="0"/>
              <a:t>Assess texts according to rubrics and generate feedback </a:t>
            </a:r>
          </a:p>
          <a:p>
            <a:pPr marL="457200" indent="-457200">
              <a:lnSpc>
                <a:spcPct val="90000"/>
              </a:lnSpc>
              <a:buFont typeface="Arial" panose="020B0604020202020204" pitchFamily="34" charset="0"/>
              <a:buChar char="•"/>
            </a:pPr>
            <a:r>
              <a:rPr lang="en-US" sz="2400" dirty="0"/>
              <a:t>Create worksheets</a:t>
            </a:r>
          </a:p>
          <a:p>
            <a:pPr marL="457200" indent="-457200">
              <a:lnSpc>
                <a:spcPct val="90000"/>
              </a:lnSpc>
              <a:buFont typeface="Arial" panose="020B0604020202020204" pitchFamily="34" charset="0"/>
              <a:buChar char="•"/>
            </a:pPr>
            <a:r>
              <a:rPr lang="en-US" sz="2400" dirty="0"/>
              <a:t>Create lesson plans</a:t>
            </a:r>
            <a:endParaRPr lang="en-AT" sz="2000" dirty="0"/>
          </a:p>
        </p:txBody>
      </p:sp>
    </p:spTree>
    <p:extLst>
      <p:ext uri="{BB962C8B-B14F-4D97-AF65-F5344CB8AC3E}">
        <p14:creationId xmlns:p14="http://schemas.microsoft.com/office/powerpoint/2010/main" val="72724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A88540-CC2E-1564-3188-4793982DE9A5}"/>
              </a:ext>
            </a:extLst>
          </p:cNvPr>
          <p:cNvSpPr txBox="1"/>
          <p:nvPr/>
        </p:nvSpPr>
        <p:spPr>
          <a:xfrm>
            <a:off x="6285233" y="2243648"/>
            <a:ext cx="4851438" cy="5078313"/>
          </a:xfrm>
          <a:prstGeom prst="rect">
            <a:avLst/>
          </a:prstGeom>
          <a:noFill/>
        </p:spPr>
        <p:txBody>
          <a:bodyPr wrap="square" rtlCol="0">
            <a:spAutoFit/>
          </a:bodyPr>
          <a:lstStyle/>
          <a:p>
            <a:pPr marL="571500" indent="-571500">
              <a:buFont typeface="Wingdings" panose="05000000000000000000" pitchFamily="2" charset="2"/>
              <a:buChar char="Ø"/>
            </a:pPr>
            <a:r>
              <a:rPr lang="en-US" sz="3000" b="1" u="sng" spc="50" dirty="0">
                <a:solidFill>
                  <a:srgbClr val="C00000"/>
                </a:solidFill>
              </a:rPr>
              <a:t>DIFFIT and Twee</a:t>
            </a:r>
          </a:p>
          <a:p>
            <a:pPr marL="571500" indent="-571500">
              <a:buFont typeface="Wingdings" panose="05000000000000000000" pitchFamily="2" charset="2"/>
              <a:buChar char="Ø"/>
            </a:pPr>
            <a:r>
              <a:rPr lang="en-US" sz="3000" b="1" u="sng" spc="50" dirty="0" err="1">
                <a:solidFill>
                  <a:srgbClr val="C00000"/>
                </a:solidFill>
              </a:rPr>
              <a:t>Fobizz</a:t>
            </a:r>
            <a:endParaRPr lang="en-US" sz="3000" b="1" u="sng" spc="50" dirty="0">
              <a:solidFill>
                <a:srgbClr val="C00000"/>
              </a:solidFill>
            </a:endParaRPr>
          </a:p>
          <a:p>
            <a:pPr marL="571500" indent="-571500">
              <a:buFont typeface="Wingdings" panose="05000000000000000000" pitchFamily="2" charset="2"/>
              <a:buChar char="Ø"/>
            </a:pPr>
            <a:r>
              <a:rPr lang="en-US" sz="3000" b="1" spc="50" dirty="0" err="1">
                <a:solidFill>
                  <a:srgbClr val="00B050"/>
                </a:solidFill>
              </a:rPr>
              <a:t>NotebookLM</a:t>
            </a:r>
            <a:r>
              <a:rPr lang="en-US" sz="3000" b="1" spc="50" dirty="0">
                <a:solidFill>
                  <a:srgbClr val="00B050"/>
                </a:solidFill>
              </a:rPr>
              <a:t>, </a:t>
            </a:r>
            <a:r>
              <a:rPr lang="en-US" sz="3000" b="1" spc="50" dirty="0" err="1">
                <a:solidFill>
                  <a:srgbClr val="00B050"/>
                </a:solidFill>
              </a:rPr>
              <a:t>Elevenlabs</a:t>
            </a:r>
            <a:r>
              <a:rPr lang="en-US" sz="3000" b="1" spc="50" dirty="0">
                <a:solidFill>
                  <a:srgbClr val="00B050"/>
                </a:solidFill>
              </a:rPr>
              <a:t>, </a:t>
            </a:r>
            <a:r>
              <a:rPr lang="en-US" sz="3000" b="1" spc="50" dirty="0" err="1">
                <a:solidFill>
                  <a:srgbClr val="00B050"/>
                </a:solidFill>
              </a:rPr>
              <a:t>PlayAI</a:t>
            </a:r>
            <a:r>
              <a:rPr lang="en-US" sz="3000" b="1" spc="50" dirty="0">
                <a:solidFill>
                  <a:srgbClr val="00B050"/>
                </a:solidFill>
              </a:rPr>
              <a:t> (text-to-speech)</a:t>
            </a:r>
          </a:p>
          <a:p>
            <a:pPr marL="571500" indent="-571500">
              <a:buFont typeface="Wingdings" panose="05000000000000000000" pitchFamily="2" charset="2"/>
              <a:buChar char="Ø"/>
            </a:pPr>
            <a:r>
              <a:rPr lang="en-US" sz="3000" b="1" u="sng" spc="50" dirty="0" err="1">
                <a:solidFill>
                  <a:srgbClr val="C00000"/>
                </a:solidFill>
              </a:rPr>
              <a:t>DeepL</a:t>
            </a:r>
            <a:r>
              <a:rPr lang="en-US" sz="3000" b="1" u="sng" spc="50" dirty="0">
                <a:solidFill>
                  <a:srgbClr val="C00000"/>
                </a:solidFill>
              </a:rPr>
              <a:t>-Write</a:t>
            </a:r>
            <a:r>
              <a:rPr lang="en-US" sz="3000" b="1" u="sng" spc="50" dirty="0">
                <a:solidFill>
                  <a:srgbClr val="00B050"/>
                </a:solidFill>
              </a:rPr>
              <a:t>, </a:t>
            </a:r>
            <a:r>
              <a:rPr lang="en-US" sz="3000" b="1" u="sng" spc="50" dirty="0" err="1">
                <a:solidFill>
                  <a:srgbClr val="00B050"/>
                </a:solidFill>
              </a:rPr>
              <a:t>Writify</a:t>
            </a:r>
            <a:r>
              <a:rPr lang="en-US" sz="3000" b="1" u="sng" spc="50" dirty="0">
                <a:solidFill>
                  <a:srgbClr val="00B050"/>
                </a:solidFill>
              </a:rPr>
              <a:t>, </a:t>
            </a:r>
            <a:r>
              <a:rPr lang="en-US" sz="3000" b="1" spc="50" dirty="0">
                <a:solidFill>
                  <a:srgbClr val="00B050"/>
                </a:solidFill>
              </a:rPr>
              <a:t> Grammarly…</a:t>
            </a:r>
          </a:p>
          <a:p>
            <a:pPr marL="571500" indent="-571500">
              <a:buFont typeface="Wingdings" panose="05000000000000000000" pitchFamily="2" charset="2"/>
              <a:buChar char="Ø"/>
            </a:pPr>
            <a:r>
              <a:rPr lang="en-US" sz="3000" b="1" spc="50" dirty="0">
                <a:solidFill>
                  <a:srgbClr val="00B050"/>
                </a:solidFill>
              </a:rPr>
              <a:t>Magicschool.ai. </a:t>
            </a:r>
          </a:p>
          <a:p>
            <a:pPr marL="571500" indent="-571500">
              <a:buFont typeface="Wingdings" panose="05000000000000000000" pitchFamily="2" charset="2"/>
              <a:buChar char="Ø"/>
            </a:pPr>
            <a:r>
              <a:rPr lang="en-US" sz="3000" b="1" spc="50" dirty="0" err="1">
                <a:solidFill>
                  <a:srgbClr val="00B050"/>
                </a:solidFill>
              </a:rPr>
              <a:t>TalkpalAI</a:t>
            </a:r>
            <a:r>
              <a:rPr lang="en-US" sz="3000" b="1" spc="50" dirty="0">
                <a:solidFill>
                  <a:srgbClr val="00B050"/>
                </a:solidFill>
              </a:rPr>
              <a:t>, </a:t>
            </a:r>
            <a:r>
              <a:rPr lang="en-US" sz="3000" b="1" spc="50" dirty="0" err="1">
                <a:solidFill>
                  <a:srgbClr val="00B050"/>
                </a:solidFill>
              </a:rPr>
              <a:t>Gliglish</a:t>
            </a:r>
            <a:r>
              <a:rPr lang="en-US" sz="3000" b="1" spc="50" dirty="0">
                <a:solidFill>
                  <a:srgbClr val="00B050"/>
                </a:solidFill>
              </a:rPr>
              <a:t>, </a:t>
            </a:r>
            <a:r>
              <a:rPr lang="en-US" sz="3000" b="1" spc="50" dirty="0" err="1">
                <a:solidFill>
                  <a:srgbClr val="00B050"/>
                </a:solidFill>
              </a:rPr>
              <a:t>Langotalk</a:t>
            </a:r>
            <a:r>
              <a:rPr lang="en-US" sz="3000" b="1" spc="50" dirty="0">
                <a:solidFill>
                  <a:srgbClr val="00B050"/>
                </a:solidFill>
              </a:rPr>
              <a:t> (chatbots)</a:t>
            </a:r>
          </a:p>
          <a:p>
            <a:pPr marL="571500" indent="-571500">
              <a:buFont typeface="Wingdings" panose="05000000000000000000" pitchFamily="2" charset="2"/>
              <a:buChar char="Ø"/>
            </a:pPr>
            <a:r>
              <a:rPr lang="en-US" sz="3000" b="1" spc="50" dirty="0">
                <a:solidFill>
                  <a:srgbClr val="00B050"/>
                </a:solidFill>
              </a:rPr>
              <a:t>AI integrations in </a:t>
            </a:r>
            <a:r>
              <a:rPr lang="en-US" sz="3000" b="1" spc="50" dirty="0" err="1">
                <a:solidFill>
                  <a:srgbClr val="00B050"/>
                </a:solidFill>
              </a:rPr>
              <a:t>powerpoint</a:t>
            </a:r>
            <a:r>
              <a:rPr lang="en-US" sz="3000" b="1" spc="50" dirty="0">
                <a:solidFill>
                  <a:srgbClr val="00B050"/>
                </a:solidFill>
              </a:rPr>
              <a:t>, word, </a:t>
            </a:r>
            <a:r>
              <a:rPr lang="en-US" sz="3000" b="1" spc="50" dirty="0">
                <a:solidFill>
                  <a:srgbClr val="C00000"/>
                </a:solidFill>
              </a:rPr>
              <a:t>Padlet</a:t>
            </a:r>
            <a:r>
              <a:rPr lang="en-US" sz="3000" b="1" spc="50" dirty="0">
                <a:solidFill>
                  <a:srgbClr val="00B050"/>
                </a:solidFill>
              </a:rPr>
              <a:t> and many more…</a:t>
            </a:r>
          </a:p>
          <a:p>
            <a:endParaRPr lang="en-US" sz="3600" dirty="0">
              <a:solidFill>
                <a:srgbClr val="00B050"/>
              </a:solidFill>
              <a:latin typeface="Comic Sans MS" panose="030F0702030302020204" pitchFamily="66" charset="0"/>
              <a:cs typeface="Browallia New" panose="020B0502040204020203" pitchFamily="34" charset="-34"/>
            </a:endParaRPr>
          </a:p>
          <a:p>
            <a:endParaRPr lang="en-AT" dirty="0">
              <a:solidFill>
                <a:srgbClr val="00B050"/>
              </a:solidFill>
            </a:endParaRPr>
          </a:p>
        </p:txBody>
      </p:sp>
      <p:sp>
        <p:nvSpPr>
          <p:cNvPr id="10" name="Title 9">
            <a:extLst>
              <a:ext uri="{FF2B5EF4-FFF2-40B4-BE49-F238E27FC236}">
                <a16:creationId xmlns:a16="http://schemas.microsoft.com/office/drawing/2014/main" id="{E57B2F55-487F-2372-4A8B-D8AB99521BA6}"/>
              </a:ext>
            </a:extLst>
          </p:cNvPr>
          <p:cNvSpPr>
            <a:spLocks noGrp="1"/>
          </p:cNvSpPr>
          <p:nvPr>
            <p:ph type="title"/>
          </p:nvPr>
        </p:nvSpPr>
        <p:spPr>
          <a:xfrm>
            <a:off x="1020724" y="611997"/>
            <a:ext cx="7389401" cy="1414131"/>
          </a:xfrm>
        </p:spPr>
        <p:txBody>
          <a:bodyPr>
            <a:normAutofit fontScale="90000"/>
          </a:bodyPr>
          <a:lstStyle/>
          <a:p>
            <a:r>
              <a:rPr lang="en-US" dirty="0"/>
              <a:t>AI engines + some useful Prompt Generators</a:t>
            </a:r>
            <a:endParaRPr lang="en-AT" dirty="0"/>
          </a:p>
        </p:txBody>
      </p:sp>
      <p:sp>
        <p:nvSpPr>
          <p:cNvPr id="4" name="Content Placeholder 3">
            <a:extLst>
              <a:ext uri="{FF2B5EF4-FFF2-40B4-BE49-F238E27FC236}">
                <a16:creationId xmlns:a16="http://schemas.microsoft.com/office/drawing/2014/main" id="{27F80529-1C36-8047-56BC-04A77371BDB1}"/>
              </a:ext>
            </a:extLst>
          </p:cNvPr>
          <p:cNvSpPr>
            <a:spLocks noGrp="1"/>
          </p:cNvSpPr>
          <p:nvPr>
            <p:ph sz="half" idx="1"/>
          </p:nvPr>
        </p:nvSpPr>
        <p:spPr>
          <a:xfrm>
            <a:off x="838201" y="2152650"/>
            <a:ext cx="4999077" cy="3973286"/>
          </a:xfrm>
        </p:spPr>
        <p:txBody>
          <a:bodyPr>
            <a:normAutofit fontScale="77500" lnSpcReduction="20000"/>
          </a:bodyPr>
          <a:lstStyle/>
          <a:p>
            <a:pPr marL="457200" indent="-457200">
              <a:buFont typeface="Wingdings" panose="05000000000000000000" pitchFamily="2" charset="2"/>
              <a:buChar char="Ø"/>
            </a:pPr>
            <a:r>
              <a:rPr lang="en-US" u="sng" dirty="0">
                <a:solidFill>
                  <a:srgbClr val="0070C0"/>
                </a:solidFill>
              </a:rPr>
              <a:t>ChatGPT</a:t>
            </a:r>
            <a:r>
              <a:rPr lang="en-US" dirty="0">
                <a:solidFill>
                  <a:srgbClr val="0070C0"/>
                </a:solidFill>
              </a:rPr>
              <a:t>: Generative Pretrained Transformer </a:t>
            </a:r>
            <a:r>
              <a:rPr lang="en-US" sz="2000" dirty="0">
                <a:solidFill>
                  <a:srgbClr val="0070C0"/>
                </a:solidFill>
              </a:rPr>
              <a:t>(generates texts, pretrained on human data, transforms these data to produce text)</a:t>
            </a:r>
          </a:p>
          <a:p>
            <a:pPr marL="457200" indent="-457200">
              <a:buFont typeface="Wingdings" panose="05000000000000000000" pitchFamily="2" charset="2"/>
              <a:buChar char="Ø"/>
            </a:pPr>
            <a:r>
              <a:rPr lang="en-US" dirty="0">
                <a:solidFill>
                  <a:srgbClr val="0070C0"/>
                </a:solidFill>
              </a:rPr>
              <a:t>Perplexity</a:t>
            </a:r>
          </a:p>
          <a:p>
            <a:pPr marL="457200" indent="-457200">
              <a:buFont typeface="Wingdings" panose="05000000000000000000" pitchFamily="2" charset="2"/>
              <a:buChar char="Ø"/>
            </a:pPr>
            <a:r>
              <a:rPr lang="en-US" dirty="0" err="1">
                <a:solidFill>
                  <a:srgbClr val="0070C0"/>
                </a:solidFill>
              </a:rPr>
              <a:t>DeepL</a:t>
            </a:r>
            <a:r>
              <a:rPr lang="en-US" dirty="0">
                <a:solidFill>
                  <a:srgbClr val="0070C0"/>
                </a:solidFill>
              </a:rPr>
              <a:t> and </a:t>
            </a:r>
            <a:r>
              <a:rPr lang="en-US" dirty="0" err="1">
                <a:solidFill>
                  <a:srgbClr val="0070C0"/>
                </a:solidFill>
              </a:rPr>
              <a:t>DeepL</a:t>
            </a:r>
            <a:r>
              <a:rPr lang="en-US" dirty="0">
                <a:solidFill>
                  <a:srgbClr val="0070C0"/>
                </a:solidFill>
              </a:rPr>
              <a:t>-Write</a:t>
            </a:r>
          </a:p>
          <a:p>
            <a:pPr marL="457200" indent="-457200">
              <a:buFont typeface="Wingdings" panose="05000000000000000000" pitchFamily="2" charset="2"/>
              <a:buChar char="Ø"/>
            </a:pPr>
            <a:r>
              <a:rPr lang="en-US" dirty="0">
                <a:solidFill>
                  <a:srgbClr val="0070C0"/>
                </a:solidFill>
              </a:rPr>
              <a:t>Bing, Microsoft Copilot</a:t>
            </a:r>
          </a:p>
          <a:p>
            <a:pPr marL="457200" indent="-457200">
              <a:buFont typeface="Wingdings" panose="05000000000000000000" pitchFamily="2" charset="2"/>
              <a:buChar char="Ø"/>
            </a:pPr>
            <a:r>
              <a:rPr lang="en-US" dirty="0">
                <a:solidFill>
                  <a:srgbClr val="0070C0"/>
                </a:solidFill>
              </a:rPr>
              <a:t>Gemini (Google)</a:t>
            </a:r>
          </a:p>
          <a:p>
            <a:pPr marL="457200" indent="-457200">
              <a:buFont typeface="Wingdings" panose="05000000000000000000" pitchFamily="2" charset="2"/>
              <a:buChar char="Ø"/>
            </a:pPr>
            <a:r>
              <a:rPr lang="en-US" dirty="0" err="1">
                <a:solidFill>
                  <a:srgbClr val="0070C0"/>
                </a:solidFill>
              </a:rPr>
              <a:t>DeepSeek</a:t>
            </a:r>
            <a:endParaRPr lang="en-US" dirty="0">
              <a:solidFill>
                <a:srgbClr val="0070C0"/>
              </a:solidFill>
            </a:endParaRPr>
          </a:p>
          <a:p>
            <a:pPr marL="457200" indent="-457200">
              <a:buFont typeface="Wingdings" panose="05000000000000000000" pitchFamily="2" charset="2"/>
              <a:buChar char="Ø"/>
            </a:pPr>
            <a:r>
              <a:rPr lang="en-US" dirty="0">
                <a:solidFill>
                  <a:srgbClr val="0070C0"/>
                </a:solidFill>
              </a:rPr>
              <a:t>Claude</a:t>
            </a:r>
          </a:p>
          <a:p>
            <a:pPr marL="457200" indent="-457200">
              <a:buFont typeface="Wingdings" panose="05000000000000000000" pitchFamily="2" charset="2"/>
              <a:buChar char="Ø"/>
            </a:pPr>
            <a:r>
              <a:rPr lang="en-US" dirty="0">
                <a:solidFill>
                  <a:srgbClr val="0070C0"/>
                </a:solidFill>
              </a:rPr>
              <a:t>Image Creators: Stable Diffusion XL, OpenAI DALL E 2, OpenAI DALL E 3, Midjourney, </a:t>
            </a:r>
            <a:r>
              <a:rPr lang="en-US" dirty="0" err="1">
                <a:solidFill>
                  <a:srgbClr val="0070C0"/>
                </a:solidFill>
              </a:rPr>
              <a:t>Craiyon</a:t>
            </a:r>
            <a:endParaRPr lang="en-AT" dirty="0">
              <a:solidFill>
                <a:srgbClr val="0070C0"/>
              </a:solidFill>
            </a:endParaRPr>
          </a:p>
          <a:p>
            <a:endParaRPr lang="en-AT" dirty="0">
              <a:solidFill>
                <a:srgbClr val="0070C0"/>
              </a:solidFill>
            </a:endParaRPr>
          </a:p>
        </p:txBody>
      </p:sp>
      <p:pic>
        <p:nvPicPr>
          <p:cNvPr id="1026" name="Picture 2" descr="Post It, Brainstorming, Teamwork, Idee">
            <a:extLst>
              <a:ext uri="{FF2B5EF4-FFF2-40B4-BE49-F238E27FC236}">
                <a16:creationId xmlns:a16="http://schemas.microsoft.com/office/drawing/2014/main" id="{FC99A34F-10BD-14D6-B783-12A6FFA32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0530" y="634093"/>
            <a:ext cx="2278890" cy="15185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77787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7F8E-576E-27DB-9558-7C6C712F2231}"/>
              </a:ext>
            </a:extLst>
          </p:cNvPr>
          <p:cNvSpPr>
            <a:spLocks noGrp="1"/>
          </p:cNvSpPr>
          <p:nvPr>
            <p:ph type="title"/>
          </p:nvPr>
        </p:nvSpPr>
        <p:spPr/>
        <p:txBody>
          <a:bodyPr/>
          <a:lstStyle/>
          <a:p>
            <a:r>
              <a:rPr lang="en-US" dirty="0"/>
              <a:t>Good prompts are essential</a:t>
            </a:r>
            <a:endParaRPr lang="en-AT" dirty="0"/>
          </a:p>
        </p:txBody>
      </p:sp>
      <p:sp>
        <p:nvSpPr>
          <p:cNvPr id="3" name="Content Placeholder 2">
            <a:extLst>
              <a:ext uri="{FF2B5EF4-FFF2-40B4-BE49-F238E27FC236}">
                <a16:creationId xmlns:a16="http://schemas.microsoft.com/office/drawing/2014/main" id="{30A2FAA3-CF2F-DABC-E56F-2FCB829D1B35}"/>
              </a:ext>
            </a:extLst>
          </p:cNvPr>
          <p:cNvSpPr>
            <a:spLocks noGrp="1"/>
          </p:cNvSpPr>
          <p:nvPr>
            <p:ph idx="1"/>
          </p:nvPr>
        </p:nvSpPr>
        <p:spPr>
          <a:xfrm>
            <a:off x="1020726" y="1742173"/>
            <a:ext cx="10333074" cy="4174847"/>
          </a:xfrm>
        </p:spPr>
        <p:txBody>
          <a:bodyPr/>
          <a:lstStyle/>
          <a:p>
            <a:r>
              <a:rPr lang="en-US" dirty="0"/>
              <a:t>Good prompts must be: Clear and specific and give the AI tool all the following information:</a:t>
            </a:r>
          </a:p>
          <a:p>
            <a:endParaRPr lang="en-US" dirty="0"/>
          </a:p>
          <a:p>
            <a:pPr marL="457200" indent="-457200">
              <a:buFont typeface="Arial" panose="020B0604020202020204" pitchFamily="34" charset="0"/>
              <a:buChar char="•"/>
            </a:pPr>
            <a:endParaRPr lang="en-AT" dirty="0"/>
          </a:p>
        </p:txBody>
      </p:sp>
      <p:graphicFrame>
        <p:nvGraphicFramePr>
          <p:cNvPr id="4" name="Table 3">
            <a:extLst>
              <a:ext uri="{FF2B5EF4-FFF2-40B4-BE49-F238E27FC236}">
                <a16:creationId xmlns:a16="http://schemas.microsoft.com/office/drawing/2014/main" id="{9DFF2811-A6BE-881A-BD1B-617B2680EC92}"/>
              </a:ext>
            </a:extLst>
          </p:cNvPr>
          <p:cNvGraphicFramePr>
            <a:graphicFrameLocks noGrp="1"/>
          </p:cNvGraphicFramePr>
          <p:nvPr>
            <p:extLst>
              <p:ext uri="{D42A27DB-BD31-4B8C-83A1-F6EECF244321}">
                <p14:modId xmlns:p14="http://schemas.microsoft.com/office/powerpoint/2010/main" val="2539543595"/>
              </p:ext>
            </p:extLst>
          </p:nvPr>
        </p:nvGraphicFramePr>
        <p:xfrm>
          <a:off x="1636295" y="2531444"/>
          <a:ext cx="8109818" cy="3494376"/>
        </p:xfrm>
        <a:graphic>
          <a:graphicData uri="http://schemas.openxmlformats.org/drawingml/2006/table">
            <a:tbl>
              <a:tblPr firstRow="1" bandRow="1">
                <a:tableStyleId>{912C8C85-51F0-491E-9774-3900AFEF0FD7}</a:tableStyleId>
              </a:tblPr>
              <a:tblGrid>
                <a:gridCol w="1232033">
                  <a:extLst>
                    <a:ext uri="{9D8B030D-6E8A-4147-A177-3AD203B41FA5}">
                      <a16:colId xmlns:a16="http://schemas.microsoft.com/office/drawing/2014/main" val="1126553460"/>
                    </a:ext>
                  </a:extLst>
                </a:gridCol>
                <a:gridCol w="6877785">
                  <a:extLst>
                    <a:ext uri="{9D8B030D-6E8A-4147-A177-3AD203B41FA5}">
                      <a16:colId xmlns:a16="http://schemas.microsoft.com/office/drawing/2014/main" val="584008504"/>
                    </a:ext>
                  </a:extLst>
                </a:gridCol>
              </a:tblGrid>
              <a:tr h="445407">
                <a:tc>
                  <a:txBody>
                    <a:bodyPr/>
                    <a:lstStyle/>
                    <a:p>
                      <a:r>
                        <a:rPr lang="en-US" dirty="0">
                          <a:solidFill>
                            <a:sysClr val="windowText" lastClr="000000"/>
                          </a:solidFill>
                          <a:latin typeface="Abadi" panose="020B0604020104020204" pitchFamily="34" charset="0"/>
                        </a:rPr>
                        <a:t>Format:</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Write a short article </a:t>
                      </a:r>
                      <a:endParaRPr lang="en-AT" dirty="0">
                        <a:solidFill>
                          <a:sysClr val="windowText" lastClr="000000"/>
                        </a:solidFill>
                        <a:latin typeface="Abadi" panose="020B0604020104020204" pitchFamily="34" charset="0"/>
                      </a:endParaRPr>
                    </a:p>
                  </a:txBody>
                  <a:tcPr>
                    <a:solidFill>
                      <a:schemeClr val="tx2">
                        <a:lumMod val="25000"/>
                        <a:lumOff val="75000"/>
                      </a:schemeClr>
                    </a:solidFill>
                  </a:tcPr>
                </a:tc>
                <a:extLst>
                  <a:ext uri="{0D108BD9-81ED-4DB2-BD59-A6C34878D82A}">
                    <a16:rowId xmlns:a16="http://schemas.microsoft.com/office/drawing/2014/main" val="3018592700"/>
                  </a:ext>
                </a:extLst>
              </a:tr>
              <a:tr h="645223">
                <a:tc>
                  <a:txBody>
                    <a:bodyPr/>
                    <a:lstStyle/>
                    <a:p>
                      <a:r>
                        <a:rPr lang="en-US" dirty="0">
                          <a:solidFill>
                            <a:sysClr val="windowText" lastClr="000000"/>
                          </a:solidFill>
                          <a:latin typeface="Abadi" panose="020B0604020104020204" pitchFamily="34" charset="0"/>
                        </a:rPr>
                        <a:t>Audience</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For a teen magazine for ESL learners at A2 level</a:t>
                      </a:r>
                      <a:endParaRPr lang="en-AT" dirty="0">
                        <a:solidFill>
                          <a:sysClr val="windowText" lastClr="000000"/>
                        </a:solidFill>
                        <a:latin typeface="Abadi" panose="020B0604020104020204" pitchFamily="34" charset="0"/>
                      </a:endParaRPr>
                    </a:p>
                  </a:txBody>
                  <a:tcPr/>
                </a:tc>
                <a:extLst>
                  <a:ext uri="{0D108BD9-81ED-4DB2-BD59-A6C34878D82A}">
                    <a16:rowId xmlns:a16="http://schemas.microsoft.com/office/drawing/2014/main" val="1838474107"/>
                  </a:ext>
                </a:extLst>
              </a:tr>
              <a:tr h="645223">
                <a:tc>
                  <a:txBody>
                    <a:bodyPr/>
                    <a:lstStyle/>
                    <a:p>
                      <a:r>
                        <a:rPr lang="en-US" dirty="0">
                          <a:solidFill>
                            <a:sysClr val="windowText" lastClr="000000"/>
                          </a:solidFill>
                          <a:latin typeface="Abadi" panose="020B0604020104020204" pitchFamily="34" charset="0"/>
                        </a:rPr>
                        <a:t>Topic</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About the topic: Use of social media, pros and cons for teens</a:t>
                      </a:r>
                      <a:endParaRPr lang="en-AT" dirty="0">
                        <a:solidFill>
                          <a:sysClr val="windowText" lastClr="000000"/>
                        </a:solidFill>
                        <a:latin typeface="Abadi" panose="020B0604020104020204" pitchFamily="34" charset="0"/>
                      </a:endParaRPr>
                    </a:p>
                  </a:txBody>
                  <a:tcPr/>
                </a:tc>
                <a:extLst>
                  <a:ext uri="{0D108BD9-81ED-4DB2-BD59-A6C34878D82A}">
                    <a16:rowId xmlns:a16="http://schemas.microsoft.com/office/drawing/2014/main" val="1249238779"/>
                  </a:ext>
                </a:extLst>
              </a:tr>
              <a:tr h="667954">
                <a:tc>
                  <a:txBody>
                    <a:bodyPr/>
                    <a:lstStyle/>
                    <a:p>
                      <a:r>
                        <a:rPr lang="en-US" dirty="0">
                          <a:solidFill>
                            <a:sysClr val="windowText" lastClr="000000"/>
                          </a:solidFill>
                          <a:latin typeface="Abadi" panose="020B0604020104020204" pitchFamily="34" charset="0"/>
                        </a:rPr>
                        <a:t>Length</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About 300- 400 words, </a:t>
                      </a:r>
                      <a:endParaRPr lang="en-AT" dirty="0">
                        <a:solidFill>
                          <a:sysClr val="windowText" lastClr="000000"/>
                        </a:solidFill>
                        <a:latin typeface="Abadi" panose="020B0604020104020204" pitchFamily="34" charset="0"/>
                      </a:endParaRPr>
                    </a:p>
                  </a:txBody>
                  <a:tcPr/>
                </a:tc>
                <a:extLst>
                  <a:ext uri="{0D108BD9-81ED-4DB2-BD59-A6C34878D82A}">
                    <a16:rowId xmlns:a16="http://schemas.microsoft.com/office/drawing/2014/main" val="603556301"/>
                  </a:ext>
                </a:extLst>
              </a:tr>
              <a:tr h="1090569">
                <a:tc>
                  <a:txBody>
                    <a:bodyPr/>
                    <a:lstStyle/>
                    <a:p>
                      <a:r>
                        <a:rPr lang="en-US" dirty="0">
                          <a:solidFill>
                            <a:sysClr val="windowText" lastClr="000000"/>
                          </a:solidFill>
                          <a:latin typeface="Abadi" panose="020B0604020104020204" pitchFamily="34" charset="0"/>
                        </a:rPr>
                        <a:t>Special wishes</a:t>
                      </a:r>
                      <a:endParaRPr lang="en-AT" dirty="0">
                        <a:solidFill>
                          <a:sysClr val="windowText" lastClr="000000"/>
                        </a:solidFill>
                        <a:latin typeface="Abadi" panose="020B0604020104020204" pitchFamily="34" charset="0"/>
                      </a:endParaRPr>
                    </a:p>
                  </a:txBody>
                  <a:tcPr>
                    <a:solidFill>
                      <a:schemeClr val="tx2">
                        <a:lumMod val="50000"/>
                        <a:lumOff val="50000"/>
                      </a:schemeClr>
                    </a:solidFill>
                  </a:tcPr>
                </a:tc>
                <a:tc>
                  <a:txBody>
                    <a:bodyPr/>
                    <a:lstStyle/>
                    <a:p>
                      <a:r>
                        <a:rPr lang="en-US" dirty="0">
                          <a:solidFill>
                            <a:sysClr val="windowText" lastClr="000000"/>
                          </a:solidFill>
                          <a:latin typeface="Abadi" panose="020B0604020104020204" pitchFamily="34" charset="0"/>
                        </a:rPr>
                        <a:t>Include 2-3 interview bits in the form of direct speech answers from kids.</a:t>
                      </a:r>
                      <a:endParaRPr lang="en-AT" dirty="0">
                        <a:solidFill>
                          <a:sysClr val="windowText" lastClr="000000"/>
                        </a:solidFill>
                        <a:latin typeface="Abadi" panose="020B0604020104020204" pitchFamily="34" charset="0"/>
                      </a:endParaRPr>
                    </a:p>
                  </a:txBody>
                  <a:tcPr/>
                </a:tc>
                <a:extLst>
                  <a:ext uri="{0D108BD9-81ED-4DB2-BD59-A6C34878D82A}">
                    <a16:rowId xmlns:a16="http://schemas.microsoft.com/office/drawing/2014/main" val="881760900"/>
                  </a:ext>
                </a:extLst>
              </a:tr>
            </a:tbl>
          </a:graphicData>
        </a:graphic>
      </p:graphicFrame>
    </p:spTree>
    <p:extLst>
      <p:ext uri="{BB962C8B-B14F-4D97-AF65-F5344CB8AC3E}">
        <p14:creationId xmlns:p14="http://schemas.microsoft.com/office/powerpoint/2010/main" val="103884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472B7-EF26-5602-E7F3-3BDDF680F05C}"/>
            </a:ext>
          </a:extLst>
        </p:cNvPr>
        <p:cNvGrpSpPr/>
        <p:nvPr/>
      </p:nvGrpSpPr>
      <p:grpSpPr>
        <a:xfrm>
          <a:off x="0" y="0"/>
          <a:ext cx="0" cy="0"/>
          <a:chOff x="0" y="0"/>
          <a:chExt cx="0" cy="0"/>
        </a:xfrm>
      </p:grpSpPr>
      <p:pic>
        <p:nvPicPr>
          <p:cNvPr id="9" name="Picture 8" descr="A yellow post it note with blue writing on it&#10;&#10;Description automatically generated">
            <a:extLst>
              <a:ext uri="{FF2B5EF4-FFF2-40B4-BE49-F238E27FC236}">
                <a16:creationId xmlns:a16="http://schemas.microsoft.com/office/drawing/2014/main" id="{F16E0BF9-3AA0-BCD8-F83B-CC3787BE1E0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1762" y="503228"/>
            <a:ext cx="1067349" cy="1067349"/>
          </a:xfrm>
          <a:prstGeom prst="rect">
            <a:avLst/>
          </a:prstGeom>
        </p:spPr>
      </p:pic>
      <p:sp>
        <p:nvSpPr>
          <p:cNvPr id="2" name="Title 1">
            <a:extLst>
              <a:ext uri="{FF2B5EF4-FFF2-40B4-BE49-F238E27FC236}">
                <a16:creationId xmlns:a16="http://schemas.microsoft.com/office/drawing/2014/main" id="{8BDCEF7A-87AC-9072-E671-B8B970EB360A}"/>
              </a:ext>
            </a:extLst>
          </p:cNvPr>
          <p:cNvSpPr>
            <a:spLocks noGrp="1"/>
          </p:cNvSpPr>
          <p:nvPr>
            <p:ph type="title"/>
          </p:nvPr>
        </p:nvSpPr>
        <p:spPr>
          <a:xfrm>
            <a:off x="1038654" y="665785"/>
            <a:ext cx="10333075" cy="1414131"/>
          </a:xfrm>
        </p:spPr>
        <p:txBody>
          <a:bodyPr/>
          <a:lstStyle/>
          <a:p>
            <a:r>
              <a:rPr lang="en-US" dirty="0"/>
              <a:t>IT’s your Turn</a:t>
            </a:r>
            <a:endParaRPr lang="en-AT" dirty="0"/>
          </a:p>
        </p:txBody>
      </p:sp>
      <p:sp>
        <p:nvSpPr>
          <p:cNvPr id="3" name="Content Placeholder 2">
            <a:extLst>
              <a:ext uri="{FF2B5EF4-FFF2-40B4-BE49-F238E27FC236}">
                <a16:creationId xmlns:a16="http://schemas.microsoft.com/office/drawing/2014/main" id="{801A10C3-B76C-D005-534B-29E21AE3A259}"/>
              </a:ext>
            </a:extLst>
          </p:cNvPr>
          <p:cNvSpPr>
            <a:spLocks noGrp="1"/>
          </p:cNvSpPr>
          <p:nvPr>
            <p:ph sz="half" idx="1"/>
          </p:nvPr>
        </p:nvSpPr>
        <p:spPr>
          <a:xfrm>
            <a:off x="944523" y="2027321"/>
            <a:ext cx="3645406" cy="3973286"/>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r>
              <a:rPr lang="en-US" dirty="0"/>
              <a:t>Choose </a:t>
            </a:r>
            <a:r>
              <a:rPr lang="en-US" dirty="0" err="1"/>
              <a:t>onel</a:t>
            </a:r>
            <a:r>
              <a:rPr lang="en-US" dirty="0"/>
              <a:t> of the options:</a:t>
            </a:r>
          </a:p>
          <a:p>
            <a:pPr marL="457200" indent="-457200">
              <a:buFont typeface="Arial" panose="020B0604020202020204" pitchFamily="34" charset="0"/>
              <a:buChar char="•"/>
            </a:pPr>
            <a:r>
              <a:rPr lang="en-US" dirty="0">
                <a:solidFill>
                  <a:srgbClr val="C00000"/>
                </a:solidFill>
              </a:rPr>
              <a:t>Chat.openai.com</a:t>
            </a:r>
          </a:p>
          <a:p>
            <a:r>
              <a:rPr lang="en-US" dirty="0"/>
              <a:t>      Sign up with your e-mail address</a:t>
            </a:r>
          </a:p>
          <a:p>
            <a:pPr marL="457200" indent="-457200">
              <a:buFont typeface="Arial" panose="020B0604020202020204" pitchFamily="34" charset="0"/>
              <a:buChar char="•"/>
            </a:pPr>
            <a:r>
              <a:rPr lang="en-US" dirty="0">
                <a:solidFill>
                  <a:srgbClr val="C00000"/>
                </a:solidFill>
              </a:rPr>
              <a:t>Or: Microsoft Edge, Copilot: </a:t>
            </a:r>
          </a:p>
          <a:p>
            <a:pPr marL="457200" indent="-457200">
              <a:buFont typeface="Arial" panose="020B0604020202020204" pitchFamily="34" charset="0"/>
              <a:buChar char="•"/>
            </a:pPr>
            <a:r>
              <a:rPr lang="en-US" dirty="0">
                <a:solidFill>
                  <a:srgbClr val="C00000"/>
                </a:solidFill>
              </a:rPr>
              <a:t>Or: </a:t>
            </a:r>
            <a:r>
              <a:rPr lang="en-US" dirty="0" err="1">
                <a:solidFill>
                  <a:srgbClr val="C00000"/>
                </a:solidFill>
              </a:rPr>
              <a:t>Fobizz</a:t>
            </a:r>
            <a:r>
              <a:rPr lang="en-US" dirty="0">
                <a:solidFill>
                  <a:srgbClr val="C00000"/>
                </a:solidFill>
              </a:rPr>
              <a:t> (anonymous)</a:t>
            </a:r>
          </a:p>
          <a:p>
            <a:pPr marL="365760" lvl="4"/>
            <a:r>
              <a:rPr lang="en-US" dirty="0"/>
              <a:t>If you do not want to use your e-mail address, use this shared space and chat with AI:</a:t>
            </a:r>
          </a:p>
          <a:p>
            <a:pPr marL="365760" lvl="4"/>
            <a:r>
              <a:rPr lang="en-US" dirty="0">
                <a:solidFill>
                  <a:srgbClr val="C00000"/>
                </a:solidFill>
              </a:rPr>
              <a:t>Find the FOBIZZ </a:t>
            </a:r>
            <a:r>
              <a:rPr lang="de-DE" dirty="0">
                <a:solidFill>
                  <a:srgbClr val="C00000"/>
                </a:solidFill>
              </a:rPr>
              <a:t>link </a:t>
            </a:r>
            <a:r>
              <a:rPr lang="de-DE" dirty="0" err="1">
                <a:solidFill>
                  <a:srgbClr val="C00000"/>
                </a:solidFill>
              </a:rPr>
              <a:t>here</a:t>
            </a:r>
            <a:r>
              <a:rPr lang="de-DE" dirty="0">
                <a:solidFill>
                  <a:srgbClr val="C00000"/>
                </a:solidFill>
              </a:rPr>
              <a:t>:</a:t>
            </a:r>
          </a:p>
          <a:p>
            <a:pPr marL="365760" lvl="4"/>
            <a:r>
              <a:rPr lang="en-US" dirty="0">
                <a:hlinkClick r:id="rId4"/>
              </a:rPr>
              <a:t>https://go.fobizz.com/?token=488109b87c955bd0</a:t>
            </a:r>
            <a:endParaRPr lang="en-AT" dirty="0"/>
          </a:p>
          <a:p>
            <a:pPr marL="365760" lvl="4"/>
            <a:endParaRPr lang="en-US" dirty="0">
              <a:solidFill>
                <a:srgbClr val="C00000"/>
              </a:solidFill>
            </a:endParaRPr>
          </a:p>
          <a:p>
            <a:pPr marL="365760" lvl="4"/>
            <a:endParaRPr lang="en-US" dirty="0">
              <a:solidFill>
                <a:srgbClr val="C00000"/>
              </a:solidFill>
            </a:endParaRPr>
          </a:p>
          <a:p>
            <a:pPr marL="365760" lvl="4"/>
            <a:endParaRPr lang="en-US" dirty="0"/>
          </a:p>
          <a:p>
            <a:endParaRPr lang="en-US" dirty="0"/>
          </a:p>
          <a:p>
            <a:endParaRPr lang="en-US" dirty="0"/>
          </a:p>
        </p:txBody>
      </p:sp>
      <p:sp>
        <p:nvSpPr>
          <p:cNvPr id="4" name="Content Placeholder 3">
            <a:extLst>
              <a:ext uri="{FF2B5EF4-FFF2-40B4-BE49-F238E27FC236}">
                <a16:creationId xmlns:a16="http://schemas.microsoft.com/office/drawing/2014/main" id="{006986C6-1432-72FB-97A9-BAEC2EABBED1}"/>
              </a:ext>
            </a:extLst>
          </p:cNvPr>
          <p:cNvSpPr>
            <a:spLocks noGrp="1"/>
          </p:cNvSpPr>
          <p:nvPr>
            <p:ph sz="half" idx="2"/>
          </p:nvPr>
        </p:nvSpPr>
        <p:spPr>
          <a:xfrm>
            <a:off x="5109882" y="867852"/>
            <a:ext cx="6484472" cy="5194491"/>
          </a:xfrm>
          <a:solidFill>
            <a:schemeClr val="tx2">
              <a:lumMod val="25000"/>
              <a:lumOff val="75000"/>
            </a:schemeClr>
          </a:solidFill>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r>
              <a:rPr lang="en-US" dirty="0"/>
              <a:t>Write a clear prompt</a:t>
            </a:r>
          </a:p>
          <a:p>
            <a:pPr marL="457200" indent="-457200">
              <a:buFont typeface="Arial" panose="020B0604020202020204" pitchFamily="34" charset="0"/>
              <a:buChar char="•"/>
            </a:pPr>
            <a:r>
              <a:rPr lang="en-US" dirty="0"/>
              <a:t>Choose a topic that you are going to teach in the near future.</a:t>
            </a:r>
          </a:p>
          <a:p>
            <a:pPr marL="457200" indent="-457200">
              <a:buFont typeface="Arial" panose="020B0604020202020204" pitchFamily="34" charset="0"/>
              <a:buChar char="•"/>
            </a:pPr>
            <a:r>
              <a:rPr lang="en-US" dirty="0"/>
              <a:t>Ask AI to produce an appropriate text for this topic.</a:t>
            </a:r>
          </a:p>
          <a:p>
            <a:pPr marL="457200" indent="-457200">
              <a:buFont typeface="Arial" panose="020B0604020202020204" pitchFamily="34" charset="0"/>
              <a:buChar char="•"/>
            </a:pPr>
            <a:r>
              <a:rPr lang="en-US" dirty="0"/>
              <a:t>Refine your prompt to get exactly what you want</a:t>
            </a:r>
            <a:r>
              <a:rPr lang="de-DE" dirty="0"/>
              <a:t>.</a:t>
            </a:r>
          </a:p>
          <a:p>
            <a:r>
              <a:rPr lang="de-DE" dirty="0"/>
              <a:t>………………………………………………………………………………………………………………………</a:t>
            </a:r>
          </a:p>
          <a:p>
            <a:pPr marL="457200" indent="-457200">
              <a:buFont typeface="Arial" panose="020B0604020202020204" pitchFamily="34" charset="0"/>
              <a:buChar char="•"/>
            </a:pPr>
            <a:r>
              <a:rPr lang="en-US" dirty="0"/>
              <a:t>Plenary discussion: How useful are the responses?</a:t>
            </a:r>
          </a:p>
          <a:p>
            <a:endParaRPr lang="en-AT" dirty="0"/>
          </a:p>
        </p:txBody>
      </p:sp>
      <p:pic>
        <p:nvPicPr>
          <p:cNvPr id="5" name="Picture 4">
            <a:extLst>
              <a:ext uri="{FF2B5EF4-FFF2-40B4-BE49-F238E27FC236}">
                <a16:creationId xmlns:a16="http://schemas.microsoft.com/office/drawing/2014/main" id="{BCD5962A-725D-6666-4CF1-168DB6E33302}"/>
              </a:ext>
            </a:extLst>
          </p:cNvPr>
          <p:cNvPicPr>
            <a:picLocks noChangeAspect="1"/>
          </p:cNvPicPr>
          <p:nvPr/>
        </p:nvPicPr>
        <p:blipFill>
          <a:blip r:embed="rId5"/>
          <a:stretch>
            <a:fillRect/>
          </a:stretch>
        </p:blipFill>
        <p:spPr>
          <a:xfrm>
            <a:off x="3765100" y="3248526"/>
            <a:ext cx="466790" cy="447737"/>
          </a:xfrm>
          <a:prstGeom prst="rect">
            <a:avLst/>
          </a:prstGeom>
        </p:spPr>
      </p:pic>
      <p:pic>
        <p:nvPicPr>
          <p:cNvPr id="15" name="Picture 14">
            <a:extLst>
              <a:ext uri="{FF2B5EF4-FFF2-40B4-BE49-F238E27FC236}">
                <a16:creationId xmlns:a16="http://schemas.microsoft.com/office/drawing/2014/main" id="{73F23B66-9885-97B8-1783-82C2C1AC36E5}"/>
              </a:ext>
            </a:extLst>
          </p:cNvPr>
          <p:cNvPicPr>
            <a:picLocks noChangeAspect="1"/>
          </p:cNvPicPr>
          <p:nvPr/>
        </p:nvPicPr>
        <p:blipFill>
          <a:blip r:embed="rId6"/>
          <a:stretch>
            <a:fillRect/>
          </a:stretch>
        </p:blipFill>
        <p:spPr>
          <a:xfrm>
            <a:off x="10676890" y="507762"/>
            <a:ext cx="732196" cy="905518"/>
          </a:xfrm>
          <a:prstGeom prst="rect">
            <a:avLst/>
          </a:prstGeom>
        </p:spPr>
      </p:pic>
      <p:sp>
        <p:nvSpPr>
          <p:cNvPr id="16" name="Arrow: Right 15">
            <a:extLst>
              <a:ext uri="{FF2B5EF4-FFF2-40B4-BE49-F238E27FC236}">
                <a16:creationId xmlns:a16="http://schemas.microsoft.com/office/drawing/2014/main" id="{6E90FB32-5CCB-46E3-C6A2-5707F8559F9C}"/>
              </a:ext>
            </a:extLst>
          </p:cNvPr>
          <p:cNvSpPr/>
          <p:nvPr/>
        </p:nvSpPr>
        <p:spPr>
          <a:xfrm>
            <a:off x="9458539" y="806116"/>
            <a:ext cx="1151021" cy="445168"/>
          </a:xfrm>
          <a:prstGeom prst="rightArrow">
            <a:avLst/>
          </a:prstGeom>
          <a:solidFill>
            <a:srgbClr val="C00000">
              <a:alpha val="65098"/>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DE" dirty="0"/>
              <a:t>10</a:t>
            </a:r>
            <a:r>
              <a:rPr lang="en-US" dirty="0"/>
              <a:t> minutes</a:t>
            </a:r>
            <a:endParaRPr lang="en-AT" dirty="0"/>
          </a:p>
        </p:txBody>
      </p:sp>
    </p:spTree>
    <p:extLst>
      <p:ext uri="{BB962C8B-B14F-4D97-AF65-F5344CB8AC3E}">
        <p14:creationId xmlns:p14="http://schemas.microsoft.com/office/powerpoint/2010/main" val="1168955871"/>
      </p:ext>
    </p:extLst>
  </p:cSld>
  <p:clrMapOvr>
    <a:masterClrMapping/>
  </p:clrMapOvr>
</p:sld>
</file>

<file path=ppt/theme/theme1.xml><?xml version="1.0" encoding="utf-8"?>
<a:theme xmlns:a="http://schemas.openxmlformats.org/drawingml/2006/main" name="Chitchat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613"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9DA41FD-8885-4378-8D5E-E904241DF825}">
  <we:reference id="wa200005669" version="2.0.0.0" store="en-US" storeType="OMEX"/>
  <we:alternateReferences>
    <we:reference id="WA200005669"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4623</Words>
  <Application>Microsoft Office PowerPoint</Application>
  <PresentationFormat>Widescreen</PresentationFormat>
  <Paragraphs>355</Paragraphs>
  <Slides>52</Slides>
  <Notes>1</Notes>
  <HiddenSlides>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Abadi</vt:lpstr>
      <vt:lpstr>-apple-system</vt:lpstr>
      <vt:lpstr>Aptos</vt:lpstr>
      <vt:lpstr>Aptos Display</vt:lpstr>
      <vt:lpstr>Arial</vt:lpstr>
      <vt:lpstr>Arial Nova Cond Light</vt:lpstr>
      <vt:lpstr>Comic Sans MS</vt:lpstr>
      <vt:lpstr>Segoe UI</vt:lpstr>
      <vt:lpstr>The Hand</vt:lpstr>
      <vt:lpstr>The Serif Hand</vt:lpstr>
      <vt:lpstr>Wingdings</vt:lpstr>
      <vt:lpstr>ChitchatVTI</vt:lpstr>
      <vt:lpstr>Using AI in the Language  classroom</vt:lpstr>
      <vt:lpstr>AI – What can it do for language learners?</vt:lpstr>
      <vt:lpstr>The 1st Rule of using AI: Outsource your doing,  not your thinking</vt:lpstr>
      <vt:lpstr>Have you tried using AI for your preparation or teaching?</vt:lpstr>
      <vt:lpstr> Find some Useful tools here: https://epep.at/?page_id=7418  </vt:lpstr>
      <vt:lpstr>Use Cases for Language Teachers</vt:lpstr>
      <vt:lpstr>AI engines + some useful Prompt Generators</vt:lpstr>
      <vt:lpstr>Good prompts are essential</vt:lpstr>
      <vt:lpstr>IT’s your Turn</vt:lpstr>
      <vt:lpstr>Let’s check the CEFR Level of your text. Is it suitable for your learners?</vt:lpstr>
      <vt:lpstr>Now let’s do some Magic</vt:lpstr>
      <vt:lpstr>Let’s try this out </vt:lpstr>
      <vt:lpstr>Let’s try this out </vt:lpstr>
      <vt:lpstr>PowerPoint Presentation</vt:lpstr>
      <vt:lpstr>A bit of Magic with padlet</vt:lpstr>
      <vt:lpstr>PowerPoint Presentation</vt:lpstr>
      <vt:lpstr>It’s your turn</vt:lpstr>
      <vt:lpstr>Why should I learn to do this, if AI can do it much better?</vt:lpstr>
      <vt:lpstr>How do students use AI?</vt:lpstr>
      <vt:lpstr>Safe and ethical Use cases for Language Learners</vt:lpstr>
      <vt:lpstr>Fobizz   a Safe Toolbox for teachers and learners</vt:lpstr>
      <vt:lpstr>Fobizz: Safe platform for teachers and students</vt:lpstr>
      <vt:lpstr>Now it’s your turn</vt:lpstr>
      <vt:lpstr>Using Fobizz tools for Feedback</vt:lpstr>
      <vt:lpstr>How can Chat GPT help improve my learners’ writing skills?</vt:lpstr>
      <vt:lpstr>How can Chat GPT help improve my learners’ writing skills?</vt:lpstr>
      <vt:lpstr>Example 2: Students use CHAT GPT themselves</vt:lpstr>
      <vt:lpstr>Example 1: year 3 -- Blog writing</vt:lpstr>
      <vt:lpstr>How does this work for the learners? Pros and Cons</vt:lpstr>
      <vt:lpstr>Instructions that help weaker learners</vt:lpstr>
      <vt:lpstr>Write a short text about your viewing habits (~120 words).  Use at least 3 quantifiers in your text. (quantifiers see EASY p. 110 / ex 1a) Mark the quantifiers in bold.</vt:lpstr>
      <vt:lpstr>Discussion Phase: Advantages and Disadvantages of AI</vt:lpstr>
      <vt:lpstr>4f Magazines and AI-Versions</vt:lpstr>
      <vt:lpstr>Describing pictures or scenes</vt:lpstr>
      <vt:lpstr>Writing Feedback given by  AI tools </vt:lpstr>
      <vt:lpstr>Feedback and help with formative Assessment</vt:lpstr>
      <vt:lpstr>Textimprovement with DeepL Write</vt:lpstr>
      <vt:lpstr>PowerPoint Presentation</vt:lpstr>
      <vt:lpstr>PowerPoint Presentation</vt:lpstr>
      <vt:lpstr>DeepL Write: corrections only – show changes</vt:lpstr>
      <vt:lpstr>DeepL Write – diplomatic tone </vt:lpstr>
      <vt:lpstr>DeepL write: Friendly tone</vt:lpstr>
      <vt:lpstr>PowerPoint Presentation</vt:lpstr>
      <vt:lpstr>PowerPoint Presentation</vt:lpstr>
      <vt:lpstr>Let’s assess the same texts with Fobizz</vt:lpstr>
      <vt:lpstr>PowerPoint Presentation</vt:lpstr>
      <vt:lpstr>PowerPoint Presentation</vt:lpstr>
      <vt:lpstr>PowerPoint Presentation</vt:lpstr>
      <vt:lpstr>Data Security ???</vt:lpstr>
      <vt:lpstr>Now it’s your turn</vt:lpstr>
      <vt:lpstr> Find some Useful tools here: https://epep.at/?page_id=7418  </vt:lpstr>
      <vt:lpstr>Please do not forget to answer the PH-NÖ feedback survey that has been sent to you by mail.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in Language Teaching</dc:title>
  <dc:creator>Pölzleitner Elisabeth</dc:creator>
  <cp:lastModifiedBy>Lis Polzleitner</cp:lastModifiedBy>
  <cp:revision>89</cp:revision>
  <dcterms:created xsi:type="dcterms:W3CDTF">2023-06-11T09:10:59Z</dcterms:created>
  <dcterms:modified xsi:type="dcterms:W3CDTF">2025-03-12T14:25:01Z</dcterms:modified>
</cp:coreProperties>
</file>