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 /><Relationship Id="rId2" Type="http://schemas.openxmlformats.org/officeDocument/2006/relationships/officeDocument" Target="ppt/presentation.xml" /><Relationship Id="rId1" Type="http://schemas.microsoft.com/office/2011/relationships/webextensiontaskpanes" Target="ppt/webextensions/taskpanes.xml" /><Relationship Id="rId5" Type="http://schemas.openxmlformats.org/officeDocument/2006/relationships/extended-properties" Target="docProps/app.xml" /><Relationship Id="rId4" Type="http://schemas.openxmlformats.org/package/2006/relationships/metadata/core-properties" Target="docProps/core.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2" r:id="rId3"/>
    <p:sldId id="265" r:id="rId4"/>
    <p:sldId id="298" r:id="rId5"/>
    <p:sldId id="272" r:id="rId6"/>
    <p:sldId id="277" r:id="rId7"/>
    <p:sldId id="269" r:id="rId8"/>
    <p:sldId id="301" r:id="rId9"/>
    <p:sldId id="271" r:id="rId10"/>
    <p:sldId id="270" r:id="rId11"/>
    <p:sldId id="302" r:id="rId12"/>
    <p:sldId id="284" r:id="rId13"/>
    <p:sldId id="296" r:id="rId14"/>
    <p:sldId id="299" r:id="rId15"/>
    <p:sldId id="303" r:id="rId16"/>
    <p:sldId id="257" r:id="rId17"/>
    <p:sldId id="258" r:id="rId18"/>
    <p:sldId id="261" r:id="rId19"/>
    <p:sldId id="262" r:id="rId20"/>
    <p:sldId id="264" r:id="rId21"/>
    <p:sldId id="259" r:id="rId22"/>
    <p:sldId id="260" r:id="rId23"/>
    <p:sldId id="263" r:id="rId24"/>
    <p:sldId id="278" r:id="rId25"/>
    <p:sldId id="306" r:id="rId26"/>
    <p:sldId id="286" r:id="rId27"/>
    <p:sldId id="274" r:id="rId28"/>
    <p:sldId id="275" r:id="rId29"/>
    <p:sldId id="289" r:id="rId30"/>
    <p:sldId id="290" r:id="rId31"/>
    <p:sldId id="307" r:id="rId32"/>
    <p:sldId id="308" r:id="rId33"/>
    <p:sldId id="309" r:id="rId34"/>
    <p:sldId id="287" r:id="rId35"/>
    <p:sldId id="288" r:id="rId36"/>
    <p:sldId id="294" r:id="rId37"/>
    <p:sldId id="266" r:id="rId38"/>
    <p:sldId id="295" r:id="rId39"/>
    <p:sldId id="280" r:id="rId40"/>
    <p:sldId id="279" r:id="rId41"/>
    <p:sldId id="305" r:id="rId42"/>
    <p:sldId id="283" r:id="rId43"/>
    <p:sldId id="304" r:id="rId44"/>
    <p:sldId id="281" r:id="rId45"/>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C40602-4E25-43F4-ADA8-D8A44455C307}">
          <p14:sldIdLst>
            <p14:sldId id="256"/>
            <p14:sldId id="282"/>
            <p14:sldId id="265"/>
          </p14:sldIdLst>
        </p14:section>
        <p14:section name="AI for teachers" id="{665B9B51-A6E6-4DEE-A5FD-5447C23FE227}">
          <p14:sldIdLst>
            <p14:sldId id="298"/>
            <p14:sldId id="272"/>
            <p14:sldId id="277"/>
            <p14:sldId id="269"/>
            <p14:sldId id="301"/>
            <p14:sldId id="271"/>
            <p14:sldId id="270"/>
            <p14:sldId id="302"/>
            <p14:sldId id="284"/>
            <p14:sldId id="296"/>
            <p14:sldId id="299"/>
          </p14:sldIdLst>
        </p14:section>
        <p14:section name="AI for students: examples" id="{1FE2948F-B157-4EC6-854E-28BA7E822E1D}">
          <p14:sldIdLst>
            <p14:sldId id="303"/>
            <p14:sldId id="257"/>
            <p14:sldId id="258"/>
            <p14:sldId id="261"/>
            <p14:sldId id="262"/>
            <p14:sldId id="264"/>
            <p14:sldId id="259"/>
            <p14:sldId id="260"/>
            <p14:sldId id="263"/>
            <p14:sldId id="278"/>
            <p14:sldId id="306"/>
          </p14:sldIdLst>
        </p14:section>
        <p14:section name="Writing Feedback" id="{6E40CF63-8374-4BDF-90EE-6FE732ECB92F}">
          <p14:sldIdLst>
            <p14:sldId id="286"/>
            <p14:sldId id="274"/>
            <p14:sldId id="275"/>
            <p14:sldId id="289"/>
            <p14:sldId id="290"/>
            <p14:sldId id="307"/>
            <p14:sldId id="308"/>
            <p14:sldId id="309"/>
            <p14:sldId id="287"/>
            <p14:sldId id="288"/>
            <p14:sldId id="294"/>
            <p14:sldId id="266"/>
            <p14:sldId id="295"/>
            <p14:sldId id="280"/>
          </p14:sldIdLst>
        </p14:section>
        <p14:section name="Assessment Help" id="{025C07FC-FEF4-4FAC-A6A8-76C990004C44}">
          <p14:sldIdLst>
            <p14:sldId id="279"/>
            <p14:sldId id="305"/>
          </p14:sldIdLst>
        </p14:section>
        <p14:section name="Data Security in school" id="{CCBB4DB5-7D05-44DB-9115-5E5A8CA0DB7B}">
          <p14:sldIdLst>
            <p14:sldId id="283"/>
            <p14:sldId id="304"/>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818"/>
    <a:srgbClr val="AC2031"/>
    <a:srgbClr val="990033"/>
    <a:srgbClr val="C9556B"/>
    <a:srgbClr val="32EC5A"/>
    <a:srgbClr val="3CE287"/>
    <a:srgbClr val="94F32B"/>
    <a:srgbClr val="2FEF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2" autoAdjust="0"/>
    <p:restoredTop sz="94660"/>
  </p:normalViewPr>
  <p:slideViewPr>
    <p:cSldViewPr snapToGrid="0">
      <p:cViewPr>
        <p:scale>
          <a:sx n="65" d="100"/>
          <a:sy n="65" d="100"/>
        </p:scale>
        <p:origin x="752" y="548"/>
      </p:cViewPr>
      <p:guideLst/>
    </p:cSldViewPr>
  </p:slideViewPr>
  <p:notesTextViewPr>
    <p:cViewPr>
      <p:scale>
        <a:sx n="1" d="1"/>
        <a:sy n="1" d="1"/>
      </p:scale>
      <p:origin x="0" y="0"/>
    </p:cViewPr>
  </p:notesTextViewPr>
  <p:sorterViewPr>
    <p:cViewPr>
      <p:scale>
        <a:sx n="80" d="100"/>
        <a:sy n="80" d="100"/>
      </p:scale>
      <p:origin x="0" y="-86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theme" Target="theme/theme1.xml" /><Relationship Id="rId8" Type="http://schemas.openxmlformats.org/officeDocument/2006/relationships/slide" Target="slides/slide7.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2:33.624"/>
    </inkml:context>
    <inkml:brush xml:id="br0">
      <inkml:brushProperty name="width" value="0.05" units="cm"/>
      <inkml:brushProperty name="height" value="0.05" units="cm"/>
      <inkml:brushProperty name="color" value="#E71224"/>
    </inkml:brush>
  </inkml:definitions>
  <inkml:trace contextRef="#ctx0" brushRef="#br0">5230 408 24575,'0'0'0,"0"0"0,0 0 0,0 0 0,-2-1 0,-479-127-1067,-109-27-379,345 107 947,-364-26 0,-254 72-499,592 26 403,2 12 0,2 11 0,-377 118 0,418-89 80,6 19 375,161-64 351,-87 60 1,107-62 179,1 2 1,-62 65 0,80-73 72,1 0-1,1 0 1,1 2 0,1 0 0,-14 31 0,23-39-192,0 1 1,1-1-1,0 1 1,2 0-1,0 1 1,1-1 0,1 0-1,1 1 1,1 25-1,3-11-199,2-1-1,1 1 0,2-1 0,20 55 1,-6-33-35,54 95 0,-40-93-106,1-2 0,3-2 0,92 92-1,168 111-203,-183-171 231,4-4 0,4-6 1,2-5-1,172 66 1,217 39-1065,12-43 1194,-239-76-89,2-13 0,404 8 0,697-95-1654,-667-28 1373,-6-49-240,-386 40 346,-7-24 181,-260 79 24,0-2 0,-2-4 1,112-74-1,-138 79 473,-2-1 1,0-3 0,-2 0-1,-1-2 1,-2-2-1,51-74 1,-71 92-442,-1-1 0,0 1 0,-1-2 0,-1 1-1,-1-1 1,-1-1 0,-1 1 0,0-1 0,-2 0 0,0 0 0,-1-27 0,-3 12-104,-2 1-1,-2 0 0,-1 0 1,-20-63-1,8 47-89,-2 1 0,-40-73 1,21 58-75,-2 2 0,-3 2 0,-3 2 0,-2 2 0,-100-90 0,82 90-14,-3 4 0,-2 2 0,-3 4 1,-134-63-1,89 58-672,-3 7 0,-199-47 0,-269-7-1181,37 56 495,300 33 2657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2:36.193"/>
    </inkml:context>
    <inkml:brush xml:id="br0">
      <inkml:brushProperty name="width" value="0.05" units="cm"/>
      <inkml:brushProperty name="height" value="0.05" units="cm"/>
      <inkml:brushProperty name="color" value="#E71224"/>
    </inkml:brush>
  </inkml:definitions>
  <inkml:trace contextRef="#ctx0" brushRef="#br0">3177 148 24575,'-36'-19'0,"13"10"0,-2 0 0,-38-7 0,-55-4 0,99 17 0,-186-23-712,-1 9-1,-1 9 0,0 8 1,-367 51-1,444-30 720,-142 45 0,182-38-65,2 3 0,-116 60 0,110-39-125,3 3 0,2 4 0,-147 128 0,211-165 376,1 2 0,0 1 0,2 1-1,-26 40 1,40-54-5,0 1-1,1 1 0,1-1 0,1 1 0,0 0 0,0 1 1,2-1-1,-1 1 0,2-1 0,0 1 0,1 0 1,1 22-1,2-14-103,2 0 0,0 0 0,2-1 1,0 1-1,1-1 0,2 0 0,11 21 0,2-2 44,2 0 0,43 55 0,-17-35-317,2-2 0,2-3 0,68 54 0,-45-49-184,2-3-1,95 50 1,113 30 134,15-33 174,8-21 92,1-12 7,-279-65-34,823 166 0,-596-134 0,348 8 0,59-75-914,-6-66 0,-153-4 914,41-8 0,-402 79-27,559-108-572,-11-49 127,154-149 573,-625 217 101,-199 101 170,0-1-1,-1-2 0,-1 0 1,0-2-1,-2 0 0,29-37 0,-39 43-184,0-1-1,-1 0 0,-1 0 0,-1-1 0,0 0 1,8-30-1,-12 32-93,0 0 0,-1 0 1,0-1-1,-1 1 0,-1 0 0,-1-1 1,0 1-1,-4-24 0,-1 17-84,-1-1 0,0 1 0,-2 0 0,0 0-1,-1 1 1,-24-35 0,7 19-112,-2 0 0,-48-46 0,24 33-310,-2 2 0,-2 2 0,-77-45 0,53 44 54,-1 3 0,-96-34 0,59 34-187,-129-27 0,-127-1-1152,-263 6 766,-4 33-1246,-883 45 2178,175 80 114,1101-68 457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3:14.94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4:21.300"/>
    </inkml:context>
    <inkml:brush xml:id="br0">
      <inkml:brushProperty name="width" value="0.05" units="cm"/>
      <inkml:brushProperty name="height" value="0.05" units="cm"/>
      <inkml:brushProperty name="color" value="#E71224"/>
    </inkml:brush>
  </inkml:definitions>
  <inkml:trace contextRef="#ctx0" brushRef="#br0">4864 486 24575,'-2'-1'0,"-63"-44"-129,-2 4 0,-2 2 0,-1 3 0,-108-38 0,46 31-461,-228-44 0,-354-16-570,495 87 847,-285 15 1,301 15 312,-386 77 0,460-60 0,1 6 0,2 6 0,-239 117 0,58 24-2812,226-127 1168,-116 107 0,147-115 1687,-84 106 1,104-112 307,1 0 0,2 2 0,-25 59 0,44-87-147,2 1-1,0 0 1,-6 29 0,10-34 410,1 1 1,0-1-1,0 0 1,2 1-1,3 24 1,2-8-79,1-1-1,2 0 1,1-1-1,22 45 1,-9-29-190,2-2 1,33 43-1,-30-50-346,1-2 0,1 0 0,2-2 0,2-1 0,71 49 0,-57-50 0,1-2 0,1-1 0,1-3 0,73 22 0,148 26-349,4-20 1,308 15 348,3-52 0,32-44 0,-3-40 0,-229 11 0,-262 34 0,129-44 0,-182 44-9,-2-3 0,-1-4 1,65-39-1,-85 41-5,-2-2 0,-1-2-1,-2-2 1,65-68 0,-91 85 114,-2-1 1,0-1-1,15-28 1,-22 33-34,-1 0-1,-1 0 1,0-1 0,-2 0 0,7-27 0,-8 18-61,-1 1 0,-1-1 0,-1 0 0,-1 0 0,-1 0 0,-2 0 1,0 1-1,-2-1 0,-1 1 0,-1 0 0,-16-38 0,12 37-39,-2 1 0,-1 1 0,-1 0 0,0 1 0,-2 0 0,-1 1 0,-1 2 0,0 0 0,-2 0 0,-38-27 0,-70-31-2202,-4 11-3431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13679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51820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17836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6218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79108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28741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46700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17036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03905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71714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11/4/2024</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8103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11/4/2024</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38488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let-s-do-it-reminder-post-note-1432952/" TargetMode="External" /><Relationship Id="rId7" Type="http://schemas.openxmlformats.org/officeDocument/2006/relationships/image" Target="../media/image11.jpg" /><Relationship Id="rId2" Type="http://schemas.openxmlformats.org/officeDocument/2006/relationships/image" Target="../media/image6.png" /><Relationship Id="rId1" Type="http://schemas.openxmlformats.org/officeDocument/2006/relationships/slideLayout" Target="../slideLayouts/slideLayout4.xml" /><Relationship Id="rId6" Type="http://schemas.openxmlformats.org/officeDocument/2006/relationships/hyperlink" Target="https://app.diffit.me/" TargetMode="External" /><Relationship Id="rId5" Type="http://schemas.openxmlformats.org/officeDocument/2006/relationships/image" Target="../media/image9.png" /><Relationship Id="rId4" Type="http://schemas.openxmlformats.org/officeDocument/2006/relationships/image" Target="../media/image8.png" /></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let-s-do-it-reminder-post-note-1432952/" TargetMode="External" /><Relationship Id="rId7" Type="http://schemas.openxmlformats.org/officeDocument/2006/relationships/image" Target="../media/image12.png" /><Relationship Id="rId2" Type="http://schemas.openxmlformats.org/officeDocument/2006/relationships/image" Target="../media/image6.png" /><Relationship Id="rId1" Type="http://schemas.openxmlformats.org/officeDocument/2006/relationships/slideLayout" Target="../slideLayouts/slideLayout4.xml" /><Relationship Id="rId6" Type="http://schemas.openxmlformats.org/officeDocument/2006/relationships/hyperlink" Target="https://app.diffit.me/" TargetMode="External" /><Relationship Id="rId5" Type="http://schemas.openxmlformats.org/officeDocument/2006/relationships/image" Target="../media/image9.png" /><Relationship Id="rId4" Type="http://schemas.openxmlformats.org/officeDocument/2006/relationships/image" Target="../media/image8.png" /></Relationships>
</file>

<file path=ppt/slides/_rels/slide12.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hyperlink" Target="https://padlet.com/referrals/lispolzleitner" TargetMode="External" /><Relationship Id="rId1" Type="http://schemas.openxmlformats.org/officeDocument/2006/relationships/slideLayout" Target="../slideLayouts/slideLayout2.xml" /><Relationship Id="rId4" Type="http://schemas.openxmlformats.org/officeDocument/2006/relationships/image" Target="../media/image13.png" /></Relationships>
</file>

<file path=ppt/slides/_rels/slide13.xml.rels><?xml version="1.0" encoding="UTF-8" standalone="yes"?>
<Relationships xmlns="http://schemas.openxmlformats.org/package/2006/relationships"><Relationship Id="rId3" Type="http://schemas.openxmlformats.org/officeDocument/2006/relationships/image" Target="../media/image14.png" /><Relationship Id="rId7" Type="http://schemas.openxmlformats.org/officeDocument/2006/relationships/hyperlink" Target="https://pixabay.com/en/let-s-do-it-reminder-post-note-1432952/" TargetMode="External" /><Relationship Id="rId2" Type="http://schemas.openxmlformats.org/officeDocument/2006/relationships/image" Target="../media/image10.png" /><Relationship Id="rId1" Type="http://schemas.openxmlformats.org/officeDocument/2006/relationships/slideLayout" Target="../slideLayouts/slideLayout4.xml" /><Relationship Id="rId6" Type="http://schemas.openxmlformats.org/officeDocument/2006/relationships/image" Target="../media/image6.png" /><Relationship Id="rId5" Type="http://schemas.openxmlformats.org/officeDocument/2006/relationships/image" Target="../media/image8.png" /><Relationship Id="rId4" Type="http://schemas.openxmlformats.org/officeDocument/2006/relationships/hyperlink" Target="https://padlet.com/referrals/lispolzleitner" TargetMode="External" /></Relationships>
</file>

<file path=ppt/slides/_rels/slide1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hyperlink" Target="https://play.ht/" TargetMode="External" /><Relationship Id="rId1" Type="http://schemas.openxmlformats.org/officeDocument/2006/relationships/slideLayout" Target="../slideLayouts/slideLayout4.xml" /><Relationship Id="rId4" Type="http://schemas.openxmlformats.org/officeDocument/2006/relationships/image" Target="../media/image10.png" /></Relationships>
</file>

<file path=ppt/slides/_rels/slide15.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3" Type="http://schemas.openxmlformats.org/officeDocument/2006/relationships/hyperlink" Target="https://www.polzleitner.com/epep/0-NMS/LisandLaura/03-Klasse/I-survived/I-survived-booklet.pdf" TargetMode="External" /><Relationship Id="rId2" Type="http://schemas.openxmlformats.org/officeDocument/2006/relationships/image" Target="../media/image18.png" /><Relationship Id="rId1" Type="http://schemas.openxmlformats.org/officeDocument/2006/relationships/slideLayout" Target="../slideLayouts/slideLayout2.xml" /><Relationship Id="rId4" Type="http://schemas.openxmlformats.org/officeDocument/2006/relationships/image" Target="../media/image19.png" /></Relationships>
</file>

<file path=ppt/slides/_rels/slide18.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hyperlink" Target="https://www.polzleitner.com/epep/0-NMS/LisandLaura/04-Klasse/Magazine-writing/magazine-writing-NMS.pdf" TargetMode="Externa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hyperlink" Target="https://read.bookcreator.com/library/-NXeyhk7xV3qqGOTbpJk" TargetMode="External" /><Relationship Id="rId1" Type="http://schemas.openxmlformats.org/officeDocument/2006/relationships/slideLayout" Target="../slideLayouts/slideLayout2.xml" /><Relationship Id="rId4" Type="http://schemas.openxmlformats.org/officeDocument/2006/relationships/image" Target="../media/image24.png" /></Relationships>
</file>

<file path=ppt/slides/_rels/slide24.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3" Type="http://schemas.openxmlformats.org/officeDocument/2006/relationships/hyperlink" Target="https://www.polzleitner.com/epep/0-AI-project/sample-units-for-teaching/holiday-pictures-future-and-past.docx" TargetMode="External" /><Relationship Id="rId2" Type="http://schemas.openxmlformats.org/officeDocument/2006/relationships/image" Target="../media/image26.png" /><Relationship Id="rId1" Type="http://schemas.openxmlformats.org/officeDocument/2006/relationships/slideLayout" Target="../slideLayouts/slideLayout4.xml" /></Relationships>
</file>

<file path=ppt/slides/_rels/slide26.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3" Type="http://schemas.openxmlformats.org/officeDocument/2006/relationships/hyperlink" Target="https://www.deepl.com/write" TargetMode="External" /><Relationship Id="rId2" Type="http://schemas.openxmlformats.org/officeDocument/2006/relationships/image" Target="../media/image28.png" /><Relationship Id="rId1" Type="http://schemas.openxmlformats.org/officeDocument/2006/relationships/slideLayout" Target="../slideLayouts/slideLayout4.xml" /></Relationships>
</file>

<file path=ppt/slides/_rels/slide28.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4.xml" /></Relationships>
</file>

<file path=ppt/slides/_rels/slide29.xml.rels><?xml version="1.0" encoding="UTF-8" standalone="yes"?>
<Relationships xmlns="http://schemas.openxmlformats.org/package/2006/relationships"><Relationship Id="rId3" Type="http://schemas.openxmlformats.org/officeDocument/2006/relationships/customXml" Target="../ink/ink1.xml" /><Relationship Id="rId7" Type="http://schemas.openxmlformats.org/officeDocument/2006/relationships/image" Target="../media/image31.png" /><Relationship Id="rId2" Type="http://schemas.openxmlformats.org/officeDocument/2006/relationships/image" Target="../media/image30.png" /><Relationship Id="rId1" Type="http://schemas.openxmlformats.org/officeDocument/2006/relationships/slideLayout" Target="../slideLayouts/slideLayout7.xml" /><Relationship Id="rId6" Type="http://schemas.openxmlformats.org/officeDocument/2006/relationships/image" Target="NULL" /><Relationship Id="rId5" Type="http://schemas.openxmlformats.org/officeDocument/2006/relationships/customXml" Target="../ink/ink2.xml" /><Relationship Id="rId4" Type="http://schemas.openxmlformats.org/officeDocument/2006/relationships/image" Target="NULL" /></Relationships>
</file>

<file path=ppt/slides/_rels/slide3.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NULL" /><Relationship Id="rId2" Type="http://schemas.openxmlformats.org/officeDocument/2006/relationships/customXml" Target="../ink/ink3.xml" /><Relationship Id="rId1" Type="http://schemas.openxmlformats.org/officeDocument/2006/relationships/slideLayout" Target="../slideLayouts/slideLayout7.xml" /><Relationship Id="rId6" Type="http://schemas.openxmlformats.org/officeDocument/2006/relationships/image" Target="NULL" /><Relationship Id="rId5" Type="http://schemas.openxmlformats.org/officeDocument/2006/relationships/customXml" Target="../ink/ink4.xml" /><Relationship Id="rId4" Type="http://schemas.openxmlformats.org/officeDocument/2006/relationships/image" Target="../media/image32.png" /></Relationships>
</file>

<file path=ppt/slides/_rels/slide31.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3.png" /><Relationship Id="rId1" Type="http://schemas.openxmlformats.org/officeDocument/2006/relationships/slideLayout" Target="../slideLayouts/slideLayout5.xml" /></Relationships>
</file>

<file path=ppt/slides/_rels/slide32.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1.png" /><Relationship Id="rId1" Type="http://schemas.openxmlformats.org/officeDocument/2006/relationships/slideLayout" Target="../slideLayouts/slideLayout5.xml" /></Relationships>
</file>

<file path=ppt/slides/_rels/slide33.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1.png" /><Relationship Id="rId1" Type="http://schemas.openxmlformats.org/officeDocument/2006/relationships/slideLayout" Target="../slideLayouts/slideLayout5.xml" /></Relationships>
</file>

<file path=ppt/slides/_rels/slide34.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hyperlink" Target="https://gibsters.com/gb/?p=2312" TargetMode="External"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5.xml" /></Relationships>
</file>

<file path=ppt/slides/_rels/slide36.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6.xml" /></Relationships>
</file>

<file path=ppt/slides/_rels/slide37.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41.png" /><Relationship Id="rId1" Type="http://schemas.openxmlformats.org/officeDocument/2006/relationships/slideLayout" Target="../slideLayouts/slideLayout2.xml" /><Relationship Id="rId4" Type="http://schemas.openxmlformats.org/officeDocument/2006/relationships/hyperlink" Target="https://pixabay.com/en/let-s-do-it-reminder-post-note-1432952/" TargetMode="External" /></Relationships>
</file>

<file path=ppt/slides/_rels/slide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hyperlink" Target="https://www.polzleitner.com/epep/0-AI-project/AI-impulse/AI-Prompt-for-WritingScale3-4.docx" TargetMode="External" /><Relationship Id="rId1" Type="http://schemas.openxmlformats.org/officeDocument/2006/relationships/slideLayout" Target="../slideLayouts/slideLayout4.xml" /></Relationships>
</file>

<file path=ppt/slides/_rels/slide41.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1.xml" /><Relationship Id="rId6" Type="http://schemas.openxmlformats.org/officeDocument/2006/relationships/hyperlink" Target="https://www.polzleitner.com/epep/0-AI-project/grading-samples/new-version/5-texts-5-tools.docx" TargetMode="External" /><Relationship Id="rId5" Type="http://schemas.openxmlformats.org/officeDocument/2006/relationships/hyperlink" Target="https://www.polzleitner.com/epep/0-AI-project/grading-samples/new-version/5-texts-AI-grading-new.xlsx" TargetMode="External" /><Relationship Id="rId4" Type="http://schemas.openxmlformats.org/officeDocument/2006/relationships/hyperlink" Target="https://pixabay.com/id/vectors/perhatian-peringatan-tanda-segitiga-297169/" TargetMode="External" /></Relationships>
</file>

<file path=ppt/slides/_rels/slide42.xml.rels><?xml version="1.0" encoding="UTF-8" standalone="yes"?>
<Relationships xmlns="http://schemas.openxmlformats.org/package/2006/relationships"><Relationship Id="rId3" Type="http://schemas.openxmlformats.org/officeDocument/2006/relationships/hyperlink" Target="https://fobizz.com/" TargetMode="External" /><Relationship Id="rId7" Type="http://schemas.openxmlformats.org/officeDocument/2006/relationships/hyperlink" Target="https://creativecommons.org/licenses/by-sa/3.0/" TargetMode="External" /><Relationship Id="rId2" Type="http://schemas.openxmlformats.org/officeDocument/2006/relationships/image" Target="../media/image45.png" /><Relationship Id="rId1" Type="http://schemas.openxmlformats.org/officeDocument/2006/relationships/slideLayout" Target="../slideLayouts/slideLayout2.xml" /><Relationship Id="rId6" Type="http://schemas.openxmlformats.org/officeDocument/2006/relationships/hyperlink" Target="https://dev.twsiyuan.com/2018/10/add-an-ssh-key-to-github.html" TargetMode="External" /><Relationship Id="rId5" Type="http://schemas.openxmlformats.org/officeDocument/2006/relationships/image" Target="../media/image46.jpg" /><Relationship Id="rId4" Type="http://schemas.openxmlformats.org/officeDocument/2006/relationships/hyperlink" Target="https://go.fobizz.com/?token=488109b87c955bd0" TargetMode="External" /></Relationships>
</file>

<file path=ppt/slides/_rels/slide43.xml.rels><?xml version="1.0" encoding="UTF-8" standalone="yes"?>
<Relationships xmlns="http://schemas.openxmlformats.org/package/2006/relationships"><Relationship Id="rId3" Type="http://schemas.openxmlformats.org/officeDocument/2006/relationships/image" Target="../media/image46.jpg" /><Relationship Id="rId7" Type="http://schemas.openxmlformats.org/officeDocument/2006/relationships/hyperlink" Target="https://pixabay.com/en/let-s-do-it-reminder-post-note-1432952/" TargetMode="External" /><Relationship Id="rId2" Type="http://schemas.openxmlformats.org/officeDocument/2006/relationships/image" Target="../media/image47.png" /><Relationship Id="rId1" Type="http://schemas.openxmlformats.org/officeDocument/2006/relationships/slideLayout" Target="../slideLayouts/slideLayout1.xml" /><Relationship Id="rId6" Type="http://schemas.openxmlformats.org/officeDocument/2006/relationships/image" Target="../media/image6.png" /><Relationship Id="rId5" Type="http://schemas.openxmlformats.org/officeDocument/2006/relationships/hyperlink" Target="https://creativecommons.org/licenses/by-sa/3.0/" TargetMode="External" /><Relationship Id="rId4" Type="http://schemas.openxmlformats.org/officeDocument/2006/relationships/hyperlink" Target="https://dev.twsiyuan.com/2018/10/add-an-ssh-key-to-github.html" TargetMode="External" /></Relationships>
</file>

<file path=ppt/slides/_rels/slide44.xml.rels><?xml version="1.0" encoding="UTF-8" standalone="yes"?>
<Relationships xmlns="http://schemas.openxmlformats.org/package/2006/relationships"><Relationship Id="rId8" Type="http://schemas.openxmlformats.org/officeDocument/2006/relationships/hyperlink" Target="https://pixabay.com/en/let-s-do-it-reminder-post-note-1432952/" TargetMode="External" /><Relationship Id="rId3" Type="http://schemas.openxmlformats.org/officeDocument/2006/relationships/image" Target="../media/image47.png" /><Relationship Id="rId7" Type="http://schemas.openxmlformats.org/officeDocument/2006/relationships/image" Target="../media/image6.png" /><Relationship Id="rId2" Type="http://schemas.openxmlformats.org/officeDocument/2006/relationships/image" Target="../media/image48.png" /><Relationship Id="rId1" Type="http://schemas.openxmlformats.org/officeDocument/2006/relationships/slideLayout" Target="../slideLayouts/slideLayout1.xml" /><Relationship Id="rId6" Type="http://schemas.openxmlformats.org/officeDocument/2006/relationships/hyperlink" Target="https://creativecommons.org/licenses/by-sa/3.0/" TargetMode="External" /><Relationship Id="rId5" Type="http://schemas.openxmlformats.org/officeDocument/2006/relationships/hyperlink" Target="https://dev.twsiyuan.com/2018/10/add-an-ssh-key-to-github.html" TargetMode="External" /><Relationship Id="rId4" Type="http://schemas.openxmlformats.org/officeDocument/2006/relationships/image" Target="../media/image46.jpg" /></Relationships>
</file>

<file path=ppt/slides/_rels/slide5.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4.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let-s-do-it-reminder-post-note-1432952/" TargetMode="External" /><Relationship Id="rId2" Type="http://schemas.openxmlformats.org/officeDocument/2006/relationships/image" Target="../media/image6.png" /><Relationship Id="rId1" Type="http://schemas.openxmlformats.org/officeDocument/2006/relationships/slideLayout" Target="../slideLayouts/slideLayout4.xml" /><Relationship Id="rId6" Type="http://schemas.openxmlformats.org/officeDocument/2006/relationships/image" Target="../media/image8.png" /><Relationship Id="rId5" Type="http://schemas.openxmlformats.org/officeDocument/2006/relationships/image" Target="../media/image7.png" /><Relationship Id="rId4" Type="http://schemas.openxmlformats.org/officeDocument/2006/relationships/hyperlink" Target="https://go.fobizz.com/?token=488109b87c955bd0" TargetMode="External" /></Relationships>
</file>

<file path=ppt/slides/_rels/slide9.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hyperlink" Target="https://app.diffit.me/" TargetMode="External" /><Relationship Id="rId1" Type="http://schemas.openxmlformats.org/officeDocument/2006/relationships/slideLayout" Target="../slideLayouts/slideLayout4.xml" /><Relationship Id="rId4" Type="http://schemas.openxmlformats.org/officeDocument/2006/relationships/image" Target="../media/image10.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B0C63E3-982C-4BBD-8447-8261AE06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a:extLst>
              <a:ext uri="{FF2B5EF4-FFF2-40B4-BE49-F238E27FC236}">
                <a16:creationId xmlns:a16="http://schemas.microsoft.com/office/drawing/2014/main" id="{2ACE7B2B-5BDF-BFED-BFA1-69358D172972}"/>
              </a:ext>
            </a:extLst>
          </p:cNvPr>
          <p:cNvPicPr>
            <a:picLocks noChangeAspect="1"/>
          </p:cNvPicPr>
          <p:nvPr/>
        </p:nvPicPr>
        <p:blipFill rotWithShape="1">
          <a:blip r:embed="rId2"/>
          <a:srcRect t="25000"/>
          <a:stretch/>
        </p:blipFill>
        <p:spPr>
          <a:xfrm>
            <a:off x="0" y="0"/>
            <a:ext cx="12191980" cy="6857990"/>
          </a:xfrm>
          <a:prstGeom prst="rect">
            <a:avLst/>
          </a:prstGeom>
        </p:spPr>
      </p:pic>
      <p:sp>
        <p:nvSpPr>
          <p:cNvPr id="23" name="Freeform: Shape 22">
            <a:extLst>
              <a:ext uri="{FF2B5EF4-FFF2-40B4-BE49-F238E27FC236}">
                <a16:creationId xmlns:a16="http://schemas.microsoft.com/office/drawing/2014/main" id="{D1E7105B-33FE-49A2-B3D1-C73B1FE15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20131" y="3988417"/>
            <a:ext cx="5898441" cy="2407359"/>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186170 w 9715354"/>
              <a:gd name="connsiteY11" fmla="*/ 4249291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394607 w 9657603"/>
              <a:gd name="connsiteY0" fmla="*/ 3457 h 4586593"/>
              <a:gd name="connsiteX1" fmla="*/ 9623018 w 9657603"/>
              <a:gd name="connsiteY1" fmla="*/ 99832 h 4586593"/>
              <a:gd name="connsiteX2" fmla="*/ 9630862 w 9657603"/>
              <a:gd name="connsiteY2" fmla="*/ 1857734 h 4586593"/>
              <a:gd name="connsiteX3" fmla="*/ 9623388 w 9657603"/>
              <a:gd name="connsiteY3" fmla="*/ 4161358 h 4586593"/>
              <a:gd name="connsiteX4" fmla="*/ 9112010 w 9657603"/>
              <a:gd name="connsiteY4" fmla="*/ 4182507 h 4586593"/>
              <a:gd name="connsiteX5" fmla="*/ 8329872 w 9657603"/>
              <a:gd name="connsiteY5" fmla="*/ 4204128 h 4586593"/>
              <a:gd name="connsiteX6" fmla="*/ 7945243 w 9657603"/>
              <a:gd name="connsiteY6" fmla="*/ 4209360 h 4586593"/>
              <a:gd name="connsiteX7" fmla="*/ 7145199 w 9657603"/>
              <a:gd name="connsiteY7" fmla="*/ 4586011 h 4586593"/>
              <a:gd name="connsiteX8" fmla="*/ 7315744 w 9657603"/>
              <a:gd name="connsiteY8" fmla="*/ 4205666 h 4586593"/>
              <a:gd name="connsiteX9" fmla="*/ 7125186 w 9657603"/>
              <a:gd name="connsiteY9" fmla="*/ 4213739 h 4586593"/>
              <a:gd name="connsiteX10" fmla="*/ 5897189 w 9657603"/>
              <a:gd name="connsiteY10" fmla="*/ 4246430 h 4586593"/>
              <a:gd name="connsiteX11" fmla="*/ 128419 w 9657603"/>
              <a:gd name="connsiteY11" fmla="*/ 4249291 h 4586593"/>
              <a:gd name="connsiteX12" fmla="*/ 1210 w 9657603"/>
              <a:gd name="connsiteY12" fmla="*/ 2523144 h 4586593"/>
              <a:gd name="connsiteX13" fmla="*/ 107383 w 9657603"/>
              <a:gd name="connsiteY13" fmla="*/ 46100 h 4586593"/>
              <a:gd name="connsiteX14" fmla="*/ 6289632 w 9657603"/>
              <a:gd name="connsiteY14" fmla="*/ 53202 h 4586593"/>
              <a:gd name="connsiteX15" fmla="*/ 8891802 w 9657603"/>
              <a:gd name="connsiteY15" fmla="*/ 13360 h 4586593"/>
              <a:gd name="connsiteX16" fmla="*/ 9394607 w 9657603"/>
              <a:gd name="connsiteY16" fmla="*/ 3457 h 4586593"/>
              <a:gd name="connsiteX0" fmla="*/ 9394607 w 9657603"/>
              <a:gd name="connsiteY0" fmla="*/ 3457 h 4586636"/>
              <a:gd name="connsiteX1" fmla="*/ 9623018 w 9657603"/>
              <a:gd name="connsiteY1" fmla="*/ 99832 h 4586636"/>
              <a:gd name="connsiteX2" fmla="*/ 9630862 w 9657603"/>
              <a:gd name="connsiteY2" fmla="*/ 1857734 h 4586636"/>
              <a:gd name="connsiteX3" fmla="*/ 9623388 w 9657603"/>
              <a:gd name="connsiteY3" fmla="*/ 4161358 h 4586636"/>
              <a:gd name="connsiteX4" fmla="*/ 9112010 w 9657603"/>
              <a:gd name="connsiteY4" fmla="*/ 4182507 h 4586636"/>
              <a:gd name="connsiteX5" fmla="*/ 8329872 w 9657603"/>
              <a:gd name="connsiteY5" fmla="*/ 4204128 h 4586636"/>
              <a:gd name="connsiteX6" fmla="*/ 7945243 w 9657603"/>
              <a:gd name="connsiteY6" fmla="*/ 4209360 h 4586636"/>
              <a:gd name="connsiteX7" fmla="*/ 7145199 w 9657603"/>
              <a:gd name="connsiteY7" fmla="*/ 4586011 h 4586636"/>
              <a:gd name="connsiteX8" fmla="*/ 7281267 w 9657603"/>
              <a:gd name="connsiteY8" fmla="*/ 4225802 h 4586636"/>
              <a:gd name="connsiteX9" fmla="*/ 7125186 w 9657603"/>
              <a:gd name="connsiteY9" fmla="*/ 4213739 h 4586636"/>
              <a:gd name="connsiteX10" fmla="*/ 5897189 w 9657603"/>
              <a:gd name="connsiteY10" fmla="*/ 4246430 h 4586636"/>
              <a:gd name="connsiteX11" fmla="*/ 128419 w 9657603"/>
              <a:gd name="connsiteY11" fmla="*/ 4249291 h 4586636"/>
              <a:gd name="connsiteX12" fmla="*/ 1210 w 9657603"/>
              <a:gd name="connsiteY12" fmla="*/ 2523144 h 4586636"/>
              <a:gd name="connsiteX13" fmla="*/ 107383 w 9657603"/>
              <a:gd name="connsiteY13" fmla="*/ 46100 h 4586636"/>
              <a:gd name="connsiteX14" fmla="*/ 6289632 w 9657603"/>
              <a:gd name="connsiteY14" fmla="*/ 53202 h 4586636"/>
              <a:gd name="connsiteX15" fmla="*/ 8891802 w 9657603"/>
              <a:gd name="connsiteY15" fmla="*/ 13360 h 4586636"/>
              <a:gd name="connsiteX16" fmla="*/ 9394607 w 9657603"/>
              <a:gd name="connsiteY16" fmla="*/ 3457 h 4586636"/>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45243 w 9657603"/>
              <a:gd name="connsiteY6" fmla="*/ 4209360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86614 w 9657603"/>
              <a:gd name="connsiteY6" fmla="*/ 4209361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7986614 w 9657603"/>
              <a:gd name="connsiteY6" fmla="*/ 4209361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 name="connsiteX0" fmla="*/ 9394607 w 9657603"/>
              <a:gd name="connsiteY0" fmla="*/ 3457 h 4703430"/>
              <a:gd name="connsiteX1" fmla="*/ 9623018 w 9657603"/>
              <a:gd name="connsiteY1" fmla="*/ 99832 h 4703430"/>
              <a:gd name="connsiteX2" fmla="*/ 9630862 w 9657603"/>
              <a:gd name="connsiteY2" fmla="*/ 1857734 h 4703430"/>
              <a:gd name="connsiteX3" fmla="*/ 9623388 w 9657603"/>
              <a:gd name="connsiteY3" fmla="*/ 4161358 h 4703430"/>
              <a:gd name="connsiteX4" fmla="*/ 9112010 w 9657603"/>
              <a:gd name="connsiteY4" fmla="*/ 4182507 h 4703430"/>
              <a:gd name="connsiteX5" fmla="*/ 8329872 w 9657603"/>
              <a:gd name="connsiteY5" fmla="*/ 4204128 h 4703430"/>
              <a:gd name="connsiteX6" fmla="*/ 7986614 w 9657603"/>
              <a:gd name="connsiteY6" fmla="*/ 4209361 h 4703430"/>
              <a:gd name="connsiteX7" fmla="*/ 7212456 w 9657603"/>
              <a:gd name="connsiteY7" fmla="*/ 4702993 h 4703430"/>
              <a:gd name="connsiteX8" fmla="*/ 7281267 w 9657603"/>
              <a:gd name="connsiteY8" fmla="*/ 4225802 h 4703430"/>
              <a:gd name="connsiteX9" fmla="*/ 7125186 w 9657603"/>
              <a:gd name="connsiteY9" fmla="*/ 4213739 h 4703430"/>
              <a:gd name="connsiteX10" fmla="*/ 5897189 w 9657603"/>
              <a:gd name="connsiteY10" fmla="*/ 4246430 h 4703430"/>
              <a:gd name="connsiteX11" fmla="*/ 128419 w 9657603"/>
              <a:gd name="connsiteY11" fmla="*/ 4249291 h 4703430"/>
              <a:gd name="connsiteX12" fmla="*/ 1210 w 9657603"/>
              <a:gd name="connsiteY12" fmla="*/ 2523144 h 4703430"/>
              <a:gd name="connsiteX13" fmla="*/ 107383 w 9657603"/>
              <a:gd name="connsiteY13" fmla="*/ 46100 h 4703430"/>
              <a:gd name="connsiteX14" fmla="*/ 6289632 w 9657603"/>
              <a:gd name="connsiteY14" fmla="*/ 53202 h 4703430"/>
              <a:gd name="connsiteX15" fmla="*/ 8891802 w 9657603"/>
              <a:gd name="connsiteY15" fmla="*/ 13360 h 4703430"/>
              <a:gd name="connsiteX16" fmla="*/ 9394607 w 9657603"/>
              <a:gd name="connsiteY16" fmla="*/ 3457 h 4703430"/>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8017916 w 9657603"/>
              <a:gd name="connsiteY6" fmla="*/ 4201019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7603" h="4703432">
                <a:moveTo>
                  <a:pt x="9394607" y="3457"/>
                </a:moveTo>
                <a:cubicBezTo>
                  <a:pt x="9516476" y="17869"/>
                  <a:pt x="9603828" y="67"/>
                  <a:pt x="9623018" y="99832"/>
                </a:cubicBezTo>
                <a:cubicBezTo>
                  <a:pt x="9663463" y="310097"/>
                  <a:pt x="9671420" y="1060231"/>
                  <a:pt x="9630862" y="1857734"/>
                </a:cubicBezTo>
                <a:cubicBezTo>
                  <a:pt x="9672809" y="2754011"/>
                  <a:pt x="9655629" y="4009774"/>
                  <a:pt x="9623388" y="4161358"/>
                </a:cubicBezTo>
                <a:cubicBezTo>
                  <a:pt x="9354727" y="4212000"/>
                  <a:pt x="9327596" y="4175379"/>
                  <a:pt x="9112010" y="4182507"/>
                </a:cubicBezTo>
                <a:lnTo>
                  <a:pt x="8329872" y="4204128"/>
                </a:lnTo>
                <a:lnTo>
                  <a:pt x="8017916" y="4201019"/>
                </a:lnTo>
                <a:cubicBezTo>
                  <a:pt x="7933360" y="4208221"/>
                  <a:pt x="7867092" y="4463041"/>
                  <a:pt x="7212456" y="4702993"/>
                </a:cubicBezTo>
                <a:cubicBezTo>
                  <a:pt x="7188016" y="4718116"/>
                  <a:pt x="7307839" y="4337988"/>
                  <a:pt x="7281267" y="4225802"/>
                </a:cubicBezTo>
                <a:lnTo>
                  <a:pt x="7125186" y="4213739"/>
                </a:lnTo>
                <a:lnTo>
                  <a:pt x="5897189" y="4246430"/>
                </a:lnTo>
                <a:cubicBezTo>
                  <a:pt x="4543098" y="4269265"/>
                  <a:pt x="1951362" y="4294817"/>
                  <a:pt x="128419" y="4249291"/>
                </a:cubicBezTo>
                <a:cubicBezTo>
                  <a:pt x="-43135" y="4269633"/>
                  <a:pt x="14750" y="4077770"/>
                  <a:pt x="1210" y="2523144"/>
                </a:cubicBezTo>
                <a:cubicBezTo>
                  <a:pt x="-13293" y="1882751"/>
                  <a:pt x="107383" y="46100"/>
                  <a:pt x="107383" y="46100"/>
                </a:cubicBezTo>
                <a:cubicBezTo>
                  <a:pt x="814502" y="-6826"/>
                  <a:pt x="4178255" y="71877"/>
                  <a:pt x="6289632" y="53202"/>
                </a:cubicBezTo>
                <a:lnTo>
                  <a:pt x="8891802" y="13360"/>
                </a:lnTo>
                <a:cubicBezTo>
                  <a:pt x="9059577" y="25101"/>
                  <a:pt x="9272738" y="-10955"/>
                  <a:pt x="9394607" y="3457"/>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BCE89E7-427E-40B5-97E7-9A460CA6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76185" y="4020995"/>
            <a:ext cx="5898441" cy="2407359"/>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186170 w 9715354"/>
              <a:gd name="connsiteY11" fmla="*/ 4249291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394607 w 9657603"/>
              <a:gd name="connsiteY0" fmla="*/ 3457 h 4586593"/>
              <a:gd name="connsiteX1" fmla="*/ 9623018 w 9657603"/>
              <a:gd name="connsiteY1" fmla="*/ 99832 h 4586593"/>
              <a:gd name="connsiteX2" fmla="*/ 9630862 w 9657603"/>
              <a:gd name="connsiteY2" fmla="*/ 1857734 h 4586593"/>
              <a:gd name="connsiteX3" fmla="*/ 9623388 w 9657603"/>
              <a:gd name="connsiteY3" fmla="*/ 4161358 h 4586593"/>
              <a:gd name="connsiteX4" fmla="*/ 9112010 w 9657603"/>
              <a:gd name="connsiteY4" fmla="*/ 4182507 h 4586593"/>
              <a:gd name="connsiteX5" fmla="*/ 8329872 w 9657603"/>
              <a:gd name="connsiteY5" fmla="*/ 4204128 h 4586593"/>
              <a:gd name="connsiteX6" fmla="*/ 7945243 w 9657603"/>
              <a:gd name="connsiteY6" fmla="*/ 4209360 h 4586593"/>
              <a:gd name="connsiteX7" fmla="*/ 7145199 w 9657603"/>
              <a:gd name="connsiteY7" fmla="*/ 4586011 h 4586593"/>
              <a:gd name="connsiteX8" fmla="*/ 7315744 w 9657603"/>
              <a:gd name="connsiteY8" fmla="*/ 4205666 h 4586593"/>
              <a:gd name="connsiteX9" fmla="*/ 7125186 w 9657603"/>
              <a:gd name="connsiteY9" fmla="*/ 4213739 h 4586593"/>
              <a:gd name="connsiteX10" fmla="*/ 5897189 w 9657603"/>
              <a:gd name="connsiteY10" fmla="*/ 4246430 h 4586593"/>
              <a:gd name="connsiteX11" fmla="*/ 128419 w 9657603"/>
              <a:gd name="connsiteY11" fmla="*/ 4249291 h 4586593"/>
              <a:gd name="connsiteX12" fmla="*/ 1210 w 9657603"/>
              <a:gd name="connsiteY12" fmla="*/ 2523144 h 4586593"/>
              <a:gd name="connsiteX13" fmla="*/ 107383 w 9657603"/>
              <a:gd name="connsiteY13" fmla="*/ 46100 h 4586593"/>
              <a:gd name="connsiteX14" fmla="*/ 6289632 w 9657603"/>
              <a:gd name="connsiteY14" fmla="*/ 53202 h 4586593"/>
              <a:gd name="connsiteX15" fmla="*/ 8891802 w 9657603"/>
              <a:gd name="connsiteY15" fmla="*/ 13360 h 4586593"/>
              <a:gd name="connsiteX16" fmla="*/ 9394607 w 9657603"/>
              <a:gd name="connsiteY16" fmla="*/ 3457 h 4586593"/>
              <a:gd name="connsiteX0" fmla="*/ 9394607 w 9657603"/>
              <a:gd name="connsiteY0" fmla="*/ 3457 h 4586636"/>
              <a:gd name="connsiteX1" fmla="*/ 9623018 w 9657603"/>
              <a:gd name="connsiteY1" fmla="*/ 99832 h 4586636"/>
              <a:gd name="connsiteX2" fmla="*/ 9630862 w 9657603"/>
              <a:gd name="connsiteY2" fmla="*/ 1857734 h 4586636"/>
              <a:gd name="connsiteX3" fmla="*/ 9623388 w 9657603"/>
              <a:gd name="connsiteY3" fmla="*/ 4161358 h 4586636"/>
              <a:gd name="connsiteX4" fmla="*/ 9112010 w 9657603"/>
              <a:gd name="connsiteY4" fmla="*/ 4182507 h 4586636"/>
              <a:gd name="connsiteX5" fmla="*/ 8329872 w 9657603"/>
              <a:gd name="connsiteY5" fmla="*/ 4204128 h 4586636"/>
              <a:gd name="connsiteX6" fmla="*/ 7945243 w 9657603"/>
              <a:gd name="connsiteY6" fmla="*/ 4209360 h 4586636"/>
              <a:gd name="connsiteX7" fmla="*/ 7145199 w 9657603"/>
              <a:gd name="connsiteY7" fmla="*/ 4586011 h 4586636"/>
              <a:gd name="connsiteX8" fmla="*/ 7281267 w 9657603"/>
              <a:gd name="connsiteY8" fmla="*/ 4225802 h 4586636"/>
              <a:gd name="connsiteX9" fmla="*/ 7125186 w 9657603"/>
              <a:gd name="connsiteY9" fmla="*/ 4213739 h 4586636"/>
              <a:gd name="connsiteX10" fmla="*/ 5897189 w 9657603"/>
              <a:gd name="connsiteY10" fmla="*/ 4246430 h 4586636"/>
              <a:gd name="connsiteX11" fmla="*/ 128419 w 9657603"/>
              <a:gd name="connsiteY11" fmla="*/ 4249291 h 4586636"/>
              <a:gd name="connsiteX12" fmla="*/ 1210 w 9657603"/>
              <a:gd name="connsiteY12" fmla="*/ 2523144 h 4586636"/>
              <a:gd name="connsiteX13" fmla="*/ 107383 w 9657603"/>
              <a:gd name="connsiteY13" fmla="*/ 46100 h 4586636"/>
              <a:gd name="connsiteX14" fmla="*/ 6289632 w 9657603"/>
              <a:gd name="connsiteY14" fmla="*/ 53202 h 4586636"/>
              <a:gd name="connsiteX15" fmla="*/ 8891802 w 9657603"/>
              <a:gd name="connsiteY15" fmla="*/ 13360 h 4586636"/>
              <a:gd name="connsiteX16" fmla="*/ 9394607 w 9657603"/>
              <a:gd name="connsiteY16" fmla="*/ 3457 h 4586636"/>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45243 w 9657603"/>
              <a:gd name="connsiteY6" fmla="*/ 4209360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86614 w 9657603"/>
              <a:gd name="connsiteY6" fmla="*/ 4209361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7986614 w 9657603"/>
              <a:gd name="connsiteY6" fmla="*/ 4209361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 name="connsiteX0" fmla="*/ 9394607 w 9657603"/>
              <a:gd name="connsiteY0" fmla="*/ 3457 h 4703430"/>
              <a:gd name="connsiteX1" fmla="*/ 9623018 w 9657603"/>
              <a:gd name="connsiteY1" fmla="*/ 99832 h 4703430"/>
              <a:gd name="connsiteX2" fmla="*/ 9630862 w 9657603"/>
              <a:gd name="connsiteY2" fmla="*/ 1857734 h 4703430"/>
              <a:gd name="connsiteX3" fmla="*/ 9623388 w 9657603"/>
              <a:gd name="connsiteY3" fmla="*/ 4161358 h 4703430"/>
              <a:gd name="connsiteX4" fmla="*/ 9112010 w 9657603"/>
              <a:gd name="connsiteY4" fmla="*/ 4182507 h 4703430"/>
              <a:gd name="connsiteX5" fmla="*/ 8329872 w 9657603"/>
              <a:gd name="connsiteY5" fmla="*/ 4204128 h 4703430"/>
              <a:gd name="connsiteX6" fmla="*/ 7986614 w 9657603"/>
              <a:gd name="connsiteY6" fmla="*/ 4209361 h 4703430"/>
              <a:gd name="connsiteX7" fmla="*/ 7212456 w 9657603"/>
              <a:gd name="connsiteY7" fmla="*/ 4702993 h 4703430"/>
              <a:gd name="connsiteX8" fmla="*/ 7281267 w 9657603"/>
              <a:gd name="connsiteY8" fmla="*/ 4225802 h 4703430"/>
              <a:gd name="connsiteX9" fmla="*/ 7125186 w 9657603"/>
              <a:gd name="connsiteY9" fmla="*/ 4213739 h 4703430"/>
              <a:gd name="connsiteX10" fmla="*/ 5897189 w 9657603"/>
              <a:gd name="connsiteY10" fmla="*/ 4246430 h 4703430"/>
              <a:gd name="connsiteX11" fmla="*/ 128419 w 9657603"/>
              <a:gd name="connsiteY11" fmla="*/ 4249291 h 4703430"/>
              <a:gd name="connsiteX12" fmla="*/ 1210 w 9657603"/>
              <a:gd name="connsiteY12" fmla="*/ 2523144 h 4703430"/>
              <a:gd name="connsiteX13" fmla="*/ 107383 w 9657603"/>
              <a:gd name="connsiteY13" fmla="*/ 46100 h 4703430"/>
              <a:gd name="connsiteX14" fmla="*/ 6289632 w 9657603"/>
              <a:gd name="connsiteY14" fmla="*/ 53202 h 4703430"/>
              <a:gd name="connsiteX15" fmla="*/ 8891802 w 9657603"/>
              <a:gd name="connsiteY15" fmla="*/ 13360 h 4703430"/>
              <a:gd name="connsiteX16" fmla="*/ 9394607 w 9657603"/>
              <a:gd name="connsiteY16" fmla="*/ 3457 h 4703430"/>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8017916 w 9657603"/>
              <a:gd name="connsiteY6" fmla="*/ 4201019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7603" h="4703432">
                <a:moveTo>
                  <a:pt x="9394607" y="3457"/>
                </a:moveTo>
                <a:cubicBezTo>
                  <a:pt x="9516476" y="17869"/>
                  <a:pt x="9603828" y="67"/>
                  <a:pt x="9623018" y="99832"/>
                </a:cubicBezTo>
                <a:cubicBezTo>
                  <a:pt x="9663463" y="310097"/>
                  <a:pt x="9671420" y="1060231"/>
                  <a:pt x="9630862" y="1857734"/>
                </a:cubicBezTo>
                <a:cubicBezTo>
                  <a:pt x="9672809" y="2754011"/>
                  <a:pt x="9655629" y="4009774"/>
                  <a:pt x="9623388" y="4161358"/>
                </a:cubicBezTo>
                <a:cubicBezTo>
                  <a:pt x="9354727" y="4212000"/>
                  <a:pt x="9327596" y="4175379"/>
                  <a:pt x="9112010" y="4182507"/>
                </a:cubicBezTo>
                <a:lnTo>
                  <a:pt x="8329872" y="4204128"/>
                </a:lnTo>
                <a:lnTo>
                  <a:pt x="8017916" y="4201019"/>
                </a:lnTo>
                <a:cubicBezTo>
                  <a:pt x="7933360" y="4208221"/>
                  <a:pt x="7867092" y="4463041"/>
                  <a:pt x="7212456" y="4702993"/>
                </a:cubicBezTo>
                <a:cubicBezTo>
                  <a:pt x="7188016" y="4718116"/>
                  <a:pt x="7307839" y="4337988"/>
                  <a:pt x="7281267" y="4225802"/>
                </a:cubicBezTo>
                <a:lnTo>
                  <a:pt x="7125186" y="4213739"/>
                </a:lnTo>
                <a:lnTo>
                  <a:pt x="5897189" y="4246430"/>
                </a:lnTo>
                <a:cubicBezTo>
                  <a:pt x="4543098" y="4269265"/>
                  <a:pt x="1951362" y="4294817"/>
                  <a:pt x="128419" y="4249291"/>
                </a:cubicBezTo>
                <a:cubicBezTo>
                  <a:pt x="-43135" y="4269633"/>
                  <a:pt x="14750" y="4077770"/>
                  <a:pt x="1210" y="2523144"/>
                </a:cubicBezTo>
                <a:cubicBezTo>
                  <a:pt x="-13293" y="1882751"/>
                  <a:pt x="107383" y="46100"/>
                  <a:pt x="107383" y="46100"/>
                </a:cubicBezTo>
                <a:cubicBezTo>
                  <a:pt x="814502" y="-6826"/>
                  <a:pt x="4178255" y="71877"/>
                  <a:pt x="6289632" y="53202"/>
                </a:cubicBezTo>
                <a:lnTo>
                  <a:pt x="8891802" y="13360"/>
                </a:lnTo>
                <a:cubicBezTo>
                  <a:pt x="9059577" y="25101"/>
                  <a:pt x="9272738" y="-10955"/>
                  <a:pt x="9394607" y="3457"/>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4C72A4-B74C-04D8-F04E-F42FC88681A0}"/>
              </a:ext>
            </a:extLst>
          </p:cNvPr>
          <p:cNvSpPr>
            <a:spLocks noGrp="1"/>
          </p:cNvSpPr>
          <p:nvPr>
            <p:ph type="ctrTitle"/>
          </p:nvPr>
        </p:nvSpPr>
        <p:spPr>
          <a:xfrm>
            <a:off x="6022181" y="4236656"/>
            <a:ext cx="5229226" cy="1099801"/>
          </a:xfrm>
        </p:spPr>
        <p:txBody>
          <a:bodyPr anchor="b">
            <a:normAutofit/>
          </a:bodyPr>
          <a:lstStyle/>
          <a:p>
            <a:pPr>
              <a:lnSpc>
                <a:spcPct val="90000"/>
              </a:lnSpc>
            </a:pPr>
            <a:r>
              <a:rPr lang="en-US" sz="4100" dirty="0"/>
              <a:t>KI in der Schule</a:t>
            </a:r>
            <a:endParaRPr lang="en-AT" sz="4100" dirty="0"/>
          </a:p>
        </p:txBody>
      </p:sp>
      <p:sp>
        <p:nvSpPr>
          <p:cNvPr id="3" name="Subtitle 2">
            <a:extLst>
              <a:ext uri="{FF2B5EF4-FFF2-40B4-BE49-F238E27FC236}">
                <a16:creationId xmlns:a16="http://schemas.microsoft.com/office/drawing/2014/main" id="{5097500E-A76F-A6C4-35C5-A9903496B706}"/>
              </a:ext>
            </a:extLst>
          </p:cNvPr>
          <p:cNvSpPr>
            <a:spLocks noGrp="1"/>
          </p:cNvSpPr>
          <p:nvPr>
            <p:ph type="subTitle" idx="1"/>
          </p:nvPr>
        </p:nvSpPr>
        <p:spPr>
          <a:xfrm>
            <a:off x="6022182" y="5359510"/>
            <a:ext cx="5229226" cy="644534"/>
          </a:xfrm>
        </p:spPr>
        <p:txBody>
          <a:bodyPr>
            <a:normAutofit/>
          </a:bodyPr>
          <a:lstStyle/>
          <a:p>
            <a:pPr algn="ctr"/>
            <a:r>
              <a:rPr lang="en-US" dirty="0" err="1"/>
              <a:t>Praktische</a:t>
            </a:r>
            <a:r>
              <a:rPr lang="en-US" dirty="0"/>
              <a:t> </a:t>
            </a:r>
            <a:r>
              <a:rPr lang="en-US" dirty="0" err="1"/>
              <a:t>Beispiele</a:t>
            </a:r>
            <a:endParaRPr lang="en-AT" dirty="0"/>
          </a:p>
        </p:txBody>
      </p:sp>
      <p:sp>
        <p:nvSpPr>
          <p:cNvPr id="8" name="Speech Bubble: Rectangle 7">
            <a:extLst>
              <a:ext uri="{FF2B5EF4-FFF2-40B4-BE49-F238E27FC236}">
                <a16:creationId xmlns:a16="http://schemas.microsoft.com/office/drawing/2014/main" id="{2B3BE0A7-AA82-4CAA-EDE3-B8E43BE0221B}"/>
              </a:ext>
            </a:extLst>
          </p:cNvPr>
          <p:cNvSpPr/>
          <p:nvPr/>
        </p:nvSpPr>
        <p:spPr>
          <a:xfrm>
            <a:off x="370497" y="5012305"/>
            <a:ext cx="3465739" cy="1624693"/>
          </a:xfrm>
          <a:custGeom>
            <a:avLst/>
            <a:gdLst>
              <a:gd name="connsiteX0" fmla="*/ 0 w 3465739"/>
              <a:gd name="connsiteY0" fmla="*/ 0 h 1624693"/>
              <a:gd name="connsiteX1" fmla="*/ 2021681 w 3465739"/>
              <a:gd name="connsiteY1" fmla="*/ 0 h 1624693"/>
              <a:gd name="connsiteX2" fmla="*/ 2021681 w 3465739"/>
              <a:gd name="connsiteY2" fmla="*/ 0 h 1624693"/>
              <a:gd name="connsiteX3" fmla="*/ 2888116 w 3465739"/>
              <a:gd name="connsiteY3" fmla="*/ 0 h 1624693"/>
              <a:gd name="connsiteX4" fmla="*/ 3465739 w 3465739"/>
              <a:gd name="connsiteY4" fmla="*/ 0 h 1624693"/>
              <a:gd name="connsiteX5" fmla="*/ 3465739 w 3465739"/>
              <a:gd name="connsiteY5" fmla="*/ 270782 h 1624693"/>
              <a:gd name="connsiteX6" fmla="*/ 3970420 w 3465739"/>
              <a:gd name="connsiteY6" fmla="*/ 109196 h 1624693"/>
              <a:gd name="connsiteX7" fmla="*/ 3465739 w 3465739"/>
              <a:gd name="connsiteY7" fmla="*/ 676955 h 1624693"/>
              <a:gd name="connsiteX8" fmla="*/ 3465739 w 3465739"/>
              <a:gd name="connsiteY8" fmla="*/ 1624693 h 1624693"/>
              <a:gd name="connsiteX9" fmla="*/ 2888116 w 3465739"/>
              <a:gd name="connsiteY9" fmla="*/ 1624693 h 1624693"/>
              <a:gd name="connsiteX10" fmla="*/ 2021681 w 3465739"/>
              <a:gd name="connsiteY10" fmla="*/ 1624693 h 1624693"/>
              <a:gd name="connsiteX11" fmla="*/ 2021681 w 3465739"/>
              <a:gd name="connsiteY11" fmla="*/ 1624693 h 1624693"/>
              <a:gd name="connsiteX12" fmla="*/ 0 w 3465739"/>
              <a:gd name="connsiteY12" fmla="*/ 1624693 h 1624693"/>
              <a:gd name="connsiteX13" fmla="*/ 0 w 3465739"/>
              <a:gd name="connsiteY13" fmla="*/ 676955 h 1624693"/>
              <a:gd name="connsiteX14" fmla="*/ 0 w 3465739"/>
              <a:gd name="connsiteY14" fmla="*/ 270782 h 1624693"/>
              <a:gd name="connsiteX15" fmla="*/ 0 w 3465739"/>
              <a:gd name="connsiteY15" fmla="*/ 270782 h 1624693"/>
              <a:gd name="connsiteX16" fmla="*/ 0 w 3465739"/>
              <a:gd name="connsiteY16" fmla="*/ 0 h 162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5739" h="1624693" fill="none" extrusionOk="0">
                <a:moveTo>
                  <a:pt x="0" y="0"/>
                </a:moveTo>
                <a:cubicBezTo>
                  <a:pt x="250447" y="119882"/>
                  <a:pt x="1749398" y="-127327"/>
                  <a:pt x="2021681" y="0"/>
                </a:cubicBezTo>
                <a:lnTo>
                  <a:pt x="2021681" y="0"/>
                </a:lnTo>
                <a:cubicBezTo>
                  <a:pt x="2305747" y="16031"/>
                  <a:pt x="2616575" y="-76294"/>
                  <a:pt x="2888116" y="0"/>
                </a:cubicBezTo>
                <a:cubicBezTo>
                  <a:pt x="3133490" y="19113"/>
                  <a:pt x="3351760" y="-50635"/>
                  <a:pt x="3465739" y="0"/>
                </a:cubicBezTo>
                <a:cubicBezTo>
                  <a:pt x="3449141" y="63084"/>
                  <a:pt x="3473018" y="198500"/>
                  <a:pt x="3465739" y="270782"/>
                </a:cubicBezTo>
                <a:cubicBezTo>
                  <a:pt x="3576565" y="186399"/>
                  <a:pt x="3731263" y="229635"/>
                  <a:pt x="3970420" y="109196"/>
                </a:cubicBezTo>
                <a:cubicBezTo>
                  <a:pt x="3917507" y="199863"/>
                  <a:pt x="3712501" y="457165"/>
                  <a:pt x="3465739" y="676955"/>
                </a:cubicBezTo>
                <a:cubicBezTo>
                  <a:pt x="3535029" y="972912"/>
                  <a:pt x="3424931" y="1151418"/>
                  <a:pt x="3465739" y="1624693"/>
                </a:cubicBezTo>
                <a:cubicBezTo>
                  <a:pt x="3339121" y="1650529"/>
                  <a:pt x="3146988" y="1607215"/>
                  <a:pt x="2888116" y="1624693"/>
                </a:cubicBezTo>
                <a:cubicBezTo>
                  <a:pt x="2706832" y="1625309"/>
                  <a:pt x="2266082" y="1684380"/>
                  <a:pt x="2021681" y="1624693"/>
                </a:cubicBezTo>
                <a:lnTo>
                  <a:pt x="2021681" y="1624693"/>
                </a:lnTo>
                <a:cubicBezTo>
                  <a:pt x="1480779" y="1766932"/>
                  <a:pt x="922571" y="1576912"/>
                  <a:pt x="0" y="1624693"/>
                </a:cubicBezTo>
                <a:cubicBezTo>
                  <a:pt x="-1993" y="1343963"/>
                  <a:pt x="20944" y="890253"/>
                  <a:pt x="0" y="676955"/>
                </a:cubicBezTo>
                <a:cubicBezTo>
                  <a:pt x="16594" y="537458"/>
                  <a:pt x="-26917" y="314153"/>
                  <a:pt x="0" y="270782"/>
                </a:cubicBezTo>
                <a:lnTo>
                  <a:pt x="0" y="270782"/>
                </a:lnTo>
                <a:cubicBezTo>
                  <a:pt x="4611" y="164507"/>
                  <a:pt x="7522" y="114534"/>
                  <a:pt x="0" y="0"/>
                </a:cubicBezTo>
                <a:close/>
              </a:path>
              <a:path w="3465739" h="1624693" stroke="0" extrusionOk="0">
                <a:moveTo>
                  <a:pt x="0" y="0"/>
                </a:moveTo>
                <a:cubicBezTo>
                  <a:pt x="232930" y="-115461"/>
                  <a:pt x="1221831" y="-94778"/>
                  <a:pt x="2021681" y="0"/>
                </a:cubicBezTo>
                <a:lnTo>
                  <a:pt x="2021681" y="0"/>
                </a:lnTo>
                <a:cubicBezTo>
                  <a:pt x="2264674" y="-11796"/>
                  <a:pt x="2687505" y="54919"/>
                  <a:pt x="2888116" y="0"/>
                </a:cubicBezTo>
                <a:cubicBezTo>
                  <a:pt x="3024036" y="-47000"/>
                  <a:pt x="3213873" y="27374"/>
                  <a:pt x="3465739" y="0"/>
                </a:cubicBezTo>
                <a:cubicBezTo>
                  <a:pt x="3453113" y="38649"/>
                  <a:pt x="3443348" y="232042"/>
                  <a:pt x="3465739" y="270782"/>
                </a:cubicBezTo>
                <a:cubicBezTo>
                  <a:pt x="3619101" y="189397"/>
                  <a:pt x="3743110" y="187273"/>
                  <a:pt x="3970420" y="109196"/>
                </a:cubicBezTo>
                <a:cubicBezTo>
                  <a:pt x="3706068" y="359191"/>
                  <a:pt x="3552815" y="594727"/>
                  <a:pt x="3465739" y="676955"/>
                </a:cubicBezTo>
                <a:cubicBezTo>
                  <a:pt x="3538063" y="1111880"/>
                  <a:pt x="3489072" y="1438340"/>
                  <a:pt x="3465739" y="1624693"/>
                </a:cubicBezTo>
                <a:cubicBezTo>
                  <a:pt x="3344394" y="1640182"/>
                  <a:pt x="3095250" y="1630729"/>
                  <a:pt x="2888116" y="1624693"/>
                </a:cubicBezTo>
                <a:cubicBezTo>
                  <a:pt x="2705946" y="1700345"/>
                  <a:pt x="2354250" y="1642418"/>
                  <a:pt x="2021681" y="1624693"/>
                </a:cubicBezTo>
                <a:lnTo>
                  <a:pt x="2021681" y="1624693"/>
                </a:lnTo>
                <a:cubicBezTo>
                  <a:pt x="1193013" y="1774666"/>
                  <a:pt x="719611" y="1725042"/>
                  <a:pt x="0" y="1624693"/>
                </a:cubicBezTo>
                <a:cubicBezTo>
                  <a:pt x="9949" y="1171354"/>
                  <a:pt x="70412" y="1126261"/>
                  <a:pt x="0" y="676955"/>
                </a:cubicBezTo>
                <a:cubicBezTo>
                  <a:pt x="-16909" y="588585"/>
                  <a:pt x="-17079" y="371355"/>
                  <a:pt x="0" y="270782"/>
                </a:cubicBezTo>
                <a:lnTo>
                  <a:pt x="0" y="270782"/>
                </a:lnTo>
                <a:cubicBezTo>
                  <a:pt x="-14267" y="236493"/>
                  <a:pt x="6678" y="79075"/>
                  <a:pt x="0" y="0"/>
                </a:cubicBezTo>
                <a:close/>
              </a:path>
            </a:pathLst>
          </a:custGeom>
          <a:ln>
            <a:extLst>
              <a:ext uri="{C807C97D-BFC1-408E-A445-0C87EB9F89A2}">
                <ask:lineSketchStyleProps xmlns:ask="http://schemas.microsoft.com/office/drawing/2018/sketchyshapes" sd="1691944415">
                  <a:prstGeom prst="wedgeRectCallout">
                    <a:avLst>
                      <a:gd name="adj1" fmla="val 64562"/>
                      <a:gd name="adj2" fmla="val -4327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spc="100" dirty="0">
                <a:solidFill>
                  <a:schemeClr val="tx1"/>
                </a:solidFill>
                <a:latin typeface="+mj-lt"/>
                <a:ea typeface="+mj-ea"/>
                <a:cs typeface="+mj-cs"/>
              </a:rPr>
              <a:t>Elisabeth Pölzleitner</a:t>
            </a:r>
          </a:p>
          <a:p>
            <a:pPr algn="ctr"/>
            <a:endParaRPr lang="en-AT" dirty="0"/>
          </a:p>
        </p:txBody>
      </p:sp>
    </p:spTree>
    <p:extLst>
      <p:ext uri="{BB962C8B-B14F-4D97-AF65-F5344CB8AC3E}">
        <p14:creationId xmlns:p14="http://schemas.microsoft.com/office/powerpoint/2010/main" val="2050335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8" name="Picture 7" descr="A yellow post it note with blue writing on it&#10;&#10;Description automatically generated">
            <a:extLst>
              <a:ext uri="{FF2B5EF4-FFF2-40B4-BE49-F238E27FC236}">
                <a16:creationId xmlns:a16="http://schemas.microsoft.com/office/drawing/2014/main" id="{68EE35F9-E5FA-08BC-946D-6EB4AF6524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762" y="503228"/>
            <a:ext cx="1067349" cy="1067349"/>
          </a:xfrm>
          <a:prstGeom prst="rect">
            <a:avLst/>
          </a:prstGeom>
        </p:spPr>
      </p:pic>
      <p:sp>
        <p:nvSpPr>
          <p:cNvPr id="2" name="Title 1">
            <a:extLst>
              <a:ext uri="{FF2B5EF4-FFF2-40B4-BE49-F238E27FC236}">
                <a16:creationId xmlns:a16="http://schemas.microsoft.com/office/drawing/2014/main" id="{C777A072-B885-3E63-3E77-2AE5C0A7D891}"/>
              </a:ext>
            </a:extLst>
          </p:cNvPr>
          <p:cNvSpPr>
            <a:spLocks noGrp="1"/>
          </p:cNvSpPr>
          <p:nvPr>
            <p:ph type="title"/>
          </p:nvPr>
        </p:nvSpPr>
        <p:spPr>
          <a:xfrm>
            <a:off x="1020724" y="904991"/>
            <a:ext cx="10333075" cy="1067349"/>
          </a:xfrm>
        </p:spPr>
        <p:txBody>
          <a:bodyPr/>
          <a:lstStyle/>
          <a:p>
            <a:r>
              <a:rPr lang="en-US" dirty="0" err="1"/>
              <a:t>Probieren</a:t>
            </a:r>
            <a:r>
              <a:rPr lang="en-US" dirty="0"/>
              <a:t> SIE </a:t>
            </a:r>
            <a:r>
              <a:rPr lang="en-US" dirty="0" err="1"/>
              <a:t>Selbst</a:t>
            </a:r>
            <a:r>
              <a:rPr lang="en-US" dirty="0"/>
              <a:t>!</a:t>
            </a:r>
            <a:endParaRPr lang="en-AT" dirty="0"/>
          </a:p>
        </p:txBody>
      </p:sp>
      <p:sp>
        <p:nvSpPr>
          <p:cNvPr id="3" name="Content Placeholder 2">
            <a:extLst>
              <a:ext uri="{FF2B5EF4-FFF2-40B4-BE49-F238E27FC236}">
                <a16:creationId xmlns:a16="http://schemas.microsoft.com/office/drawing/2014/main" id="{AF705355-589E-2CCB-1D5A-D682E03E8E30}"/>
              </a:ext>
            </a:extLst>
          </p:cNvPr>
          <p:cNvSpPr>
            <a:spLocks noGrp="1"/>
          </p:cNvSpPr>
          <p:nvPr>
            <p:ph sz="half" idx="1"/>
          </p:nvPr>
        </p:nvSpPr>
        <p:spPr>
          <a:xfrm>
            <a:off x="944523" y="2027321"/>
            <a:ext cx="3645406" cy="3973286"/>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365760" lvl="4"/>
            <a:endParaRPr lang="en-US" dirty="0">
              <a:solidFill>
                <a:srgbClr val="C00000"/>
              </a:solidFill>
            </a:endParaRPr>
          </a:p>
          <a:p>
            <a:pPr marL="365760" lvl="4"/>
            <a:endParaRPr lang="en-US" dirty="0">
              <a:solidFill>
                <a:srgbClr val="C00000"/>
              </a:solidFill>
            </a:endParaRPr>
          </a:p>
          <a:p>
            <a:pPr marL="365760" lvl="4"/>
            <a:endParaRPr lang="en-US" dirty="0"/>
          </a:p>
          <a:p>
            <a:endParaRPr lang="en-US" dirty="0"/>
          </a:p>
          <a:p>
            <a:endParaRPr lang="en-US" dirty="0"/>
          </a:p>
        </p:txBody>
      </p:sp>
      <p:sp>
        <p:nvSpPr>
          <p:cNvPr id="4" name="Content Placeholder 3">
            <a:extLst>
              <a:ext uri="{FF2B5EF4-FFF2-40B4-BE49-F238E27FC236}">
                <a16:creationId xmlns:a16="http://schemas.microsoft.com/office/drawing/2014/main" id="{8A411699-7A12-3BD2-90A1-B880884F285B}"/>
              </a:ext>
            </a:extLst>
          </p:cNvPr>
          <p:cNvSpPr>
            <a:spLocks noGrp="1"/>
          </p:cNvSpPr>
          <p:nvPr>
            <p:ph sz="half" idx="2"/>
          </p:nvPr>
        </p:nvSpPr>
        <p:spPr>
          <a:xfrm>
            <a:off x="5109882" y="885781"/>
            <a:ext cx="6484472" cy="5194491"/>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457200" indent="-457200">
              <a:buFont typeface="Arial" panose="020B0604020202020204" pitchFamily="34" charset="0"/>
              <a:buChar char="•"/>
            </a:pPr>
            <a:endParaRPr lang="en-US" dirty="0"/>
          </a:p>
          <a:p>
            <a:r>
              <a:rPr lang="en-US" dirty="0" err="1">
                <a:latin typeface="+mj-lt"/>
              </a:rPr>
              <a:t>Arbeiten</a:t>
            </a:r>
            <a:r>
              <a:rPr lang="en-US" dirty="0">
                <a:latin typeface="+mj-lt"/>
              </a:rPr>
              <a:t> </a:t>
            </a:r>
            <a:r>
              <a:rPr lang="en-US" dirty="0" err="1">
                <a:latin typeface="+mj-lt"/>
              </a:rPr>
              <a:t>mit</a:t>
            </a:r>
            <a:r>
              <a:rPr lang="en-US" dirty="0">
                <a:latin typeface="+mj-lt"/>
              </a:rPr>
              <a:t> </a:t>
            </a:r>
            <a:r>
              <a:rPr lang="en-US" dirty="0" err="1">
                <a:latin typeface="+mj-lt"/>
              </a:rPr>
              <a:t>Texten</a:t>
            </a:r>
            <a:endParaRPr lang="en-US" dirty="0">
              <a:latin typeface="+mj-lt"/>
            </a:endParaRPr>
          </a:p>
          <a:p>
            <a:pPr marL="457200" indent="-457200">
              <a:buFont typeface="Arial" panose="020B0604020202020204" pitchFamily="34" charset="0"/>
              <a:buChar char="•"/>
            </a:pPr>
            <a:r>
              <a:rPr lang="en-US" dirty="0" err="1"/>
              <a:t>Wählen</a:t>
            </a:r>
            <a:r>
              <a:rPr lang="en-US" dirty="0"/>
              <a:t> Sie </a:t>
            </a:r>
            <a:r>
              <a:rPr lang="en-US" dirty="0" err="1"/>
              <a:t>ein</a:t>
            </a:r>
            <a:r>
              <a:rPr lang="en-US" dirty="0"/>
              <a:t> Thema das Sie </a:t>
            </a:r>
            <a:r>
              <a:rPr lang="en-US" dirty="0" err="1"/>
              <a:t>im</a:t>
            </a:r>
            <a:r>
              <a:rPr lang="en-US" dirty="0"/>
              <a:t> </a:t>
            </a:r>
            <a:r>
              <a:rPr lang="en-US" dirty="0" err="1"/>
              <a:t>Unterricht</a:t>
            </a:r>
            <a:r>
              <a:rPr lang="en-US" dirty="0"/>
              <a:t> </a:t>
            </a:r>
            <a:r>
              <a:rPr lang="en-US" dirty="0" err="1"/>
              <a:t>demnächst</a:t>
            </a:r>
            <a:r>
              <a:rPr lang="en-US" dirty="0"/>
              <a:t> </a:t>
            </a:r>
            <a:r>
              <a:rPr lang="en-US" dirty="0" err="1"/>
              <a:t>behandeln</a:t>
            </a:r>
            <a:r>
              <a:rPr lang="en-US" dirty="0"/>
              <a:t>  </a:t>
            </a:r>
            <a:r>
              <a:rPr lang="en-US" dirty="0" err="1"/>
              <a:t>werden</a:t>
            </a:r>
            <a:r>
              <a:rPr lang="en-US" dirty="0"/>
              <a:t>.</a:t>
            </a:r>
          </a:p>
          <a:p>
            <a:pPr marL="457200" indent="-457200">
              <a:buFont typeface="Arial" panose="020B0604020202020204" pitchFamily="34" charset="0"/>
              <a:buChar char="•"/>
            </a:pPr>
            <a:r>
              <a:rPr lang="en-US" dirty="0"/>
              <a:t>Lassen Sie </a:t>
            </a:r>
            <a:r>
              <a:rPr lang="en-US" dirty="0" err="1"/>
              <a:t>sich</a:t>
            </a:r>
            <a:r>
              <a:rPr lang="en-US" dirty="0"/>
              <a:t> von </a:t>
            </a:r>
            <a:r>
              <a:rPr lang="en-US" dirty="0" err="1"/>
              <a:t>Diffit</a:t>
            </a:r>
            <a:r>
              <a:rPr lang="en-US" dirty="0"/>
              <a:t> </a:t>
            </a:r>
            <a:r>
              <a:rPr lang="en-US" dirty="0" err="1"/>
              <a:t>einen</a:t>
            </a:r>
            <a:r>
              <a:rPr lang="en-US" dirty="0"/>
              <a:t> </a:t>
            </a:r>
            <a:r>
              <a:rPr lang="en-US" dirty="0" err="1"/>
              <a:t>geeigneten</a:t>
            </a:r>
            <a:r>
              <a:rPr lang="en-US" dirty="0"/>
              <a:t> Text </a:t>
            </a:r>
            <a:r>
              <a:rPr lang="en-US" dirty="0" err="1"/>
              <a:t>erstellen</a:t>
            </a:r>
            <a:r>
              <a:rPr lang="en-US" dirty="0"/>
              <a:t>.</a:t>
            </a:r>
          </a:p>
          <a:p>
            <a:pPr marL="457200" indent="-457200">
              <a:buFont typeface="Arial" panose="020B0604020202020204" pitchFamily="34" charset="0"/>
              <a:buChar char="•"/>
            </a:pPr>
            <a:r>
              <a:rPr lang="en-US" dirty="0" err="1"/>
              <a:t>Verfeinern</a:t>
            </a:r>
            <a:r>
              <a:rPr lang="en-US" dirty="0"/>
              <a:t> Sie </a:t>
            </a:r>
            <a:r>
              <a:rPr lang="en-US" dirty="0" err="1"/>
              <a:t>gegebenenfalls</a:t>
            </a:r>
            <a:r>
              <a:rPr lang="en-US" dirty="0"/>
              <a:t> die </a:t>
            </a:r>
            <a:r>
              <a:rPr lang="en-US" dirty="0" err="1"/>
              <a:t>Angabe</a:t>
            </a:r>
            <a:r>
              <a:rPr lang="en-US" dirty="0"/>
              <a:t> um </a:t>
            </a:r>
            <a:r>
              <a:rPr lang="en-US" dirty="0" err="1"/>
              <a:t>einen</a:t>
            </a:r>
            <a:r>
              <a:rPr lang="en-US" dirty="0"/>
              <a:t> perfekt </a:t>
            </a:r>
            <a:r>
              <a:rPr lang="en-US" dirty="0" err="1"/>
              <a:t>passenden</a:t>
            </a:r>
            <a:r>
              <a:rPr lang="en-US" dirty="0"/>
              <a:t> Text </a:t>
            </a:r>
            <a:r>
              <a:rPr lang="en-US" dirty="0" err="1"/>
              <a:t>zu</a:t>
            </a:r>
            <a:r>
              <a:rPr lang="en-US" dirty="0"/>
              <a:t> </a:t>
            </a:r>
            <a:r>
              <a:rPr lang="en-US" dirty="0" err="1"/>
              <a:t>erhalten</a:t>
            </a:r>
            <a:r>
              <a:rPr lang="en-US" dirty="0"/>
              <a:t>.</a:t>
            </a:r>
          </a:p>
          <a:p>
            <a:pPr marL="457200" indent="-457200">
              <a:buFont typeface="Arial" panose="020B0604020202020204" pitchFamily="34" charset="0"/>
              <a:buChar char="•"/>
            </a:pPr>
            <a:r>
              <a:rPr lang="en-US" dirty="0" err="1"/>
              <a:t>Ändern</a:t>
            </a:r>
            <a:r>
              <a:rPr lang="en-US" dirty="0"/>
              <a:t> Sie jetzt das </a:t>
            </a:r>
            <a:r>
              <a:rPr lang="en-US" dirty="0" err="1"/>
              <a:t>Niveau</a:t>
            </a:r>
            <a:r>
              <a:rPr lang="en-US" dirty="0"/>
              <a:t> des </a:t>
            </a:r>
            <a:r>
              <a:rPr lang="en-US" dirty="0" err="1"/>
              <a:t>Textes</a:t>
            </a:r>
            <a:r>
              <a:rPr lang="en-US" dirty="0"/>
              <a:t> für </a:t>
            </a:r>
            <a:r>
              <a:rPr lang="en-US" dirty="0" err="1"/>
              <a:t>mögliche</a:t>
            </a:r>
            <a:r>
              <a:rPr lang="en-US" dirty="0"/>
              <a:t> </a:t>
            </a:r>
            <a:r>
              <a:rPr lang="en-US" dirty="0" err="1"/>
              <a:t>Differenzierung</a:t>
            </a:r>
            <a:r>
              <a:rPr lang="en-US" dirty="0"/>
              <a:t>.</a:t>
            </a:r>
          </a:p>
          <a:p>
            <a:pPr marL="457200" indent="-457200">
              <a:buFont typeface="Arial" panose="020B0604020202020204" pitchFamily="34" charset="0"/>
              <a:buChar char="•"/>
            </a:pPr>
            <a:r>
              <a:rPr lang="en-US" dirty="0" err="1"/>
              <a:t>Durchsuchen</a:t>
            </a:r>
            <a:r>
              <a:rPr lang="en-US" dirty="0"/>
              <a:t> Sie das </a:t>
            </a:r>
            <a:r>
              <a:rPr lang="en-US" dirty="0" err="1"/>
              <a:t>Aufgabenangebot</a:t>
            </a:r>
            <a:r>
              <a:rPr lang="en-US" dirty="0"/>
              <a:t> von </a:t>
            </a:r>
            <a:r>
              <a:rPr lang="en-US" dirty="0" err="1"/>
              <a:t>Diffit</a:t>
            </a:r>
            <a:r>
              <a:rPr lang="en-US" dirty="0"/>
              <a:t> und </a:t>
            </a:r>
            <a:r>
              <a:rPr lang="en-US" dirty="0" err="1"/>
              <a:t>wählen</a:t>
            </a:r>
            <a:r>
              <a:rPr lang="en-US" dirty="0"/>
              <a:t> Sie </a:t>
            </a:r>
            <a:r>
              <a:rPr lang="en-US" dirty="0" err="1"/>
              <a:t>mindestens</a:t>
            </a:r>
            <a:r>
              <a:rPr lang="en-US" dirty="0"/>
              <a:t> 3 </a:t>
            </a:r>
            <a:r>
              <a:rPr lang="en-US" dirty="0" err="1"/>
              <a:t>geeignete</a:t>
            </a:r>
            <a:r>
              <a:rPr lang="en-US" dirty="0"/>
              <a:t> </a:t>
            </a:r>
            <a:r>
              <a:rPr lang="en-US" dirty="0" err="1"/>
              <a:t>Aufgabenstellungen</a:t>
            </a:r>
            <a:r>
              <a:rPr lang="en-US" dirty="0"/>
              <a:t> für </a:t>
            </a:r>
            <a:r>
              <a:rPr lang="en-US" dirty="0" err="1"/>
              <a:t>Ihre</a:t>
            </a:r>
            <a:r>
              <a:rPr lang="en-US" dirty="0"/>
              <a:t> </a:t>
            </a:r>
            <a:r>
              <a:rPr lang="en-US" dirty="0" err="1"/>
              <a:t>SchülerInnen</a:t>
            </a:r>
            <a:r>
              <a:rPr lang="en-US" dirty="0"/>
              <a:t>.</a:t>
            </a:r>
          </a:p>
          <a:p>
            <a:pPr marL="457200" indent="-457200">
              <a:buFont typeface="Arial" panose="020B0604020202020204" pitchFamily="34" charset="0"/>
              <a:buChar char="•"/>
            </a:pPr>
            <a:r>
              <a:rPr lang="en-US" dirty="0" err="1"/>
              <a:t>Speichern</a:t>
            </a:r>
            <a:r>
              <a:rPr lang="en-US" dirty="0"/>
              <a:t> Sie das Material auf </a:t>
            </a:r>
            <a:r>
              <a:rPr lang="en-US" dirty="0" err="1"/>
              <a:t>Ihrem</a:t>
            </a:r>
            <a:r>
              <a:rPr lang="en-US" dirty="0"/>
              <a:t> </a:t>
            </a:r>
            <a:r>
              <a:rPr lang="en-US" dirty="0" err="1"/>
              <a:t>Gerät</a:t>
            </a:r>
            <a:r>
              <a:rPr lang="en-US" dirty="0"/>
              <a:t> um es </a:t>
            </a:r>
            <a:r>
              <a:rPr lang="en-US" dirty="0" err="1"/>
              <a:t>später</a:t>
            </a:r>
            <a:r>
              <a:rPr lang="en-US" dirty="0"/>
              <a:t> </a:t>
            </a:r>
            <a:r>
              <a:rPr lang="en-US" dirty="0" err="1"/>
              <a:t>im</a:t>
            </a:r>
            <a:r>
              <a:rPr lang="en-US" dirty="0"/>
              <a:t> Plenum </a:t>
            </a:r>
            <a:r>
              <a:rPr lang="en-US" dirty="0" err="1"/>
              <a:t>zu</a:t>
            </a:r>
            <a:r>
              <a:rPr lang="en-US" dirty="0"/>
              <a:t> </a:t>
            </a:r>
            <a:r>
              <a:rPr lang="en-US" dirty="0" err="1"/>
              <a:t>besprechen</a:t>
            </a:r>
            <a:r>
              <a:rPr lang="en-US" dirty="0"/>
              <a:t> und/</a:t>
            </a:r>
            <a:r>
              <a:rPr lang="en-US" dirty="0" err="1"/>
              <a:t>oder</a:t>
            </a:r>
            <a:r>
              <a:rPr lang="en-US" dirty="0"/>
              <a:t> </a:t>
            </a:r>
            <a:r>
              <a:rPr lang="en-US" dirty="0" err="1"/>
              <a:t>im</a:t>
            </a:r>
            <a:r>
              <a:rPr lang="en-US" dirty="0"/>
              <a:t> </a:t>
            </a:r>
            <a:r>
              <a:rPr lang="en-US" dirty="0" err="1"/>
              <a:t>Unterricht</a:t>
            </a:r>
            <a:r>
              <a:rPr lang="en-US" dirty="0"/>
              <a:t> </a:t>
            </a:r>
            <a:r>
              <a:rPr lang="en-US" dirty="0" err="1"/>
              <a:t>zu</a:t>
            </a:r>
            <a:r>
              <a:rPr lang="en-US" dirty="0"/>
              <a:t> </a:t>
            </a:r>
            <a:r>
              <a:rPr lang="en-US" dirty="0" err="1"/>
              <a:t>verwenden</a:t>
            </a:r>
            <a:r>
              <a:rPr lang="en-US" dirty="0"/>
              <a:t>.</a:t>
            </a:r>
          </a:p>
          <a:p>
            <a:endParaRPr lang="en-US" dirty="0"/>
          </a:p>
          <a:p>
            <a:r>
              <a:rPr lang="de-DE" dirty="0"/>
              <a:t>…………………………………………………………………………………………………………………………….</a:t>
            </a:r>
          </a:p>
          <a:p>
            <a:pPr marL="457200" indent="-457200">
              <a:buFont typeface="Arial" panose="020B0604020202020204" pitchFamily="34" charset="0"/>
              <a:buChar char="•"/>
            </a:pPr>
            <a:r>
              <a:rPr lang="en-US" dirty="0" err="1"/>
              <a:t>Diskussion</a:t>
            </a:r>
            <a:r>
              <a:rPr lang="en-US" dirty="0"/>
              <a:t> </a:t>
            </a:r>
            <a:r>
              <a:rPr lang="en-US" dirty="0" err="1"/>
              <a:t>im</a:t>
            </a:r>
            <a:r>
              <a:rPr lang="en-US" dirty="0"/>
              <a:t> Plenum: Wie </a:t>
            </a:r>
            <a:r>
              <a:rPr lang="en-US" dirty="0" err="1"/>
              <a:t>brauchbar</a:t>
            </a:r>
            <a:r>
              <a:rPr lang="en-US" dirty="0"/>
              <a:t> </a:t>
            </a:r>
            <a:r>
              <a:rPr lang="en-US" dirty="0" err="1"/>
              <a:t>sind</a:t>
            </a:r>
            <a:r>
              <a:rPr lang="en-US" dirty="0"/>
              <a:t> die </a:t>
            </a:r>
            <a:r>
              <a:rPr lang="en-US" dirty="0" err="1"/>
              <a:t>Ergebnisse</a:t>
            </a:r>
            <a:r>
              <a:rPr lang="en-US" dirty="0"/>
              <a:t>?</a:t>
            </a:r>
          </a:p>
          <a:p>
            <a:endParaRPr lang="en-AT" dirty="0"/>
          </a:p>
        </p:txBody>
      </p:sp>
      <p:pic>
        <p:nvPicPr>
          <p:cNvPr id="15" name="Picture 14">
            <a:extLst>
              <a:ext uri="{FF2B5EF4-FFF2-40B4-BE49-F238E27FC236}">
                <a16:creationId xmlns:a16="http://schemas.microsoft.com/office/drawing/2014/main" id="{60E2DFB4-9C72-9483-B77F-2F098FEB114C}"/>
              </a:ext>
            </a:extLst>
          </p:cNvPr>
          <p:cNvPicPr>
            <a:picLocks noChangeAspect="1"/>
          </p:cNvPicPr>
          <p:nvPr/>
        </p:nvPicPr>
        <p:blipFill>
          <a:blip r:embed="rId4"/>
          <a:stretch>
            <a:fillRect/>
          </a:stretch>
        </p:blipFill>
        <p:spPr>
          <a:xfrm>
            <a:off x="10676890" y="507762"/>
            <a:ext cx="732196" cy="905518"/>
          </a:xfrm>
          <a:prstGeom prst="rect">
            <a:avLst/>
          </a:prstGeom>
        </p:spPr>
      </p:pic>
      <p:sp>
        <p:nvSpPr>
          <p:cNvPr id="16" name="Arrow: Right 15">
            <a:extLst>
              <a:ext uri="{FF2B5EF4-FFF2-40B4-BE49-F238E27FC236}">
                <a16:creationId xmlns:a16="http://schemas.microsoft.com/office/drawing/2014/main" id="{B93114E4-C239-87AC-FA8B-9FC9811474F0}"/>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20 minutes</a:t>
            </a:r>
            <a:endParaRPr lang="en-AT" dirty="0"/>
          </a:p>
        </p:txBody>
      </p:sp>
      <p:pic>
        <p:nvPicPr>
          <p:cNvPr id="6" name="Picture 5">
            <a:extLst>
              <a:ext uri="{FF2B5EF4-FFF2-40B4-BE49-F238E27FC236}">
                <a16:creationId xmlns:a16="http://schemas.microsoft.com/office/drawing/2014/main" id="{653FFEAE-D4F3-94C1-258C-CD4B0C9B115B}"/>
              </a:ext>
            </a:extLst>
          </p:cNvPr>
          <p:cNvPicPr>
            <a:picLocks noChangeAspect="1"/>
          </p:cNvPicPr>
          <p:nvPr/>
        </p:nvPicPr>
        <p:blipFill>
          <a:blip r:embed="rId5"/>
          <a:stretch>
            <a:fillRect/>
          </a:stretch>
        </p:blipFill>
        <p:spPr>
          <a:xfrm>
            <a:off x="1030762" y="2173134"/>
            <a:ext cx="3472927" cy="204132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9192ED6-AEE2-396B-8B03-651720B2B19B}"/>
              </a:ext>
            </a:extLst>
          </p:cNvPr>
          <p:cNvSpPr txBox="1"/>
          <p:nvPr/>
        </p:nvSpPr>
        <p:spPr>
          <a:xfrm>
            <a:off x="1423251" y="5057895"/>
            <a:ext cx="2942149" cy="523220"/>
          </a:xfrm>
          <a:prstGeom prst="rect">
            <a:avLst/>
          </a:prstGeom>
          <a:noFill/>
        </p:spPr>
        <p:txBody>
          <a:bodyPr wrap="square" rtlCol="0">
            <a:spAutoFit/>
          </a:bodyPr>
          <a:lstStyle/>
          <a:p>
            <a:r>
              <a:rPr lang="en-US" sz="2800" b="1" dirty="0">
                <a:hlinkClick r:id="rId6"/>
              </a:rPr>
              <a:t>https://app.diffit.me/</a:t>
            </a:r>
            <a:endParaRPr lang="en-AT" sz="2800" b="1" dirty="0"/>
          </a:p>
        </p:txBody>
      </p:sp>
      <p:pic>
        <p:nvPicPr>
          <p:cNvPr id="9" name="Picture 8" descr="A newspaper with text on it&#10;&#10;Description automatically generated">
            <a:extLst>
              <a:ext uri="{FF2B5EF4-FFF2-40B4-BE49-F238E27FC236}">
                <a16:creationId xmlns:a16="http://schemas.microsoft.com/office/drawing/2014/main" id="{AC85573C-F2C3-65E1-1B0D-1AF3F64AF5C8}"/>
              </a:ext>
            </a:extLst>
          </p:cNvPr>
          <p:cNvPicPr>
            <a:picLocks noChangeAspect="1"/>
          </p:cNvPicPr>
          <p:nvPr/>
        </p:nvPicPr>
        <p:blipFill>
          <a:blip r:embed="rId7">
            <a:extLst>
              <a:ext uri="{28A0092B-C50C-407E-A947-70E740481C1C}">
                <a14:useLocalDpi xmlns:a14="http://schemas.microsoft.com/office/drawing/2010/main" val="0"/>
              </a:ext>
            </a:extLst>
          </a:blip>
          <a:srcRect l="6193" t="10586"/>
          <a:stretch/>
        </p:blipFill>
        <p:spPr>
          <a:xfrm>
            <a:off x="7315199" y="558209"/>
            <a:ext cx="965783" cy="1067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876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F8DA1377-A8E6-A71C-4B07-A5CAAE8CDD80}"/>
            </a:ext>
          </a:extLst>
        </p:cNvPr>
        <p:cNvGrpSpPr/>
        <p:nvPr/>
      </p:nvGrpSpPr>
      <p:grpSpPr>
        <a:xfrm>
          <a:off x="0" y="0"/>
          <a:ext cx="0" cy="0"/>
          <a:chOff x="0" y="0"/>
          <a:chExt cx="0" cy="0"/>
        </a:xfrm>
      </p:grpSpPr>
      <p:pic>
        <p:nvPicPr>
          <p:cNvPr id="5" name="Picture 4" descr="A yellow post it note with blue writing on it&#10;&#10;Description automatically generated">
            <a:extLst>
              <a:ext uri="{FF2B5EF4-FFF2-40B4-BE49-F238E27FC236}">
                <a16:creationId xmlns:a16="http://schemas.microsoft.com/office/drawing/2014/main" id="{06ACDA1B-B48D-6E08-204C-12784752CDE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762" y="503228"/>
            <a:ext cx="1067349" cy="1067349"/>
          </a:xfrm>
          <a:prstGeom prst="rect">
            <a:avLst/>
          </a:prstGeom>
        </p:spPr>
      </p:pic>
      <p:sp>
        <p:nvSpPr>
          <p:cNvPr id="2" name="Title 1">
            <a:extLst>
              <a:ext uri="{FF2B5EF4-FFF2-40B4-BE49-F238E27FC236}">
                <a16:creationId xmlns:a16="http://schemas.microsoft.com/office/drawing/2014/main" id="{0254CC30-297E-07A9-A32E-B4A1F7F15E01}"/>
              </a:ext>
            </a:extLst>
          </p:cNvPr>
          <p:cNvSpPr>
            <a:spLocks noGrp="1"/>
          </p:cNvSpPr>
          <p:nvPr>
            <p:ph type="title"/>
          </p:nvPr>
        </p:nvSpPr>
        <p:spPr>
          <a:xfrm>
            <a:off x="1020724" y="1066822"/>
            <a:ext cx="10333075" cy="905518"/>
          </a:xfrm>
        </p:spPr>
        <p:txBody>
          <a:bodyPr/>
          <a:lstStyle/>
          <a:p>
            <a:r>
              <a:rPr lang="en-US" dirty="0" err="1"/>
              <a:t>Probieren</a:t>
            </a:r>
            <a:r>
              <a:rPr lang="en-US" dirty="0"/>
              <a:t> SIE </a:t>
            </a:r>
            <a:r>
              <a:rPr lang="en-US" dirty="0" err="1"/>
              <a:t>Selbst</a:t>
            </a:r>
            <a:r>
              <a:rPr lang="en-US" dirty="0"/>
              <a:t>!</a:t>
            </a:r>
            <a:endParaRPr lang="en-AT" dirty="0"/>
          </a:p>
        </p:txBody>
      </p:sp>
      <p:sp>
        <p:nvSpPr>
          <p:cNvPr id="3" name="Content Placeholder 2">
            <a:extLst>
              <a:ext uri="{FF2B5EF4-FFF2-40B4-BE49-F238E27FC236}">
                <a16:creationId xmlns:a16="http://schemas.microsoft.com/office/drawing/2014/main" id="{4B437ACF-AF42-99B9-6B15-AE89254016FD}"/>
              </a:ext>
            </a:extLst>
          </p:cNvPr>
          <p:cNvSpPr>
            <a:spLocks noGrp="1"/>
          </p:cNvSpPr>
          <p:nvPr>
            <p:ph sz="half" idx="1"/>
          </p:nvPr>
        </p:nvSpPr>
        <p:spPr>
          <a:xfrm>
            <a:off x="944523" y="2027321"/>
            <a:ext cx="3645406" cy="3973286"/>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marL="365760" lvl="4"/>
            <a:endParaRPr lang="en-US" dirty="0">
              <a:solidFill>
                <a:srgbClr val="C00000"/>
              </a:solidFill>
            </a:endParaRPr>
          </a:p>
          <a:p>
            <a:pPr marL="365760" lvl="4"/>
            <a:endParaRPr lang="en-US" dirty="0">
              <a:solidFill>
                <a:srgbClr val="C00000"/>
              </a:solidFill>
            </a:endParaRPr>
          </a:p>
          <a:p>
            <a:pPr marL="365760" lvl="4"/>
            <a:endParaRPr lang="en-US" dirty="0"/>
          </a:p>
          <a:p>
            <a:endParaRPr lang="en-US" dirty="0"/>
          </a:p>
          <a:p>
            <a:endParaRPr lang="en-US" dirty="0"/>
          </a:p>
        </p:txBody>
      </p:sp>
      <p:sp>
        <p:nvSpPr>
          <p:cNvPr id="4" name="Content Placeholder 3">
            <a:extLst>
              <a:ext uri="{FF2B5EF4-FFF2-40B4-BE49-F238E27FC236}">
                <a16:creationId xmlns:a16="http://schemas.microsoft.com/office/drawing/2014/main" id="{FD214A0F-1D33-34D6-F7EB-9EEA12041681}"/>
              </a:ext>
            </a:extLst>
          </p:cNvPr>
          <p:cNvSpPr>
            <a:spLocks noGrp="1"/>
          </p:cNvSpPr>
          <p:nvPr>
            <p:ph sz="half" idx="2"/>
          </p:nvPr>
        </p:nvSpPr>
        <p:spPr>
          <a:xfrm>
            <a:off x="5109882" y="885781"/>
            <a:ext cx="6484472" cy="5194491"/>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marL="457200" indent="-457200">
              <a:buFont typeface="Arial" panose="020B0604020202020204" pitchFamily="34" charset="0"/>
              <a:buChar char="•"/>
            </a:pPr>
            <a:endParaRPr lang="en-US" dirty="0"/>
          </a:p>
          <a:p>
            <a:r>
              <a:rPr lang="en-US" dirty="0" err="1">
                <a:latin typeface="+mj-lt"/>
              </a:rPr>
              <a:t>Arbeiten</a:t>
            </a:r>
            <a:r>
              <a:rPr lang="en-US" dirty="0">
                <a:latin typeface="+mj-lt"/>
              </a:rPr>
              <a:t> </a:t>
            </a:r>
            <a:r>
              <a:rPr lang="en-US" dirty="0" err="1">
                <a:latin typeface="+mj-lt"/>
              </a:rPr>
              <a:t>mit</a:t>
            </a:r>
            <a:r>
              <a:rPr lang="en-US" dirty="0">
                <a:latin typeface="+mj-lt"/>
              </a:rPr>
              <a:t> Videos</a:t>
            </a:r>
          </a:p>
          <a:p>
            <a:pPr marL="457200" indent="-457200">
              <a:buFont typeface="Arial" panose="020B0604020202020204" pitchFamily="34" charset="0"/>
              <a:buChar char="•"/>
            </a:pPr>
            <a:r>
              <a:rPr lang="en-US" dirty="0" err="1"/>
              <a:t>Wählen</a:t>
            </a:r>
            <a:r>
              <a:rPr lang="en-US" dirty="0"/>
              <a:t> Sie </a:t>
            </a:r>
            <a:r>
              <a:rPr lang="en-US" dirty="0" err="1"/>
              <a:t>ein</a:t>
            </a:r>
            <a:r>
              <a:rPr lang="en-US" dirty="0"/>
              <a:t> Thema das Sie </a:t>
            </a:r>
            <a:r>
              <a:rPr lang="en-US" dirty="0" err="1"/>
              <a:t>im</a:t>
            </a:r>
            <a:r>
              <a:rPr lang="en-US" dirty="0"/>
              <a:t> </a:t>
            </a:r>
            <a:r>
              <a:rPr lang="en-US" dirty="0" err="1"/>
              <a:t>Unterricht</a:t>
            </a:r>
            <a:r>
              <a:rPr lang="en-US" dirty="0"/>
              <a:t> </a:t>
            </a:r>
            <a:r>
              <a:rPr lang="en-US" dirty="0" err="1"/>
              <a:t>demnächst</a:t>
            </a:r>
            <a:r>
              <a:rPr lang="en-US" dirty="0"/>
              <a:t> </a:t>
            </a:r>
            <a:r>
              <a:rPr lang="en-US" dirty="0" err="1"/>
              <a:t>behandeln</a:t>
            </a:r>
            <a:r>
              <a:rPr lang="en-US" dirty="0"/>
              <a:t>  </a:t>
            </a:r>
            <a:r>
              <a:rPr lang="en-US" dirty="0" err="1"/>
              <a:t>werden</a:t>
            </a:r>
            <a:r>
              <a:rPr lang="en-US" dirty="0"/>
              <a:t>.</a:t>
            </a:r>
          </a:p>
          <a:p>
            <a:pPr marL="457200" indent="-457200">
              <a:buFont typeface="Arial" panose="020B0604020202020204" pitchFamily="34" charset="0"/>
              <a:buChar char="•"/>
            </a:pPr>
            <a:r>
              <a:rPr lang="en-US" dirty="0" err="1"/>
              <a:t>Suchen</a:t>
            </a:r>
            <a:r>
              <a:rPr lang="en-US" dirty="0"/>
              <a:t> Sie </a:t>
            </a:r>
            <a:r>
              <a:rPr lang="en-US" dirty="0" err="1"/>
              <a:t>ein</a:t>
            </a:r>
            <a:r>
              <a:rPr lang="en-US" dirty="0"/>
              <a:t> </a:t>
            </a:r>
            <a:r>
              <a:rPr lang="en-US" dirty="0" err="1"/>
              <a:t>kurzes</a:t>
            </a:r>
            <a:r>
              <a:rPr lang="en-US" dirty="0"/>
              <a:t> </a:t>
            </a:r>
            <a:r>
              <a:rPr lang="en-US" dirty="0" err="1"/>
              <a:t>geeignetes</a:t>
            </a:r>
            <a:r>
              <a:rPr lang="en-US" dirty="0"/>
              <a:t> you-tube Video </a:t>
            </a:r>
            <a:r>
              <a:rPr lang="en-US" dirty="0" err="1"/>
              <a:t>zu</a:t>
            </a:r>
            <a:r>
              <a:rPr lang="en-US" dirty="0"/>
              <a:t> </a:t>
            </a:r>
            <a:r>
              <a:rPr lang="en-US" dirty="0" err="1"/>
              <a:t>diesem</a:t>
            </a:r>
            <a:r>
              <a:rPr lang="en-US" dirty="0"/>
              <a:t> Thema.</a:t>
            </a:r>
          </a:p>
          <a:p>
            <a:pPr marL="457200" indent="-457200">
              <a:buFont typeface="Arial" panose="020B0604020202020204" pitchFamily="34" charset="0"/>
              <a:buChar char="•"/>
            </a:pPr>
            <a:r>
              <a:rPr lang="en-US" dirty="0"/>
              <a:t>Lassen Sie </a:t>
            </a:r>
            <a:r>
              <a:rPr lang="en-US" dirty="0" err="1"/>
              <a:t>sich</a:t>
            </a:r>
            <a:r>
              <a:rPr lang="en-US" dirty="0"/>
              <a:t> von </a:t>
            </a:r>
            <a:r>
              <a:rPr lang="en-US" dirty="0" err="1"/>
              <a:t>Diffit</a:t>
            </a:r>
            <a:r>
              <a:rPr lang="en-US" dirty="0"/>
              <a:t> </a:t>
            </a:r>
            <a:r>
              <a:rPr lang="en-US" dirty="0" err="1"/>
              <a:t>ein</a:t>
            </a:r>
            <a:r>
              <a:rPr lang="en-US" dirty="0"/>
              <a:t> </a:t>
            </a:r>
            <a:r>
              <a:rPr lang="en-US" dirty="0" err="1"/>
              <a:t>Transkript</a:t>
            </a:r>
            <a:r>
              <a:rPr lang="en-US" dirty="0"/>
              <a:t>, </a:t>
            </a:r>
            <a:r>
              <a:rPr lang="en-US" dirty="0" err="1"/>
              <a:t>eine</a:t>
            </a:r>
            <a:r>
              <a:rPr lang="en-US" dirty="0"/>
              <a:t> </a:t>
            </a:r>
            <a:r>
              <a:rPr lang="en-US" dirty="0" err="1"/>
              <a:t>Zusammenfassung</a:t>
            </a:r>
            <a:r>
              <a:rPr lang="en-US" dirty="0"/>
              <a:t> und </a:t>
            </a:r>
            <a:r>
              <a:rPr lang="en-US" dirty="0" err="1"/>
              <a:t>Verständnisfragen</a:t>
            </a:r>
            <a:r>
              <a:rPr lang="en-US" dirty="0"/>
              <a:t> </a:t>
            </a:r>
            <a:r>
              <a:rPr lang="en-US" dirty="0" err="1"/>
              <a:t>erstellen</a:t>
            </a:r>
            <a:r>
              <a:rPr lang="en-US" dirty="0"/>
              <a:t>.</a:t>
            </a:r>
          </a:p>
          <a:p>
            <a:pPr marL="457200" indent="-457200">
              <a:buFont typeface="Arial" panose="020B0604020202020204" pitchFamily="34" charset="0"/>
              <a:buChar char="•"/>
            </a:pPr>
            <a:r>
              <a:rPr lang="en-US" dirty="0" err="1"/>
              <a:t>Wählen</a:t>
            </a:r>
            <a:r>
              <a:rPr lang="en-US" dirty="0"/>
              <a:t> Sie die </a:t>
            </a:r>
            <a:r>
              <a:rPr lang="en-US" dirty="0" err="1"/>
              <a:t>geeigneten</a:t>
            </a:r>
            <a:r>
              <a:rPr lang="en-US" dirty="0"/>
              <a:t> </a:t>
            </a:r>
            <a:r>
              <a:rPr lang="en-US" dirty="0" err="1"/>
              <a:t>Fragen</a:t>
            </a:r>
            <a:r>
              <a:rPr lang="en-US" dirty="0"/>
              <a:t> </a:t>
            </a:r>
            <a:r>
              <a:rPr lang="en-US" dirty="0" err="1"/>
              <a:t>aus</a:t>
            </a:r>
            <a:r>
              <a:rPr lang="en-US" dirty="0"/>
              <a:t> – </a:t>
            </a:r>
            <a:r>
              <a:rPr lang="en-US" dirty="0" err="1"/>
              <a:t>editieren</a:t>
            </a:r>
            <a:r>
              <a:rPr lang="en-US" dirty="0"/>
              <a:t> </a:t>
            </a:r>
            <a:r>
              <a:rPr lang="en-US" dirty="0" err="1"/>
              <a:t>bzw</a:t>
            </a:r>
            <a:r>
              <a:rPr lang="en-US" dirty="0"/>
              <a:t>. </a:t>
            </a:r>
            <a:r>
              <a:rPr lang="en-US" dirty="0" err="1"/>
              <a:t>löschen</a:t>
            </a:r>
            <a:r>
              <a:rPr lang="en-US" dirty="0"/>
              <a:t> Sie </a:t>
            </a:r>
            <a:r>
              <a:rPr lang="en-US" dirty="0" err="1"/>
              <a:t>gegebenenfalls</a:t>
            </a:r>
            <a:r>
              <a:rPr lang="en-US" dirty="0"/>
              <a:t> </a:t>
            </a:r>
            <a:r>
              <a:rPr lang="en-US" dirty="0" err="1"/>
              <a:t>ungeeignete</a:t>
            </a:r>
            <a:r>
              <a:rPr lang="en-US" dirty="0"/>
              <a:t> </a:t>
            </a:r>
            <a:r>
              <a:rPr lang="en-US" dirty="0" err="1"/>
              <a:t>Fragen</a:t>
            </a:r>
            <a:r>
              <a:rPr lang="en-US" dirty="0"/>
              <a:t>.</a:t>
            </a:r>
          </a:p>
          <a:p>
            <a:pPr marL="457200" indent="-457200">
              <a:buFont typeface="Arial" panose="020B0604020202020204" pitchFamily="34" charset="0"/>
              <a:buChar char="•"/>
            </a:pPr>
            <a:r>
              <a:rPr lang="en-US" dirty="0" err="1"/>
              <a:t>Durchsuchen</a:t>
            </a:r>
            <a:r>
              <a:rPr lang="en-US" dirty="0"/>
              <a:t> Sie das </a:t>
            </a:r>
            <a:r>
              <a:rPr lang="en-US" dirty="0" err="1"/>
              <a:t>Aufgabenangebot</a:t>
            </a:r>
            <a:r>
              <a:rPr lang="en-US" dirty="0"/>
              <a:t> von </a:t>
            </a:r>
            <a:r>
              <a:rPr lang="en-US" dirty="0" err="1"/>
              <a:t>Diffit</a:t>
            </a:r>
            <a:r>
              <a:rPr lang="en-US" dirty="0"/>
              <a:t> und </a:t>
            </a:r>
            <a:r>
              <a:rPr lang="en-US" dirty="0" err="1"/>
              <a:t>wählen</a:t>
            </a:r>
            <a:r>
              <a:rPr lang="en-US" dirty="0"/>
              <a:t> Sie </a:t>
            </a:r>
            <a:r>
              <a:rPr lang="en-US" dirty="0" err="1"/>
              <a:t>mindestens</a:t>
            </a:r>
            <a:r>
              <a:rPr lang="en-US" dirty="0"/>
              <a:t> 3 </a:t>
            </a:r>
            <a:r>
              <a:rPr lang="en-US" dirty="0" err="1"/>
              <a:t>geeignete</a:t>
            </a:r>
            <a:r>
              <a:rPr lang="en-US" dirty="0"/>
              <a:t> </a:t>
            </a:r>
            <a:r>
              <a:rPr lang="en-US" dirty="0" err="1"/>
              <a:t>Aufgabenstellungen</a:t>
            </a:r>
            <a:r>
              <a:rPr lang="en-US" dirty="0"/>
              <a:t> </a:t>
            </a:r>
            <a:r>
              <a:rPr lang="en-US" dirty="0" err="1"/>
              <a:t>zu</a:t>
            </a:r>
            <a:r>
              <a:rPr lang="en-US" dirty="0"/>
              <a:t> </a:t>
            </a:r>
            <a:r>
              <a:rPr lang="en-US" dirty="0" err="1"/>
              <a:t>diesem</a:t>
            </a:r>
            <a:r>
              <a:rPr lang="en-US" dirty="0"/>
              <a:t> Video für </a:t>
            </a:r>
            <a:r>
              <a:rPr lang="en-US" dirty="0" err="1"/>
              <a:t>Ihre</a:t>
            </a:r>
            <a:r>
              <a:rPr lang="en-US" dirty="0"/>
              <a:t> </a:t>
            </a:r>
            <a:r>
              <a:rPr lang="en-US" dirty="0" err="1"/>
              <a:t>SchülerInnen</a:t>
            </a:r>
            <a:r>
              <a:rPr lang="en-US" dirty="0"/>
              <a:t>.</a:t>
            </a:r>
          </a:p>
          <a:p>
            <a:pPr marL="457200" indent="-457200">
              <a:buFont typeface="Arial" panose="020B0604020202020204" pitchFamily="34" charset="0"/>
              <a:buChar char="•"/>
            </a:pPr>
            <a:r>
              <a:rPr lang="en-US" dirty="0" err="1"/>
              <a:t>Speichern</a:t>
            </a:r>
            <a:r>
              <a:rPr lang="en-US" dirty="0"/>
              <a:t> Sie das Material auf </a:t>
            </a:r>
            <a:r>
              <a:rPr lang="en-US" dirty="0" err="1"/>
              <a:t>Ihrem</a:t>
            </a:r>
            <a:r>
              <a:rPr lang="en-US" dirty="0"/>
              <a:t> </a:t>
            </a:r>
            <a:r>
              <a:rPr lang="en-US" dirty="0" err="1"/>
              <a:t>Gerät</a:t>
            </a:r>
            <a:r>
              <a:rPr lang="en-US" dirty="0"/>
              <a:t> um es </a:t>
            </a:r>
            <a:r>
              <a:rPr lang="en-US" dirty="0" err="1"/>
              <a:t>später</a:t>
            </a:r>
            <a:r>
              <a:rPr lang="en-US" dirty="0"/>
              <a:t> </a:t>
            </a:r>
            <a:r>
              <a:rPr lang="en-US" dirty="0" err="1"/>
              <a:t>im</a:t>
            </a:r>
            <a:r>
              <a:rPr lang="en-US" dirty="0"/>
              <a:t> Plenum </a:t>
            </a:r>
            <a:r>
              <a:rPr lang="en-US" dirty="0" err="1"/>
              <a:t>zu</a:t>
            </a:r>
            <a:r>
              <a:rPr lang="en-US" dirty="0"/>
              <a:t> </a:t>
            </a:r>
            <a:r>
              <a:rPr lang="en-US" dirty="0" err="1"/>
              <a:t>besprechen</a:t>
            </a:r>
            <a:r>
              <a:rPr lang="en-US" dirty="0"/>
              <a:t> und/</a:t>
            </a:r>
            <a:r>
              <a:rPr lang="en-US" dirty="0" err="1"/>
              <a:t>oder</a:t>
            </a:r>
            <a:r>
              <a:rPr lang="en-US" dirty="0"/>
              <a:t> </a:t>
            </a:r>
            <a:r>
              <a:rPr lang="en-US" dirty="0" err="1"/>
              <a:t>im</a:t>
            </a:r>
            <a:r>
              <a:rPr lang="en-US" dirty="0"/>
              <a:t> </a:t>
            </a:r>
            <a:r>
              <a:rPr lang="en-US" dirty="0" err="1"/>
              <a:t>Unterricht</a:t>
            </a:r>
            <a:r>
              <a:rPr lang="en-US" dirty="0"/>
              <a:t> </a:t>
            </a:r>
            <a:r>
              <a:rPr lang="en-US" dirty="0" err="1"/>
              <a:t>zu</a:t>
            </a:r>
            <a:r>
              <a:rPr lang="en-US" dirty="0"/>
              <a:t> </a:t>
            </a:r>
            <a:r>
              <a:rPr lang="en-US" dirty="0" err="1"/>
              <a:t>verwenden</a:t>
            </a:r>
            <a:r>
              <a:rPr lang="en-US" dirty="0"/>
              <a:t>.</a:t>
            </a:r>
          </a:p>
          <a:p>
            <a:endParaRPr lang="en-US" dirty="0"/>
          </a:p>
          <a:p>
            <a:r>
              <a:rPr lang="de-DE" dirty="0"/>
              <a:t>…………………………………………………………………………………………………………………………….</a:t>
            </a:r>
          </a:p>
          <a:p>
            <a:pPr marL="457200" indent="-457200">
              <a:buFont typeface="Arial" panose="020B0604020202020204" pitchFamily="34" charset="0"/>
              <a:buChar char="•"/>
            </a:pPr>
            <a:r>
              <a:rPr lang="en-US" dirty="0" err="1"/>
              <a:t>Diskussion</a:t>
            </a:r>
            <a:r>
              <a:rPr lang="en-US" dirty="0"/>
              <a:t> </a:t>
            </a:r>
            <a:r>
              <a:rPr lang="en-US" dirty="0" err="1"/>
              <a:t>im</a:t>
            </a:r>
            <a:r>
              <a:rPr lang="en-US" dirty="0"/>
              <a:t> Plenum: Wie </a:t>
            </a:r>
            <a:r>
              <a:rPr lang="en-US" dirty="0" err="1"/>
              <a:t>brauchbar</a:t>
            </a:r>
            <a:r>
              <a:rPr lang="en-US" dirty="0"/>
              <a:t> </a:t>
            </a:r>
            <a:r>
              <a:rPr lang="en-US" dirty="0" err="1"/>
              <a:t>sind</a:t>
            </a:r>
            <a:r>
              <a:rPr lang="en-US" dirty="0"/>
              <a:t> die </a:t>
            </a:r>
            <a:r>
              <a:rPr lang="en-US" dirty="0" err="1"/>
              <a:t>Ergebnisse</a:t>
            </a:r>
            <a:r>
              <a:rPr lang="en-US" dirty="0"/>
              <a:t>?</a:t>
            </a:r>
          </a:p>
          <a:p>
            <a:endParaRPr lang="en-AT" dirty="0"/>
          </a:p>
        </p:txBody>
      </p:sp>
      <p:pic>
        <p:nvPicPr>
          <p:cNvPr id="15" name="Picture 14">
            <a:extLst>
              <a:ext uri="{FF2B5EF4-FFF2-40B4-BE49-F238E27FC236}">
                <a16:creationId xmlns:a16="http://schemas.microsoft.com/office/drawing/2014/main" id="{CC1F0264-EAAE-D3B1-A171-E13EE9A0FE3A}"/>
              </a:ext>
            </a:extLst>
          </p:cNvPr>
          <p:cNvPicPr>
            <a:picLocks noChangeAspect="1"/>
          </p:cNvPicPr>
          <p:nvPr/>
        </p:nvPicPr>
        <p:blipFill>
          <a:blip r:embed="rId4"/>
          <a:stretch>
            <a:fillRect/>
          </a:stretch>
        </p:blipFill>
        <p:spPr>
          <a:xfrm>
            <a:off x="10676890" y="507762"/>
            <a:ext cx="732196" cy="905518"/>
          </a:xfrm>
          <a:prstGeom prst="rect">
            <a:avLst/>
          </a:prstGeom>
        </p:spPr>
      </p:pic>
      <p:sp>
        <p:nvSpPr>
          <p:cNvPr id="16" name="Arrow: Right 15">
            <a:extLst>
              <a:ext uri="{FF2B5EF4-FFF2-40B4-BE49-F238E27FC236}">
                <a16:creationId xmlns:a16="http://schemas.microsoft.com/office/drawing/2014/main" id="{A099560C-4575-4311-DC4D-CBEE2609D1CE}"/>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20 minutes</a:t>
            </a:r>
            <a:endParaRPr lang="en-AT" dirty="0"/>
          </a:p>
        </p:txBody>
      </p:sp>
      <p:pic>
        <p:nvPicPr>
          <p:cNvPr id="6" name="Picture 5">
            <a:extLst>
              <a:ext uri="{FF2B5EF4-FFF2-40B4-BE49-F238E27FC236}">
                <a16:creationId xmlns:a16="http://schemas.microsoft.com/office/drawing/2014/main" id="{E8C25C75-4C4C-DF75-F05E-B3B4F55DF8B5}"/>
              </a:ext>
            </a:extLst>
          </p:cNvPr>
          <p:cNvPicPr>
            <a:picLocks noChangeAspect="1"/>
          </p:cNvPicPr>
          <p:nvPr/>
        </p:nvPicPr>
        <p:blipFill>
          <a:blip r:embed="rId5"/>
          <a:stretch>
            <a:fillRect/>
          </a:stretch>
        </p:blipFill>
        <p:spPr>
          <a:xfrm>
            <a:off x="1030762" y="2173134"/>
            <a:ext cx="3472927" cy="204132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B8F8056-BEC8-FDFB-862D-C41BEE878D84}"/>
              </a:ext>
            </a:extLst>
          </p:cNvPr>
          <p:cNvSpPr txBox="1"/>
          <p:nvPr/>
        </p:nvSpPr>
        <p:spPr>
          <a:xfrm>
            <a:off x="1423251" y="5057895"/>
            <a:ext cx="2942149" cy="523220"/>
          </a:xfrm>
          <a:prstGeom prst="rect">
            <a:avLst/>
          </a:prstGeom>
          <a:noFill/>
        </p:spPr>
        <p:txBody>
          <a:bodyPr wrap="square" rtlCol="0">
            <a:spAutoFit/>
          </a:bodyPr>
          <a:lstStyle/>
          <a:p>
            <a:r>
              <a:rPr lang="en-US" sz="2800" b="1" dirty="0">
                <a:hlinkClick r:id="rId6"/>
              </a:rPr>
              <a:t>https://app.diffit.me/</a:t>
            </a:r>
            <a:endParaRPr lang="en-AT" sz="2800" b="1" dirty="0"/>
          </a:p>
        </p:txBody>
      </p:sp>
      <p:pic>
        <p:nvPicPr>
          <p:cNvPr id="1026" name="Picture 2" descr="Youtube, Video, Symbol, Play-Taste">
            <a:extLst>
              <a:ext uri="{FF2B5EF4-FFF2-40B4-BE49-F238E27FC236}">
                <a16:creationId xmlns:a16="http://schemas.microsoft.com/office/drawing/2014/main" id="{A444040A-E416-F558-F72A-0B8C621F6B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637" y="182211"/>
            <a:ext cx="1692978" cy="169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DCFA-57C4-2AA0-5DF9-7271F6C943C1}"/>
              </a:ext>
            </a:extLst>
          </p:cNvPr>
          <p:cNvSpPr>
            <a:spLocks noGrp="1"/>
          </p:cNvSpPr>
          <p:nvPr>
            <p:ph type="title"/>
          </p:nvPr>
        </p:nvSpPr>
        <p:spPr>
          <a:xfrm>
            <a:off x="486585" y="554702"/>
            <a:ext cx="5875956" cy="2446938"/>
          </a:xfrm>
        </p:spPr>
        <p:txBody>
          <a:bodyPr vert="horz" lIns="91440" tIns="45720" rIns="91440" bIns="45720" rtlCol="0" anchor="ctr">
            <a:normAutofit/>
          </a:bodyPr>
          <a:lstStyle/>
          <a:p>
            <a:pPr algn="ctr"/>
            <a:r>
              <a:rPr lang="en-US" dirty="0"/>
              <a:t>A bit of Magic with </a:t>
            </a:r>
            <a:r>
              <a:rPr lang="en-US" dirty="0" err="1"/>
              <a:t>padlet</a:t>
            </a:r>
            <a:endParaRPr lang="en-US" dirty="0"/>
          </a:p>
        </p:txBody>
      </p:sp>
      <p:sp>
        <p:nvSpPr>
          <p:cNvPr id="3" name="TextBox 2">
            <a:extLst>
              <a:ext uri="{FF2B5EF4-FFF2-40B4-BE49-F238E27FC236}">
                <a16:creationId xmlns:a16="http://schemas.microsoft.com/office/drawing/2014/main" id="{3DC2D6DB-6257-5A6E-E544-4C8944AE284C}"/>
              </a:ext>
            </a:extLst>
          </p:cNvPr>
          <p:cNvSpPr txBox="1"/>
          <p:nvPr/>
        </p:nvSpPr>
        <p:spPr>
          <a:xfrm>
            <a:off x="7558926" y="1355054"/>
            <a:ext cx="3225959" cy="461665"/>
          </a:xfrm>
          <a:prstGeom prst="rect">
            <a:avLst/>
          </a:prstGeom>
          <a:noFill/>
        </p:spPr>
        <p:txBody>
          <a:bodyPr wrap="square" rtlCol="0">
            <a:spAutoFit/>
          </a:bodyPr>
          <a:lstStyle/>
          <a:p>
            <a:r>
              <a:rPr lang="en-US" sz="2400" b="1" dirty="0">
                <a:hlinkClick r:id="rId2"/>
              </a:rPr>
              <a:t>https://padlet.com/referrals/lispolzleitner</a:t>
            </a:r>
            <a:endParaRPr lang="en-AT" sz="2400" b="1" dirty="0"/>
          </a:p>
        </p:txBody>
      </p:sp>
      <p:pic>
        <p:nvPicPr>
          <p:cNvPr id="4" name="Picture 6" descr="Png, Zauberstab, Zauberstab Dorada">
            <a:extLst>
              <a:ext uri="{FF2B5EF4-FFF2-40B4-BE49-F238E27FC236}">
                <a16:creationId xmlns:a16="http://schemas.microsoft.com/office/drawing/2014/main" id="{E9866F22-56CB-2568-F8CC-601D07BD0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408475">
            <a:off x="5787973" y="1122968"/>
            <a:ext cx="1766123" cy="11741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F8F689-EC97-A79D-5A25-ED73D384A303}"/>
              </a:ext>
            </a:extLst>
          </p:cNvPr>
          <p:cNvPicPr>
            <a:picLocks noChangeAspect="1"/>
          </p:cNvPicPr>
          <p:nvPr/>
        </p:nvPicPr>
        <p:blipFill>
          <a:blip r:embed="rId4"/>
          <a:stretch>
            <a:fillRect/>
          </a:stretch>
        </p:blipFill>
        <p:spPr>
          <a:xfrm>
            <a:off x="1434728" y="2281060"/>
            <a:ext cx="9716616" cy="3813243"/>
          </a:xfrm>
          <a:prstGeom prst="rect">
            <a:avLst/>
          </a:prstGeom>
        </p:spPr>
      </p:pic>
    </p:spTree>
    <p:extLst>
      <p:ext uri="{BB962C8B-B14F-4D97-AF65-F5344CB8AC3E}">
        <p14:creationId xmlns:p14="http://schemas.microsoft.com/office/powerpoint/2010/main" val="218356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55DACADF-A923-27A3-374E-5A4A1250DD77}"/>
            </a:ext>
          </a:extLst>
        </p:cNvPr>
        <p:cNvGrpSpPr/>
        <p:nvPr/>
      </p:nvGrpSpPr>
      <p:grpSpPr>
        <a:xfrm>
          <a:off x="0" y="0"/>
          <a:ext cx="0" cy="0"/>
          <a:chOff x="0" y="0"/>
          <a:chExt cx="0" cy="0"/>
        </a:xfrm>
      </p:grpSpPr>
      <p:sp>
        <p:nvSpPr>
          <p:cNvPr id="4109" name="Freeform: Shape 4108">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Freeform: Shape 4110">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113" name="Rectangle 4112">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4114">
            <a:extLst>
              <a:ext uri="{FF2B5EF4-FFF2-40B4-BE49-F238E27FC236}">
                <a16:creationId xmlns:a16="http://schemas.microsoft.com/office/drawing/2014/main" id="{6F7FF329-CA33-4304-B33D-1E52A8B67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521311" y="500515"/>
            <a:ext cx="7414380" cy="5844178"/>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 name="connsiteX0" fmla="*/ 0 w 822918"/>
              <a:gd name="connsiteY0" fmla="*/ 732965 h 778427"/>
              <a:gd name="connsiteX1" fmla="*/ 166906 w 822918"/>
              <a:gd name="connsiteY1" fmla="*/ 738136 h 778427"/>
              <a:gd name="connsiteX2" fmla="*/ 391312 w 822918"/>
              <a:gd name="connsiteY2" fmla="*/ 778241 h 778427"/>
              <a:gd name="connsiteX3" fmla="*/ 683508 w 822918"/>
              <a:gd name="connsiteY3" fmla="*/ 718916 h 778427"/>
              <a:gd name="connsiteX4" fmla="*/ 820887 w 822918"/>
              <a:gd name="connsiteY4" fmla="*/ 469955 h 778427"/>
              <a:gd name="connsiteX5" fmla="*/ 588282 w 822918"/>
              <a:gd name="connsiteY5" fmla="*/ 4600 h 778427"/>
              <a:gd name="connsiteX6" fmla="*/ 31572 w 822918"/>
              <a:gd name="connsiteY6" fmla="*/ 311368 h 778427"/>
              <a:gd name="connsiteX7" fmla="*/ 51617 w 822918"/>
              <a:gd name="connsiteY7" fmla="*/ 628415 h 778427"/>
              <a:gd name="connsiteX8" fmla="*/ 0 w 822918"/>
              <a:gd name="connsiteY8" fmla="*/ 732965 h 778427"/>
              <a:gd name="connsiteX0" fmla="*/ 0 w 816045"/>
              <a:gd name="connsiteY0" fmla="*/ 732965 h 778427"/>
              <a:gd name="connsiteX1" fmla="*/ 166906 w 816045"/>
              <a:gd name="connsiteY1" fmla="*/ 738136 h 778427"/>
              <a:gd name="connsiteX2" fmla="*/ 391312 w 816045"/>
              <a:gd name="connsiteY2" fmla="*/ 778241 h 778427"/>
              <a:gd name="connsiteX3" fmla="*/ 683508 w 816045"/>
              <a:gd name="connsiteY3" fmla="*/ 718916 h 778427"/>
              <a:gd name="connsiteX4" fmla="*/ 813918 w 816045"/>
              <a:gd name="connsiteY4" fmla="*/ 433548 h 778427"/>
              <a:gd name="connsiteX5" fmla="*/ 588282 w 816045"/>
              <a:gd name="connsiteY5" fmla="*/ 4600 h 778427"/>
              <a:gd name="connsiteX6" fmla="*/ 31572 w 816045"/>
              <a:gd name="connsiteY6" fmla="*/ 311368 h 778427"/>
              <a:gd name="connsiteX7" fmla="*/ 51617 w 816045"/>
              <a:gd name="connsiteY7" fmla="*/ 628415 h 778427"/>
              <a:gd name="connsiteX8" fmla="*/ 0 w 816045"/>
              <a:gd name="connsiteY8" fmla="*/ 732965 h 778427"/>
              <a:gd name="connsiteX0" fmla="*/ 0 w 816045"/>
              <a:gd name="connsiteY0" fmla="*/ 732965 h 778315"/>
              <a:gd name="connsiteX1" fmla="*/ 166906 w 816045"/>
              <a:gd name="connsiteY1" fmla="*/ 738136 h 778315"/>
              <a:gd name="connsiteX2" fmla="*/ 391312 w 816045"/>
              <a:gd name="connsiteY2" fmla="*/ 778241 h 778315"/>
              <a:gd name="connsiteX3" fmla="*/ 683508 w 816045"/>
              <a:gd name="connsiteY3" fmla="*/ 718916 h 778315"/>
              <a:gd name="connsiteX4" fmla="*/ 813918 w 816045"/>
              <a:gd name="connsiteY4" fmla="*/ 433548 h 778315"/>
              <a:gd name="connsiteX5" fmla="*/ 588282 w 816045"/>
              <a:gd name="connsiteY5" fmla="*/ 4600 h 778315"/>
              <a:gd name="connsiteX6" fmla="*/ 31572 w 816045"/>
              <a:gd name="connsiteY6" fmla="*/ 311368 h 778315"/>
              <a:gd name="connsiteX7" fmla="*/ 51617 w 816045"/>
              <a:gd name="connsiteY7" fmla="*/ 628415 h 778315"/>
              <a:gd name="connsiteX8" fmla="*/ 0 w 816045"/>
              <a:gd name="connsiteY8" fmla="*/ 732965 h 778315"/>
              <a:gd name="connsiteX0" fmla="*/ 0 w 815960"/>
              <a:gd name="connsiteY0" fmla="*/ 732965 h 778637"/>
              <a:gd name="connsiteX1" fmla="*/ 166906 w 815960"/>
              <a:gd name="connsiteY1" fmla="*/ 738136 h 778637"/>
              <a:gd name="connsiteX2" fmla="*/ 391312 w 815960"/>
              <a:gd name="connsiteY2" fmla="*/ 778241 h 778637"/>
              <a:gd name="connsiteX3" fmla="*/ 682095 w 815960"/>
              <a:gd name="connsiteY3" fmla="*/ 709245 h 778637"/>
              <a:gd name="connsiteX4" fmla="*/ 813918 w 815960"/>
              <a:gd name="connsiteY4" fmla="*/ 433548 h 778637"/>
              <a:gd name="connsiteX5" fmla="*/ 588282 w 815960"/>
              <a:gd name="connsiteY5" fmla="*/ 4600 h 778637"/>
              <a:gd name="connsiteX6" fmla="*/ 31572 w 815960"/>
              <a:gd name="connsiteY6" fmla="*/ 311368 h 778637"/>
              <a:gd name="connsiteX7" fmla="*/ 51617 w 815960"/>
              <a:gd name="connsiteY7" fmla="*/ 628415 h 778637"/>
              <a:gd name="connsiteX8" fmla="*/ 0 w 815960"/>
              <a:gd name="connsiteY8" fmla="*/ 732965 h 778637"/>
              <a:gd name="connsiteX0" fmla="*/ 0 w 815960"/>
              <a:gd name="connsiteY0" fmla="*/ 732965 h 778331"/>
              <a:gd name="connsiteX1" fmla="*/ 166906 w 815960"/>
              <a:gd name="connsiteY1" fmla="*/ 738136 h 778331"/>
              <a:gd name="connsiteX2" fmla="*/ 391312 w 815960"/>
              <a:gd name="connsiteY2" fmla="*/ 778241 h 778331"/>
              <a:gd name="connsiteX3" fmla="*/ 682095 w 815960"/>
              <a:gd name="connsiteY3" fmla="*/ 709245 h 778331"/>
              <a:gd name="connsiteX4" fmla="*/ 813918 w 815960"/>
              <a:gd name="connsiteY4" fmla="*/ 433548 h 778331"/>
              <a:gd name="connsiteX5" fmla="*/ 588282 w 815960"/>
              <a:gd name="connsiteY5" fmla="*/ 4600 h 778331"/>
              <a:gd name="connsiteX6" fmla="*/ 31572 w 815960"/>
              <a:gd name="connsiteY6" fmla="*/ 311368 h 778331"/>
              <a:gd name="connsiteX7" fmla="*/ 51617 w 815960"/>
              <a:gd name="connsiteY7" fmla="*/ 628415 h 778331"/>
              <a:gd name="connsiteX8" fmla="*/ 0 w 815960"/>
              <a:gd name="connsiteY8" fmla="*/ 732965 h 7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960" h="778331">
                <a:moveTo>
                  <a:pt x="0" y="732965"/>
                </a:moveTo>
                <a:cubicBezTo>
                  <a:pt x="17853" y="736493"/>
                  <a:pt x="104616" y="733812"/>
                  <a:pt x="166906" y="738136"/>
                </a:cubicBezTo>
                <a:cubicBezTo>
                  <a:pt x="229196" y="742460"/>
                  <a:pt x="306197" y="776911"/>
                  <a:pt x="391312" y="778241"/>
                </a:cubicBezTo>
                <a:cubicBezTo>
                  <a:pt x="476427" y="779571"/>
                  <a:pt x="611661" y="766694"/>
                  <a:pt x="682095" y="709245"/>
                </a:cubicBezTo>
                <a:cubicBezTo>
                  <a:pt x="752529" y="651796"/>
                  <a:pt x="829553" y="550989"/>
                  <a:pt x="813918" y="433548"/>
                </a:cubicBezTo>
                <a:cubicBezTo>
                  <a:pt x="798283" y="316107"/>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6AE4D2B-6104-26B4-5452-A3B16868531C}"/>
              </a:ext>
            </a:extLst>
          </p:cNvPr>
          <p:cNvSpPr>
            <a:spLocks noGrp="1"/>
          </p:cNvSpPr>
          <p:nvPr>
            <p:ph type="title"/>
          </p:nvPr>
        </p:nvSpPr>
        <p:spPr>
          <a:xfrm>
            <a:off x="1409949" y="1376627"/>
            <a:ext cx="5467001" cy="1606536"/>
          </a:xfrm>
        </p:spPr>
        <p:txBody>
          <a:bodyPr vert="horz" lIns="91440" tIns="45720" rIns="91440" bIns="45720" rtlCol="0" anchor="ctr">
            <a:normAutofit/>
          </a:bodyPr>
          <a:lstStyle/>
          <a:p>
            <a:pPr algn="ctr"/>
            <a:r>
              <a:rPr lang="en-US" b="1" kern="1200" spc="100" baseline="0" dirty="0" err="1">
                <a:solidFill>
                  <a:schemeClr val="tx1"/>
                </a:solidFill>
                <a:latin typeface="+mj-lt"/>
                <a:ea typeface="+mj-ea"/>
                <a:cs typeface="+mj-cs"/>
              </a:rPr>
              <a:t>Probieren</a:t>
            </a:r>
            <a:r>
              <a:rPr lang="en-US" b="1" kern="1200" spc="100" baseline="0" dirty="0">
                <a:solidFill>
                  <a:schemeClr val="tx1"/>
                </a:solidFill>
                <a:latin typeface="+mj-lt"/>
                <a:ea typeface="+mj-ea"/>
                <a:cs typeface="+mj-cs"/>
              </a:rPr>
              <a:t> Sie </a:t>
            </a:r>
            <a:r>
              <a:rPr lang="en-US" b="1" kern="1200" spc="100" baseline="0" dirty="0" err="1">
                <a:solidFill>
                  <a:schemeClr val="tx1"/>
                </a:solidFill>
                <a:latin typeface="+mj-lt"/>
                <a:ea typeface="+mj-ea"/>
                <a:cs typeface="+mj-cs"/>
              </a:rPr>
              <a:t>Selbst</a:t>
            </a:r>
            <a:r>
              <a:rPr lang="en-US" b="1" kern="1200" spc="100" baseline="0" dirty="0">
                <a:solidFill>
                  <a:schemeClr val="tx1"/>
                </a:solidFill>
                <a:latin typeface="+mj-lt"/>
                <a:ea typeface="+mj-ea"/>
                <a:cs typeface="+mj-cs"/>
              </a:rPr>
              <a:t>!</a:t>
            </a:r>
          </a:p>
        </p:txBody>
      </p:sp>
      <p:sp>
        <p:nvSpPr>
          <p:cNvPr id="4106" name="Content Placeholder 4105">
            <a:extLst>
              <a:ext uri="{FF2B5EF4-FFF2-40B4-BE49-F238E27FC236}">
                <a16:creationId xmlns:a16="http://schemas.microsoft.com/office/drawing/2014/main" id="{03E1A064-3775-BB5B-6EBC-45AA90DD7D80}"/>
              </a:ext>
            </a:extLst>
          </p:cNvPr>
          <p:cNvSpPr>
            <a:spLocks noGrp="1"/>
          </p:cNvSpPr>
          <p:nvPr>
            <p:ph sz="half" idx="2"/>
          </p:nvPr>
        </p:nvSpPr>
        <p:spPr>
          <a:xfrm>
            <a:off x="1515808" y="3005226"/>
            <a:ext cx="5361142" cy="2768768"/>
          </a:xfrm>
        </p:spPr>
        <p:txBody>
          <a:bodyPr vert="horz" lIns="91440" tIns="45720" rIns="91440" bIns="45720" rtlCol="0">
            <a:normAutofit/>
          </a:bodyPr>
          <a:lstStyle/>
          <a:p>
            <a:pPr marL="457200" indent="-457200">
              <a:buFont typeface="Arial" panose="020B0604020202020204" pitchFamily="34" charset="0"/>
              <a:buChar char="•"/>
            </a:pPr>
            <a:r>
              <a:rPr lang="en-US" sz="2400" dirty="0" err="1"/>
              <a:t>Folgen</a:t>
            </a:r>
            <a:r>
              <a:rPr lang="en-US" sz="2400" dirty="0"/>
              <a:t> Sie dem Link und </a:t>
            </a:r>
            <a:r>
              <a:rPr lang="en-US" sz="2400" dirty="0" err="1"/>
              <a:t>melden</a:t>
            </a:r>
            <a:r>
              <a:rPr lang="en-US" sz="2400" dirty="0"/>
              <a:t> Sie </a:t>
            </a:r>
            <a:r>
              <a:rPr lang="en-US" sz="2400" dirty="0" err="1"/>
              <a:t>sich</a:t>
            </a:r>
            <a:r>
              <a:rPr lang="en-US" sz="2400" dirty="0"/>
              <a:t> </a:t>
            </a:r>
            <a:r>
              <a:rPr lang="en-US" sz="2400" dirty="0" err="1"/>
              <a:t>bei</a:t>
            </a:r>
            <a:r>
              <a:rPr lang="en-US" sz="2400" dirty="0"/>
              <a:t> Padlet an.</a:t>
            </a:r>
          </a:p>
          <a:p>
            <a:pPr marL="457200" indent="-457200">
              <a:buFont typeface="Arial" panose="020B0604020202020204" pitchFamily="34" charset="0"/>
              <a:buChar char="•"/>
            </a:pPr>
            <a:r>
              <a:rPr lang="en-US" sz="2400" dirty="0" err="1"/>
              <a:t>Suchen</a:t>
            </a:r>
            <a:r>
              <a:rPr lang="en-US" sz="2400" dirty="0"/>
              <a:t> Sie </a:t>
            </a:r>
            <a:r>
              <a:rPr lang="en-US" sz="2400" dirty="0" err="1"/>
              <a:t>nach</a:t>
            </a:r>
            <a:r>
              <a:rPr lang="en-US" sz="2400" dirty="0"/>
              <a:t> </a:t>
            </a:r>
            <a:r>
              <a:rPr lang="en-US" sz="2400" dirty="0" err="1"/>
              <a:t>passenden</a:t>
            </a:r>
            <a:r>
              <a:rPr lang="en-US" sz="2400" dirty="0"/>
              <a:t> </a:t>
            </a:r>
            <a:r>
              <a:rPr lang="en-US" sz="2400" dirty="0" err="1"/>
              <a:t>Unterrichtsideen</a:t>
            </a:r>
            <a:r>
              <a:rPr lang="en-US" sz="2400" dirty="0"/>
              <a:t> für </a:t>
            </a:r>
            <a:r>
              <a:rPr lang="en-US" sz="2400" dirty="0" err="1"/>
              <a:t>ein</a:t>
            </a:r>
            <a:r>
              <a:rPr lang="en-US" sz="2400" dirty="0"/>
              <a:t> Thema das Sie </a:t>
            </a:r>
            <a:r>
              <a:rPr lang="en-US" sz="2400" dirty="0" err="1"/>
              <a:t>demnächst</a:t>
            </a:r>
            <a:r>
              <a:rPr lang="en-US" sz="2400" dirty="0"/>
              <a:t> </a:t>
            </a:r>
            <a:r>
              <a:rPr lang="en-US" sz="2400" dirty="0" err="1"/>
              <a:t>unterrichten</a:t>
            </a:r>
            <a:r>
              <a:rPr lang="en-US" sz="2400" dirty="0"/>
              <a:t> </a:t>
            </a:r>
            <a:r>
              <a:rPr lang="en-US" sz="2400" dirty="0" err="1"/>
              <a:t>werden</a:t>
            </a:r>
            <a:r>
              <a:rPr lang="en-US" sz="2400" dirty="0"/>
              <a:t>.</a:t>
            </a:r>
          </a:p>
          <a:p>
            <a:pPr marL="457200" indent="-457200">
              <a:buFont typeface="Arial" panose="020B0604020202020204" pitchFamily="34" charset="0"/>
              <a:buChar char="•"/>
            </a:pPr>
            <a:r>
              <a:rPr lang="en-US" sz="2400" dirty="0"/>
              <a:t>Plenum: Wie </a:t>
            </a:r>
            <a:r>
              <a:rPr lang="en-US" sz="2400" dirty="0" err="1"/>
              <a:t>hilfreich</a:t>
            </a:r>
            <a:r>
              <a:rPr lang="en-US" sz="2400" dirty="0"/>
              <a:t> </a:t>
            </a:r>
            <a:r>
              <a:rPr lang="en-US" sz="2400" dirty="0" err="1"/>
              <a:t>sind</a:t>
            </a:r>
            <a:r>
              <a:rPr lang="en-US" sz="2400" dirty="0"/>
              <a:t> die Ideen?</a:t>
            </a:r>
          </a:p>
          <a:p>
            <a:pPr marL="457200" indent="-457200">
              <a:buFont typeface="Arial" panose="020B0604020202020204" pitchFamily="34" charset="0"/>
              <a:buChar char="•"/>
            </a:pPr>
            <a:endParaRPr lang="en-US" sz="2400" dirty="0"/>
          </a:p>
          <a:p>
            <a:pPr marL="457200" indent="-457200" algn="ctr">
              <a:buFont typeface="Arial" panose="020B0604020202020204" pitchFamily="34" charset="0"/>
              <a:buChar char="•"/>
            </a:pPr>
            <a:endParaRPr lang="en-US" sz="2400" dirty="0"/>
          </a:p>
          <a:p>
            <a:pPr algn="ctr"/>
            <a:endParaRPr lang="en-US" dirty="0"/>
          </a:p>
        </p:txBody>
      </p:sp>
      <p:pic>
        <p:nvPicPr>
          <p:cNvPr id="4102" name="Picture 6" descr="Png, Zauberstab, Zauberstab Dorada">
            <a:extLst>
              <a:ext uri="{FF2B5EF4-FFF2-40B4-BE49-F238E27FC236}">
                <a16:creationId xmlns:a16="http://schemas.microsoft.com/office/drawing/2014/main" id="{7437B611-755B-2D89-19EB-AB0BB6F1F3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4880633">
            <a:off x="4997938" y="1004897"/>
            <a:ext cx="2575527" cy="171272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colorful logo with a bird&#10;&#10;Description automatically generated">
            <a:extLst>
              <a:ext uri="{FF2B5EF4-FFF2-40B4-BE49-F238E27FC236}">
                <a16:creationId xmlns:a16="http://schemas.microsoft.com/office/drawing/2014/main" id="{99683A67-01E2-1D34-3A2D-29A8B85C42D5}"/>
              </a:ext>
            </a:extLst>
          </p:cNvPr>
          <p:cNvPicPr>
            <a:picLocks noChangeAspect="1"/>
          </p:cNvPicPr>
          <p:nvPr/>
        </p:nvPicPr>
        <p:blipFill>
          <a:blip r:embed="rId3"/>
          <a:stretch>
            <a:fillRect/>
          </a:stretch>
        </p:blipFill>
        <p:spPr>
          <a:xfrm>
            <a:off x="8699293" y="3651193"/>
            <a:ext cx="2696886" cy="2575527"/>
          </a:xfrm>
          <a:prstGeom prst="rect">
            <a:avLst/>
          </a:prstGeom>
        </p:spPr>
      </p:pic>
      <p:sp>
        <p:nvSpPr>
          <p:cNvPr id="4117" name="Freeform: Shape 4116">
            <a:extLst>
              <a:ext uri="{FF2B5EF4-FFF2-40B4-BE49-F238E27FC236}">
                <a16:creationId xmlns:a16="http://schemas.microsoft.com/office/drawing/2014/main" id="{51C5BA47-AC72-466B-8AB1-0D0991EC70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436258" y="412804"/>
            <a:ext cx="7414380" cy="5844178"/>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 name="connsiteX0" fmla="*/ 0 w 822918"/>
              <a:gd name="connsiteY0" fmla="*/ 732965 h 778427"/>
              <a:gd name="connsiteX1" fmla="*/ 166906 w 822918"/>
              <a:gd name="connsiteY1" fmla="*/ 738136 h 778427"/>
              <a:gd name="connsiteX2" fmla="*/ 391312 w 822918"/>
              <a:gd name="connsiteY2" fmla="*/ 778241 h 778427"/>
              <a:gd name="connsiteX3" fmla="*/ 683508 w 822918"/>
              <a:gd name="connsiteY3" fmla="*/ 718916 h 778427"/>
              <a:gd name="connsiteX4" fmla="*/ 820887 w 822918"/>
              <a:gd name="connsiteY4" fmla="*/ 469955 h 778427"/>
              <a:gd name="connsiteX5" fmla="*/ 588282 w 822918"/>
              <a:gd name="connsiteY5" fmla="*/ 4600 h 778427"/>
              <a:gd name="connsiteX6" fmla="*/ 31572 w 822918"/>
              <a:gd name="connsiteY6" fmla="*/ 311368 h 778427"/>
              <a:gd name="connsiteX7" fmla="*/ 51617 w 822918"/>
              <a:gd name="connsiteY7" fmla="*/ 628415 h 778427"/>
              <a:gd name="connsiteX8" fmla="*/ 0 w 822918"/>
              <a:gd name="connsiteY8" fmla="*/ 732965 h 778427"/>
              <a:gd name="connsiteX0" fmla="*/ 0 w 816045"/>
              <a:gd name="connsiteY0" fmla="*/ 732965 h 778427"/>
              <a:gd name="connsiteX1" fmla="*/ 166906 w 816045"/>
              <a:gd name="connsiteY1" fmla="*/ 738136 h 778427"/>
              <a:gd name="connsiteX2" fmla="*/ 391312 w 816045"/>
              <a:gd name="connsiteY2" fmla="*/ 778241 h 778427"/>
              <a:gd name="connsiteX3" fmla="*/ 683508 w 816045"/>
              <a:gd name="connsiteY3" fmla="*/ 718916 h 778427"/>
              <a:gd name="connsiteX4" fmla="*/ 813918 w 816045"/>
              <a:gd name="connsiteY4" fmla="*/ 433548 h 778427"/>
              <a:gd name="connsiteX5" fmla="*/ 588282 w 816045"/>
              <a:gd name="connsiteY5" fmla="*/ 4600 h 778427"/>
              <a:gd name="connsiteX6" fmla="*/ 31572 w 816045"/>
              <a:gd name="connsiteY6" fmla="*/ 311368 h 778427"/>
              <a:gd name="connsiteX7" fmla="*/ 51617 w 816045"/>
              <a:gd name="connsiteY7" fmla="*/ 628415 h 778427"/>
              <a:gd name="connsiteX8" fmla="*/ 0 w 816045"/>
              <a:gd name="connsiteY8" fmla="*/ 732965 h 778427"/>
              <a:gd name="connsiteX0" fmla="*/ 0 w 816045"/>
              <a:gd name="connsiteY0" fmla="*/ 732965 h 778315"/>
              <a:gd name="connsiteX1" fmla="*/ 166906 w 816045"/>
              <a:gd name="connsiteY1" fmla="*/ 738136 h 778315"/>
              <a:gd name="connsiteX2" fmla="*/ 391312 w 816045"/>
              <a:gd name="connsiteY2" fmla="*/ 778241 h 778315"/>
              <a:gd name="connsiteX3" fmla="*/ 683508 w 816045"/>
              <a:gd name="connsiteY3" fmla="*/ 718916 h 778315"/>
              <a:gd name="connsiteX4" fmla="*/ 813918 w 816045"/>
              <a:gd name="connsiteY4" fmla="*/ 433548 h 778315"/>
              <a:gd name="connsiteX5" fmla="*/ 588282 w 816045"/>
              <a:gd name="connsiteY5" fmla="*/ 4600 h 778315"/>
              <a:gd name="connsiteX6" fmla="*/ 31572 w 816045"/>
              <a:gd name="connsiteY6" fmla="*/ 311368 h 778315"/>
              <a:gd name="connsiteX7" fmla="*/ 51617 w 816045"/>
              <a:gd name="connsiteY7" fmla="*/ 628415 h 778315"/>
              <a:gd name="connsiteX8" fmla="*/ 0 w 816045"/>
              <a:gd name="connsiteY8" fmla="*/ 732965 h 778315"/>
              <a:gd name="connsiteX0" fmla="*/ 0 w 815960"/>
              <a:gd name="connsiteY0" fmla="*/ 732965 h 778637"/>
              <a:gd name="connsiteX1" fmla="*/ 166906 w 815960"/>
              <a:gd name="connsiteY1" fmla="*/ 738136 h 778637"/>
              <a:gd name="connsiteX2" fmla="*/ 391312 w 815960"/>
              <a:gd name="connsiteY2" fmla="*/ 778241 h 778637"/>
              <a:gd name="connsiteX3" fmla="*/ 682095 w 815960"/>
              <a:gd name="connsiteY3" fmla="*/ 709245 h 778637"/>
              <a:gd name="connsiteX4" fmla="*/ 813918 w 815960"/>
              <a:gd name="connsiteY4" fmla="*/ 433548 h 778637"/>
              <a:gd name="connsiteX5" fmla="*/ 588282 w 815960"/>
              <a:gd name="connsiteY5" fmla="*/ 4600 h 778637"/>
              <a:gd name="connsiteX6" fmla="*/ 31572 w 815960"/>
              <a:gd name="connsiteY6" fmla="*/ 311368 h 778637"/>
              <a:gd name="connsiteX7" fmla="*/ 51617 w 815960"/>
              <a:gd name="connsiteY7" fmla="*/ 628415 h 778637"/>
              <a:gd name="connsiteX8" fmla="*/ 0 w 815960"/>
              <a:gd name="connsiteY8" fmla="*/ 732965 h 778637"/>
              <a:gd name="connsiteX0" fmla="*/ 0 w 815960"/>
              <a:gd name="connsiteY0" fmla="*/ 732965 h 778331"/>
              <a:gd name="connsiteX1" fmla="*/ 166906 w 815960"/>
              <a:gd name="connsiteY1" fmla="*/ 738136 h 778331"/>
              <a:gd name="connsiteX2" fmla="*/ 391312 w 815960"/>
              <a:gd name="connsiteY2" fmla="*/ 778241 h 778331"/>
              <a:gd name="connsiteX3" fmla="*/ 682095 w 815960"/>
              <a:gd name="connsiteY3" fmla="*/ 709245 h 778331"/>
              <a:gd name="connsiteX4" fmla="*/ 813918 w 815960"/>
              <a:gd name="connsiteY4" fmla="*/ 433548 h 778331"/>
              <a:gd name="connsiteX5" fmla="*/ 588282 w 815960"/>
              <a:gd name="connsiteY5" fmla="*/ 4600 h 778331"/>
              <a:gd name="connsiteX6" fmla="*/ 31572 w 815960"/>
              <a:gd name="connsiteY6" fmla="*/ 311368 h 778331"/>
              <a:gd name="connsiteX7" fmla="*/ 51617 w 815960"/>
              <a:gd name="connsiteY7" fmla="*/ 628415 h 778331"/>
              <a:gd name="connsiteX8" fmla="*/ 0 w 815960"/>
              <a:gd name="connsiteY8" fmla="*/ 732965 h 7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960" h="778331">
                <a:moveTo>
                  <a:pt x="0" y="732965"/>
                </a:moveTo>
                <a:cubicBezTo>
                  <a:pt x="17853" y="736493"/>
                  <a:pt x="104616" y="733812"/>
                  <a:pt x="166906" y="738136"/>
                </a:cubicBezTo>
                <a:cubicBezTo>
                  <a:pt x="229196" y="742460"/>
                  <a:pt x="306197" y="776911"/>
                  <a:pt x="391312" y="778241"/>
                </a:cubicBezTo>
                <a:cubicBezTo>
                  <a:pt x="476427" y="779571"/>
                  <a:pt x="611661" y="766694"/>
                  <a:pt x="682095" y="709245"/>
                </a:cubicBezTo>
                <a:cubicBezTo>
                  <a:pt x="752529" y="651796"/>
                  <a:pt x="829553" y="550989"/>
                  <a:pt x="813918" y="433548"/>
                </a:cubicBezTo>
                <a:cubicBezTo>
                  <a:pt x="798283" y="316107"/>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noFill/>
          <a:ln w="19050" cap="flat">
            <a:solidFill>
              <a:schemeClr val="tx1"/>
            </a:solidFill>
            <a:prstDash val="solid"/>
            <a:miter/>
          </a:ln>
        </p:spPr>
        <p:txBody>
          <a:bodyPr rtlCol="0" anchor="ctr"/>
          <a:lstStyle/>
          <a:p>
            <a:endParaRPr lang="en-US"/>
          </a:p>
        </p:txBody>
      </p:sp>
      <p:sp>
        <p:nvSpPr>
          <p:cNvPr id="7" name="TextBox 6">
            <a:extLst>
              <a:ext uri="{FF2B5EF4-FFF2-40B4-BE49-F238E27FC236}">
                <a16:creationId xmlns:a16="http://schemas.microsoft.com/office/drawing/2014/main" id="{455C59D3-2926-C22C-C420-FB49A5A19DA1}"/>
              </a:ext>
            </a:extLst>
          </p:cNvPr>
          <p:cNvSpPr txBox="1"/>
          <p:nvPr/>
        </p:nvSpPr>
        <p:spPr>
          <a:xfrm>
            <a:off x="8447394" y="3179224"/>
            <a:ext cx="3225959" cy="461665"/>
          </a:xfrm>
          <a:prstGeom prst="rect">
            <a:avLst/>
          </a:prstGeom>
          <a:noFill/>
        </p:spPr>
        <p:txBody>
          <a:bodyPr wrap="square" rtlCol="0">
            <a:spAutoFit/>
          </a:bodyPr>
          <a:lstStyle/>
          <a:p>
            <a:r>
              <a:rPr lang="en-US" sz="2400" b="1" dirty="0">
                <a:hlinkClick r:id="rId4"/>
              </a:rPr>
              <a:t>https://padlet.com/referrals/lispolzleitner</a:t>
            </a:r>
            <a:endParaRPr lang="en-AT" sz="2400" b="1" dirty="0"/>
          </a:p>
        </p:txBody>
      </p:sp>
      <p:pic>
        <p:nvPicPr>
          <p:cNvPr id="8" name="Picture 7">
            <a:extLst>
              <a:ext uri="{FF2B5EF4-FFF2-40B4-BE49-F238E27FC236}">
                <a16:creationId xmlns:a16="http://schemas.microsoft.com/office/drawing/2014/main" id="{533597CC-69C8-7035-B4C6-64DDC0C5BD13}"/>
              </a:ext>
            </a:extLst>
          </p:cNvPr>
          <p:cNvPicPr>
            <a:picLocks noChangeAspect="1"/>
          </p:cNvPicPr>
          <p:nvPr/>
        </p:nvPicPr>
        <p:blipFill>
          <a:blip r:embed="rId5"/>
          <a:stretch>
            <a:fillRect/>
          </a:stretch>
        </p:blipFill>
        <p:spPr>
          <a:xfrm>
            <a:off x="10676890" y="507762"/>
            <a:ext cx="732196" cy="905518"/>
          </a:xfrm>
          <a:prstGeom prst="rect">
            <a:avLst/>
          </a:prstGeom>
        </p:spPr>
      </p:pic>
      <p:sp>
        <p:nvSpPr>
          <p:cNvPr id="11" name="Arrow: Right 10">
            <a:extLst>
              <a:ext uri="{FF2B5EF4-FFF2-40B4-BE49-F238E27FC236}">
                <a16:creationId xmlns:a16="http://schemas.microsoft.com/office/drawing/2014/main" id="{44F93FE6-C47C-9098-BE1B-3B1DF9CDE79E}"/>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20 minutes</a:t>
            </a:r>
            <a:endParaRPr lang="en-AT" dirty="0"/>
          </a:p>
        </p:txBody>
      </p:sp>
      <p:sp>
        <p:nvSpPr>
          <p:cNvPr id="3" name="TextBox 2">
            <a:extLst>
              <a:ext uri="{FF2B5EF4-FFF2-40B4-BE49-F238E27FC236}">
                <a16:creationId xmlns:a16="http://schemas.microsoft.com/office/drawing/2014/main" id="{65DAB480-62F4-B227-9231-9F0E753F8D37}"/>
              </a:ext>
            </a:extLst>
          </p:cNvPr>
          <p:cNvSpPr txBox="1"/>
          <p:nvPr/>
        </p:nvSpPr>
        <p:spPr>
          <a:xfrm>
            <a:off x="2380512" y="5412833"/>
            <a:ext cx="3225959" cy="461665"/>
          </a:xfrm>
          <a:prstGeom prst="rect">
            <a:avLst/>
          </a:prstGeom>
          <a:noFill/>
        </p:spPr>
        <p:txBody>
          <a:bodyPr wrap="square" rtlCol="0">
            <a:spAutoFit/>
          </a:bodyPr>
          <a:lstStyle/>
          <a:p>
            <a:r>
              <a:rPr lang="en-US" sz="2400" b="1" dirty="0">
                <a:hlinkClick r:id="rId4"/>
              </a:rPr>
              <a:t>https://padlet.com/referrals/lispolzleitner</a:t>
            </a:r>
            <a:endParaRPr lang="en-AT" sz="2400" b="1" dirty="0"/>
          </a:p>
        </p:txBody>
      </p:sp>
      <p:pic>
        <p:nvPicPr>
          <p:cNvPr id="4" name="Picture 3" descr="A yellow post it note with blue writing on it&#10;&#10;Description automatically generated">
            <a:extLst>
              <a:ext uri="{FF2B5EF4-FFF2-40B4-BE49-F238E27FC236}">
                <a16:creationId xmlns:a16="http://schemas.microsoft.com/office/drawing/2014/main" id="{CCCB6876-E7C5-38A0-F129-C0EF9226715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6829" y="264637"/>
            <a:ext cx="1067349" cy="1067349"/>
          </a:xfrm>
          <a:prstGeom prst="rect">
            <a:avLst/>
          </a:prstGeom>
        </p:spPr>
      </p:pic>
    </p:spTree>
    <p:extLst>
      <p:ext uri="{BB962C8B-B14F-4D97-AF65-F5344CB8AC3E}">
        <p14:creationId xmlns:p14="http://schemas.microsoft.com/office/powerpoint/2010/main" val="305711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76CA01D6-0805-829C-418B-25962EAA0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518CD-DA2A-A335-4EFA-C405E72ECB26}"/>
              </a:ext>
            </a:extLst>
          </p:cNvPr>
          <p:cNvSpPr>
            <a:spLocks noGrp="1"/>
          </p:cNvSpPr>
          <p:nvPr>
            <p:ph type="title"/>
          </p:nvPr>
        </p:nvSpPr>
        <p:spPr/>
        <p:txBody>
          <a:bodyPr/>
          <a:lstStyle/>
          <a:p>
            <a:r>
              <a:rPr lang="en-US" dirty="0" err="1"/>
              <a:t>Hören</a:t>
            </a:r>
            <a:r>
              <a:rPr lang="en-US" dirty="0"/>
              <a:t> </a:t>
            </a:r>
            <a:r>
              <a:rPr lang="en-US" dirty="0" err="1"/>
              <a:t>statt</a:t>
            </a:r>
            <a:r>
              <a:rPr lang="en-US" dirty="0"/>
              <a:t> </a:t>
            </a:r>
            <a:r>
              <a:rPr lang="en-US" dirty="0" err="1"/>
              <a:t>Lesen</a:t>
            </a:r>
            <a:endParaRPr lang="en-AT" dirty="0"/>
          </a:p>
        </p:txBody>
      </p:sp>
      <p:sp>
        <p:nvSpPr>
          <p:cNvPr id="4" name="Content Placeholder 3">
            <a:extLst>
              <a:ext uri="{FF2B5EF4-FFF2-40B4-BE49-F238E27FC236}">
                <a16:creationId xmlns:a16="http://schemas.microsoft.com/office/drawing/2014/main" id="{44DC3C56-B906-A36F-CE0B-142DD2ACD4D4}"/>
              </a:ext>
            </a:extLst>
          </p:cNvPr>
          <p:cNvSpPr>
            <a:spLocks noGrp="1"/>
          </p:cNvSpPr>
          <p:nvPr>
            <p:ph sz="half" idx="2"/>
          </p:nvPr>
        </p:nvSpPr>
        <p:spPr>
          <a:xfrm>
            <a:off x="1020724" y="1972340"/>
            <a:ext cx="5072743" cy="3973286"/>
          </a:xfrm>
        </p:spPr>
        <p:txBody>
          <a:bodyPr/>
          <a:lstStyle/>
          <a:p>
            <a:r>
              <a:rPr lang="en-US" dirty="0">
                <a:hlinkClick r:id="rId2"/>
              </a:rPr>
              <a:t>Play.ht</a:t>
            </a:r>
            <a:endParaRPr lang="en-US" dirty="0"/>
          </a:p>
          <a:p>
            <a:endParaRPr lang="en-AT" dirty="0"/>
          </a:p>
        </p:txBody>
      </p:sp>
      <p:pic>
        <p:nvPicPr>
          <p:cNvPr id="6" name="Picture 5">
            <a:extLst>
              <a:ext uri="{FF2B5EF4-FFF2-40B4-BE49-F238E27FC236}">
                <a16:creationId xmlns:a16="http://schemas.microsoft.com/office/drawing/2014/main" id="{9BFB3CEF-7C7F-807F-96C3-0499A8A319C1}"/>
              </a:ext>
            </a:extLst>
          </p:cNvPr>
          <p:cNvPicPr>
            <a:picLocks noChangeAspect="1"/>
          </p:cNvPicPr>
          <p:nvPr/>
        </p:nvPicPr>
        <p:blipFill>
          <a:blip r:embed="rId3"/>
          <a:stretch>
            <a:fillRect/>
          </a:stretch>
        </p:blipFill>
        <p:spPr>
          <a:xfrm>
            <a:off x="2224587" y="2085258"/>
            <a:ext cx="4895703" cy="3002921"/>
          </a:xfrm>
          <a:prstGeom prst="rect">
            <a:avLst/>
          </a:prstGeom>
          <a:ln>
            <a:noFill/>
          </a:ln>
          <a:effectLst>
            <a:outerShdw blurRad="292100" dist="139700" dir="2700000" algn="tl" rotWithShape="0">
              <a:srgbClr val="333333">
                <a:alpha val="65000"/>
              </a:srgbClr>
            </a:outerShdw>
          </a:effectLst>
        </p:spPr>
      </p:pic>
      <p:pic>
        <p:nvPicPr>
          <p:cNvPr id="4102" name="Picture 6" descr="Png, Zauberstab, Zauberstab Dorada">
            <a:extLst>
              <a:ext uri="{FF2B5EF4-FFF2-40B4-BE49-F238E27FC236}">
                <a16:creationId xmlns:a16="http://schemas.microsoft.com/office/drawing/2014/main" id="{DB098688-A7FC-257B-1360-504BDB6B6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408475">
            <a:off x="7446740" y="2020932"/>
            <a:ext cx="3028627" cy="201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31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050" name="Picture 2" descr="Künstliche Intelligenz, Gehirn">
            <a:extLst>
              <a:ext uri="{FF2B5EF4-FFF2-40B4-BE49-F238E27FC236}">
                <a16:creationId xmlns:a16="http://schemas.microsoft.com/office/drawing/2014/main" id="{0BD89C70-75AD-2323-D9D2-6E9FFCB36F4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00" r="14160" b="4"/>
          <a:stretch/>
        </p:blipFill>
        <p:spPr bwMode="auto">
          <a:xfrm>
            <a:off x="1038962" y="3179229"/>
            <a:ext cx="4715673" cy="2921680"/>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6DBEB1-3586-654D-F568-A63265A7FAB1}"/>
              </a:ext>
            </a:extLst>
          </p:cNvPr>
          <p:cNvSpPr>
            <a:spLocks noGrp="1"/>
          </p:cNvSpPr>
          <p:nvPr>
            <p:ph type="title"/>
          </p:nvPr>
        </p:nvSpPr>
        <p:spPr>
          <a:xfrm>
            <a:off x="819187" y="1242272"/>
            <a:ext cx="4861382" cy="1375929"/>
          </a:xfrm>
        </p:spPr>
        <p:txBody>
          <a:bodyPr>
            <a:normAutofit/>
          </a:bodyPr>
          <a:lstStyle/>
          <a:p>
            <a:pPr algn="ctr">
              <a:lnSpc>
                <a:spcPct val="90000"/>
              </a:lnSpc>
            </a:pPr>
            <a:r>
              <a:rPr lang="en-US" sz="4400" dirty="0"/>
              <a:t>Ki </a:t>
            </a:r>
            <a:r>
              <a:rPr lang="en-US" sz="4400" dirty="0" err="1"/>
              <a:t>Anwendungen</a:t>
            </a:r>
            <a:r>
              <a:rPr lang="en-US" sz="4400" dirty="0"/>
              <a:t> für </a:t>
            </a:r>
            <a:r>
              <a:rPr lang="en-US" sz="4400" dirty="0" err="1"/>
              <a:t>Schüler</a:t>
            </a:r>
            <a:r>
              <a:rPr lang="en-US" sz="4400" dirty="0"/>
              <a:t>/</a:t>
            </a:r>
            <a:r>
              <a:rPr lang="en-US" sz="4400" dirty="0" err="1"/>
              <a:t>innen</a:t>
            </a:r>
            <a:endParaRPr lang="en-AT" sz="4400" dirty="0"/>
          </a:p>
        </p:txBody>
      </p:sp>
      <p:sp>
        <p:nvSpPr>
          <p:cNvPr id="3" name="Content Placeholder 2">
            <a:extLst>
              <a:ext uri="{FF2B5EF4-FFF2-40B4-BE49-F238E27FC236}">
                <a16:creationId xmlns:a16="http://schemas.microsoft.com/office/drawing/2014/main" id="{F9BAE490-104E-C35B-31F5-CE3F1FCD0853}"/>
              </a:ext>
            </a:extLst>
          </p:cNvPr>
          <p:cNvSpPr>
            <a:spLocks noGrp="1"/>
          </p:cNvSpPr>
          <p:nvPr>
            <p:ph idx="1"/>
          </p:nvPr>
        </p:nvSpPr>
        <p:spPr>
          <a:xfrm>
            <a:off x="6096000" y="638948"/>
            <a:ext cx="5773445" cy="5538892"/>
          </a:xfrm>
        </p:spPr>
        <p:txBody>
          <a:bodyPr anchor="ctr">
            <a:normAutofit lnSpcReduction="10000"/>
          </a:bodyPr>
          <a:lstStyle/>
          <a:p>
            <a:pPr marL="342900" indent="-342900">
              <a:buFont typeface="Arial" panose="020B0604020202020204" pitchFamily="34" charset="0"/>
              <a:buChar char="•"/>
            </a:pPr>
            <a:r>
              <a:rPr lang="de-DE" sz="2400" dirty="0"/>
              <a:t>Erklärungen in einfacher Sprache finden: erkläre mir wie… warum… den Unterschied zwischen…</a:t>
            </a:r>
          </a:p>
          <a:p>
            <a:pPr marL="342900" indent="-342900">
              <a:buFont typeface="Arial" panose="020B0604020202020204" pitchFamily="34" charset="0"/>
              <a:buChar char="•"/>
            </a:pPr>
            <a:r>
              <a:rPr lang="de-DE" sz="2400" dirty="0"/>
              <a:t>Lese- und Hörverstehen üben (Fragen und Antworten zu einem Text oder Video erstellen)</a:t>
            </a:r>
          </a:p>
          <a:p>
            <a:pPr marL="342900" indent="-342900">
              <a:buFont typeface="Arial" panose="020B0604020202020204" pitchFamily="34" charset="0"/>
              <a:buChar char="•"/>
            </a:pPr>
            <a:r>
              <a:rPr lang="de-DE" sz="2400" dirty="0"/>
              <a:t>Zusammenfassen und/oder Transkribieren von Videos, Erstellen von Untertiteln</a:t>
            </a:r>
          </a:p>
          <a:p>
            <a:pPr marL="342900" indent="-342900">
              <a:buFont typeface="Arial" panose="020B0604020202020204" pitchFamily="34" charset="0"/>
              <a:buChar char="•"/>
            </a:pPr>
            <a:r>
              <a:rPr lang="de-DE" sz="2400" dirty="0"/>
              <a:t>Texte  korrigieren und verbessern, die Fehler auflisten und sie erklären</a:t>
            </a:r>
          </a:p>
          <a:p>
            <a:pPr marL="342900" indent="-342900">
              <a:buFont typeface="Arial" panose="020B0604020202020204" pitchFamily="34" charset="0"/>
              <a:buChar char="•"/>
            </a:pPr>
            <a:r>
              <a:rPr lang="de-DE" sz="2400" dirty="0"/>
              <a:t>Beispiele für Sprachverwendung geben (Vokabeln oder Grammatik)</a:t>
            </a:r>
          </a:p>
          <a:p>
            <a:pPr marL="342900" indent="-342900">
              <a:buFont typeface="Arial" panose="020B0604020202020204" pitchFamily="34" charset="0"/>
              <a:buChar char="•"/>
            </a:pPr>
            <a:r>
              <a:rPr lang="de-DE" sz="2400" dirty="0"/>
              <a:t>Sprechen üben (Rollenspiele, Gespräche mit AI-Tutoren, Gespräche über Sachthemen)</a:t>
            </a:r>
          </a:p>
          <a:p>
            <a:pPr marL="342900" indent="-342900">
              <a:buFont typeface="Arial" panose="020B0604020202020204" pitchFamily="34" charset="0"/>
              <a:buChar char="•"/>
            </a:pPr>
            <a:r>
              <a:rPr lang="de-DE" sz="2400" dirty="0"/>
              <a:t>Übersetzen von Wörtern oder Sätzen (vom Audio oder schriftlich)</a:t>
            </a:r>
          </a:p>
          <a:p>
            <a:pPr marL="342900" indent="-342900">
              <a:buFont typeface="Arial" panose="020B0604020202020204" pitchFamily="34" charset="0"/>
              <a:buChar char="•"/>
            </a:pPr>
            <a:r>
              <a:rPr lang="de-DE" sz="2400" dirty="0"/>
              <a:t>Text zu Audio (für Aussprache- und Hörübungen)</a:t>
            </a:r>
            <a:endParaRPr lang="en-US" sz="2400" dirty="0"/>
          </a:p>
        </p:txBody>
      </p:sp>
    </p:spTree>
    <p:extLst>
      <p:ext uri="{BB962C8B-B14F-4D97-AF65-F5344CB8AC3E}">
        <p14:creationId xmlns:p14="http://schemas.microsoft.com/office/powerpoint/2010/main" val="22921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3412-7754-FB48-9F50-CA0AFAD8D856}"/>
              </a:ext>
            </a:extLst>
          </p:cNvPr>
          <p:cNvSpPr>
            <a:spLocks noGrp="1"/>
          </p:cNvSpPr>
          <p:nvPr>
            <p:ph type="title"/>
          </p:nvPr>
        </p:nvSpPr>
        <p:spPr>
          <a:xfrm>
            <a:off x="397066" y="65344"/>
            <a:ext cx="7071172" cy="960118"/>
          </a:xfrm>
        </p:spPr>
        <p:txBody>
          <a:bodyPr vert="horz" lIns="91440" tIns="45720" rIns="91440" bIns="45720" rtlCol="0" anchor="ctr">
            <a:normAutofit/>
          </a:bodyPr>
          <a:lstStyle/>
          <a:p>
            <a:r>
              <a:rPr lang="en-US" sz="4400" b="1" kern="1200" spc="100" baseline="0" dirty="0">
                <a:solidFill>
                  <a:schemeClr val="tx1"/>
                </a:solidFill>
                <a:latin typeface="+mj-lt"/>
                <a:ea typeface="+mj-ea"/>
                <a:cs typeface="+mj-cs"/>
              </a:rPr>
              <a:t>Besser </a:t>
            </a:r>
            <a:r>
              <a:rPr lang="en-US" sz="4400" b="1" kern="1200" spc="100" baseline="0" dirty="0" err="1">
                <a:solidFill>
                  <a:schemeClr val="tx1"/>
                </a:solidFill>
                <a:latin typeface="+mj-lt"/>
                <a:ea typeface="+mj-ea"/>
                <a:cs typeface="+mj-cs"/>
              </a:rPr>
              <a:t>Schreiben</a:t>
            </a:r>
            <a:r>
              <a:rPr lang="en-US" sz="4400" b="1" kern="1200" spc="100" baseline="0" dirty="0">
                <a:solidFill>
                  <a:schemeClr val="tx1"/>
                </a:solidFill>
                <a:latin typeface="+mj-lt"/>
                <a:ea typeface="+mj-ea"/>
                <a:cs typeface="+mj-cs"/>
              </a:rPr>
              <a:t> </a:t>
            </a:r>
            <a:r>
              <a:rPr lang="en-US" sz="4400" b="1" kern="1200" spc="100" baseline="0" dirty="0" err="1">
                <a:solidFill>
                  <a:schemeClr val="tx1"/>
                </a:solidFill>
                <a:latin typeface="+mj-lt"/>
                <a:ea typeface="+mj-ea"/>
                <a:cs typeface="+mj-cs"/>
              </a:rPr>
              <a:t>mit</a:t>
            </a:r>
            <a:r>
              <a:rPr lang="en-US" sz="4400" b="1" kern="1200" spc="100" baseline="0" dirty="0">
                <a:solidFill>
                  <a:schemeClr val="tx1"/>
                </a:solidFill>
                <a:latin typeface="+mj-lt"/>
                <a:ea typeface="+mj-ea"/>
                <a:cs typeface="+mj-cs"/>
              </a:rPr>
              <a:t> </a:t>
            </a:r>
            <a:r>
              <a:rPr lang="en-US" sz="4400" b="1" kern="1200" spc="100" baseline="0" dirty="0" err="1">
                <a:solidFill>
                  <a:schemeClr val="tx1"/>
                </a:solidFill>
                <a:latin typeface="+mj-lt"/>
                <a:ea typeface="+mj-ea"/>
                <a:cs typeface="+mj-cs"/>
              </a:rPr>
              <a:t>Hilfe</a:t>
            </a:r>
            <a:r>
              <a:rPr lang="en-US" sz="4400" b="1" kern="1200" spc="100" baseline="0" dirty="0">
                <a:solidFill>
                  <a:schemeClr val="tx1"/>
                </a:solidFill>
                <a:latin typeface="+mj-lt"/>
                <a:ea typeface="+mj-ea"/>
                <a:cs typeface="+mj-cs"/>
              </a:rPr>
              <a:t> von Chat GPT </a:t>
            </a:r>
          </a:p>
        </p:txBody>
      </p:sp>
      <p:sp>
        <p:nvSpPr>
          <p:cNvPr id="8" name="Title 1">
            <a:extLst>
              <a:ext uri="{FF2B5EF4-FFF2-40B4-BE49-F238E27FC236}">
                <a16:creationId xmlns:a16="http://schemas.microsoft.com/office/drawing/2014/main" id="{813CDAD2-C2A0-92B5-A646-7827326EBC05}"/>
              </a:ext>
            </a:extLst>
          </p:cNvPr>
          <p:cNvSpPr txBox="1">
            <a:spLocks/>
          </p:cNvSpPr>
          <p:nvPr/>
        </p:nvSpPr>
        <p:spPr>
          <a:xfrm>
            <a:off x="3573430" y="2002439"/>
            <a:ext cx="4196707" cy="2853121"/>
          </a:xfrm>
          <a:prstGeom prst="rect">
            <a:avLst/>
          </a:prstGeom>
        </p:spPr>
        <p:txBody>
          <a:bodyPr vert="horz" lIns="91440" tIns="45720" rIns="91440" bIns="45720" rtlCol="0">
            <a:normAutofit fontScale="92500" lnSpcReduction="20000"/>
          </a:bodyPr>
          <a:lstStyle>
            <a:lvl1pPr algn="ctr"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a:lnSpc>
                <a:spcPct val="90000"/>
              </a:lnSpc>
              <a:spcAft>
                <a:spcPts val="600"/>
              </a:spcAft>
            </a:pPr>
            <a:r>
              <a:rPr lang="en-US" spc="50" dirty="0">
                <a:latin typeface="+mn-lt"/>
                <a:ea typeface="+mn-ea"/>
                <a:cs typeface="+mn-cs"/>
              </a:rPr>
              <a:t>A first example:</a:t>
            </a:r>
          </a:p>
          <a:p>
            <a:pPr>
              <a:lnSpc>
                <a:spcPct val="90000"/>
              </a:lnSpc>
              <a:spcAft>
                <a:spcPts val="600"/>
              </a:spcAft>
            </a:pPr>
            <a:r>
              <a:rPr lang="en-US" spc="50" dirty="0">
                <a:latin typeface="+mn-lt"/>
                <a:ea typeface="+mn-ea"/>
                <a:cs typeface="+mn-cs"/>
              </a:rPr>
              <a:t>Setting:</a:t>
            </a:r>
          </a:p>
          <a:p>
            <a:pPr>
              <a:lnSpc>
                <a:spcPct val="90000"/>
              </a:lnSpc>
              <a:spcAft>
                <a:spcPts val="600"/>
              </a:spcAft>
            </a:pPr>
            <a:r>
              <a:rPr lang="en-US" spc="50" dirty="0">
                <a:latin typeface="+mn-lt"/>
                <a:ea typeface="+mn-ea"/>
                <a:cs typeface="+mn-cs"/>
              </a:rPr>
              <a:t>ESL classes in middle school (age 10-14)</a:t>
            </a:r>
          </a:p>
          <a:p>
            <a:pPr>
              <a:lnSpc>
                <a:spcPct val="90000"/>
              </a:lnSpc>
              <a:spcAft>
                <a:spcPts val="600"/>
              </a:spcAft>
            </a:pPr>
            <a:r>
              <a:rPr lang="en-US" spc="50" dirty="0">
                <a:latin typeface="+mn-lt"/>
                <a:ea typeface="+mn-ea"/>
                <a:cs typeface="+mn-cs"/>
              </a:rPr>
              <a:t>CEF Level: A2 – B1 </a:t>
            </a:r>
          </a:p>
        </p:txBody>
      </p:sp>
      <p:sp>
        <p:nvSpPr>
          <p:cNvPr id="5" name="Speech Bubble: Oval 4">
            <a:extLst>
              <a:ext uri="{FF2B5EF4-FFF2-40B4-BE49-F238E27FC236}">
                <a16:creationId xmlns:a16="http://schemas.microsoft.com/office/drawing/2014/main" id="{FC3D2A10-CDF6-DA3E-8FE9-232B25ACFBC4}"/>
              </a:ext>
            </a:extLst>
          </p:cNvPr>
          <p:cNvSpPr/>
          <p:nvPr/>
        </p:nvSpPr>
        <p:spPr>
          <a:xfrm rot="10800000">
            <a:off x="7723573" y="320330"/>
            <a:ext cx="3844031" cy="2715833"/>
          </a:xfrm>
          <a:custGeom>
            <a:avLst/>
            <a:gdLst>
              <a:gd name="connsiteX0" fmla="*/ 4077441 w 3844031"/>
              <a:gd name="connsiteY0" fmla="*/ -180603 h 2715833"/>
              <a:gd name="connsiteX1" fmla="*/ 3509907 w 3844031"/>
              <a:gd name="connsiteY1" fmla="*/ 592817 h 2715833"/>
              <a:gd name="connsiteX2" fmla="*/ 2671953 w 3844031"/>
              <a:gd name="connsiteY2" fmla="*/ 2608202 h 2715833"/>
              <a:gd name="connsiteX3" fmla="*/ 586766 w 3844031"/>
              <a:gd name="connsiteY3" fmla="*/ 2334649 h 2715833"/>
              <a:gd name="connsiteX4" fmla="*/ 905467 w 3844031"/>
              <a:gd name="connsiteY4" fmla="*/ 205472 h 2715833"/>
              <a:gd name="connsiteX5" fmla="*/ 2988609 w 3844031"/>
              <a:gd name="connsiteY5" fmla="*/ 228274 h 2715833"/>
              <a:gd name="connsiteX6" fmla="*/ 4077441 w 3844031"/>
              <a:gd name="connsiteY6" fmla="*/ -180603 h 271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4031" h="2715833" fill="none" extrusionOk="0">
                <a:moveTo>
                  <a:pt x="4077441" y="-180603"/>
                </a:moveTo>
                <a:cubicBezTo>
                  <a:pt x="3819023" y="34681"/>
                  <a:pt x="3633093" y="526166"/>
                  <a:pt x="3509907" y="592817"/>
                </a:cubicBezTo>
                <a:cubicBezTo>
                  <a:pt x="4149846" y="1258078"/>
                  <a:pt x="3917786" y="2422640"/>
                  <a:pt x="2671953" y="2608202"/>
                </a:cubicBezTo>
                <a:cubicBezTo>
                  <a:pt x="1981033" y="2797214"/>
                  <a:pt x="1047985" y="2706034"/>
                  <a:pt x="586766" y="2334649"/>
                </a:cubicBezTo>
                <a:cubicBezTo>
                  <a:pt x="-316163" y="1534050"/>
                  <a:pt x="-240773" y="646290"/>
                  <a:pt x="905467" y="205472"/>
                </a:cubicBezTo>
                <a:cubicBezTo>
                  <a:pt x="1490630" y="-106121"/>
                  <a:pt x="2460821" y="-123920"/>
                  <a:pt x="2988609" y="228274"/>
                </a:cubicBezTo>
                <a:cubicBezTo>
                  <a:pt x="3113556" y="105355"/>
                  <a:pt x="3602126" y="-104634"/>
                  <a:pt x="4077441" y="-180603"/>
                </a:cubicBezTo>
                <a:close/>
              </a:path>
              <a:path w="3844031" h="2715833" stroke="0" extrusionOk="0">
                <a:moveTo>
                  <a:pt x="4077441" y="-180603"/>
                </a:moveTo>
                <a:cubicBezTo>
                  <a:pt x="3973856" y="-73036"/>
                  <a:pt x="3742197" y="286654"/>
                  <a:pt x="3509907" y="592817"/>
                </a:cubicBezTo>
                <a:cubicBezTo>
                  <a:pt x="4147923" y="1305691"/>
                  <a:pt x="3753866" y="2405023"/>
                  <a:pt x="2671953" y="2608202"/>
                </a:cubicBezTo>
                <a:cubicBezTo>
                  <a:pt x="1930767" y="2911651"/>
                  <a:pt x="1155068" y="2722397"/>
                  <a:pt x="586766" y="2334649"/>
                </a:cubicBezTo>
                <a:cubicBezTo>
                  <a:pt x="-350777" y="1890103"/>
                  <a:pt x="-263884" y="690832"/>
                  <a:pt x="905467" y="205472"/>
                </a:cubicBezTo>
                <a:cubicBezTo>
                  <a:pt x="1427104" y="-124374"/>
                  <a:pt x="2444803" y="-48418"/>
                  <a:pt x="2988609" y="228274"/>
                </a:cubicBezTo>
                <a:cubicBezTo>
                  <a:pt x="3353804" y="-2782"/>
                  <a:pt x="3663685" y="-7104"/>
                  <a:pt x="4077441" y="-180603"/>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28575">
            <a:extLst>
              <a:ext uri="{C807C97D-BFC1-408E-A445-0C87EB9F89A2}">
                <ask:lineSketchStyleProps xmlns:ask="http://schemas.microsoft.com/office/drawing/2018/sketchyshapes" sd="2214188587">
                  <a:prstGeom prst="wedgeEllipseCallout">
                    <a:avLst>
                      <a:gd name="adj1" fmla="val 56072"/>
                      <a:gd name="adj2" fmla="val -566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94196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CBF0-5532-4353-0180-DC1338E70FF7}"/>
              </a:ext>
            </a:extLst>
          </p:cNvPr>
          <p:cNvSpPr>
            <a:spLocks noGrp="1"/>
          </p:cNvSpPr>
          <p:nvPr>
            <p:ph type="title"/>
          </p:nvPr>
        </p:nvSpPr>
        <p:spPr>
          <a:xfrm>
            <a:off x="1409949" y="1376627"/>
            <a:ext cx="5467001" cy="1606536"/>
          </a:xfrm>
        </p:spPr>
        <p:txBody>
          <a:bodyPr>
            <a:normAutofit/>
          </a:bodyPr>
          <a:lstStyle/>
          <a:p>
            <a:pPr algn="ctr"/>
            <a:r>
              <a:rPr lang="en-US" sz="4000" dirty="0"/>
              <a:t>Example 1: year 3 -- Blog writing</a:t>
            </a:r>
            <a:endParaRPr lang="en-AT" sz="4000" dirty="0"/>
          </a:p>
        </p:txBody>
      </p:sp>
      <p:sp>
        <p:nvSpPr>
          <p:cNvPr id="18" name="Content Placeholder 17">
            <a:extLst>
              <a:ext uri="{FF2B5EF4-FFF2-40B4-BE49-F238E27FC236}">
                <a16:creationId xmlns:a16="http://schemas.microsoft.com/office/drawing/2014/main" id="{4F558AE9-6F1B-817A-CAE0-C8ADDF971903}"/>
              </a:ext>
            </a:extLst>
          </p:cNvPr>
          <p:cNvSpPr>
            <a:spLocks noGrp="1"/>
          </p:cNvSpPr>
          <p:nvPr>
            <p:ph idx="1"/>
          </p:nvPr>
        </p:nvSpPr>
        <p:spPr>
          <a:xfrm>
            <a:off x="1068457" y="3005226"/>
            <a:ext cx="6301407" cy="2768768"/>
          </a:xfrm>
        </p:spPr>
        <p:txBody>
          <a:bodyPr>
            <a:normAutofit fontScale="92500" lnSpcReduction="20000"/>
          </a:bodyPr>
          <a:lstStyle/>
          <a:p>
            <a:pPr marL="457200" indent="-457200">
              <a:buFont typeface="Arial" panose="020B0604020202020204" pitchFamily="34" charset="0"/>
              <a:buChar char="•"/>
            </a:pPr>
            <a:r>
              <a:rPr lang="en-US" dirty="0"/>
              <a:t>Students write their blog text</a:t>
            </a:r>
          </a:p>
          <a:p>
            <a:pPr marL="457200" indent="-457200">
              <a:buFont typeface="Arial" panose="020B0604020202020204" pitchFamily="34" charset="0"/>
              <a:buChar char="•"/>
            </a:pPr>
            <a:r>
              <a:rPr lang="en-US" dirty="0">
                <a:solidFill>
                  <a:srgbClr val="FF0000"/>
                </a:solidFill>
              </a:rPr>
              <a:t>Teachers</a:t>
            </a:r>
            <a:r>
              <a:rPr lang="en-US" dirty="0"/>
              <a:t> use Chat GPT to correct and improve the texts.</a:t>
            </a:r>
          </a:p>
          <a:p>
            <a:pPr marL="457200" indent="-457200">
              <a:buFont typeface="Arial" panose="020B0604020202020204" pitchFamily="34" charset="0"/>
              <a:buChar char="•"/>
            </a:pPr>
            <a:r>
              <a:rPr lang="en-US" dirty="0"/>
              <a:t>Students get a </a:t>
            </a:r>
            <a:r>
              <a:rPr lang="en-US" dirty="0">
                <a:solidFill>
                  <a:srgbClr val="FF0000"/>
                </a:solidFill>
              </a:rPr>
              <a:t>printout </a:t>
            </a:r>
            <a:r>
              <a:rPr lang="en-US" dirty="0"/>
              <a:t>of the improved texts.</a:t>
            </a:r>
          </a:p>
          <a:p>
            <a:pPr marL="457200" indent="-457200">
              <a:buFont typeface="Arial" panose="020B0604020202020204" pitchFamily="34" charset="0"/>
              <a:buChar char="•"/>
            </a:pPr>
            <a:r>
              <a:rPr lang="en-US" dirty="0"/>
              <a:t>Students have to </a:t>
            </a:r>
            <a:r>
              <a:rPr lang="en-US" dirty="0">
                <a:solidFill>
                  <a:srgbClr val="FF0000"/>
                </a:solidFill>
              </a:rPr>
              <a:t>compare the 2 versions</a:t>
            </a:r>
            <a:r>
              <a:rPr lang="en-US" dirty="0"/>
              <a:t>, </a:t>
            </a:r>
            <a:r>
              <a:rPr lang="en-US" dirty="0">
                <a:solidFill>
                  <a:srgbClr val="FF0000"/>
                </a:solidFill>
              </a:rPr>
              <a:t>highlight the changes </a:t>
            </a:r>
            <a:r>
              <a:rPr lang="en-US" dirty="0"/>
              <a:t>and decide which ones they want to include in their own version.</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172E9003-58A0-82A2-1B9E-C5430B857A5B}"/>
              </a:ext>
            </a:extLst>
          </p:cNvPr>
          <p:cNvPicPr>
            <a:picLocks noChangeAspect="1"/>
          </p:cNvPicPr>
          <p:nvPr/>
        </p:nvPicPr>
        <p:blipFill>
          <a:blip r:embed="rId2"/>
          <a:stretch>
            <a:fillRect/>
          </a:stretch>
        </p:blipFill>
        <p:spPr>
          <a:xfrm>
            <a:off x="9159180" y="661942"/>
            <a:ext cx="1777113" cy="2575527"/>
          </a:xfrm>
          <a:prstGeom prst="rect">
            <a:avLst/>
          </a:prstGeom>
          <a:ln>
            <a:noFill/>
          </a:ln>
          <a:effectLst>
            <a:outerShdw blurRad="292100" dist="139700" dir="2700000" algn="tl" rotWithShape="0">
              <a:srgbClr val="333333">
                <a:alpha val="65000"/>
              </a:srgbClr>
            </a:outerShdw>
          </a:effectLst>
        </p:spPr>
      </p:pic>
      <p:pic>
        <p:nvPicPr>
          <p:cNvPr id="7" name="Content Placeholder 6">
            <a:hlinkClick r:id="rId3"/>
            <a:extLst>
              <a:ext uri="{FF2B5EF4-FFF2-40B4-BE49-F238E27FC236}">
                <a16:creationId xmlns:a16="http://schemas.microsoft.com/office/drawing/2014/main" id="{1CF09445-E2F6-9823-D103-241854B25B15}"/>
              </a:ext>
            </a:extLst>
          </p:cNvPr>
          <p:cNvPicPr>
            <a:picLocks noChangeAspect="1"/>
          </p:cNvPicPr>
          <p:nvPr/>
        </p:nvPicPr>
        <p:blipFill>
          <a:blip r:embed="rId4"/>
          <a:stretch>
            <a:fillRect/>
          </a:stretch>
        </p:blipFill>
        <p:spPr>
          <a:xfrm>
            <a:off x="9123766" y="3651193"/>
            <a:ext cx="1847940" cy="2575527"/>
          </a:xfrm>
          <a:prstGeom prst="rect">
            <a:avLst/>
          </a:prstGeom>
          <a:ln>
            <a:noFill/>
          </a:ln>
          <a:effectLst>
            <a:outerShdw blurRad="292100" dist="139700" dir="2700000" algn="tl" rotWithShape="0">
              <a:srgbClr val="333333">
                <a:alpha val="65000"/>
              </a:srgbClr>
            </a:outerShdw>
          </a:effectLst>
        </p:spPr>
      </p:pic>
      <p:sp>
        <p:nvSpPr>
          <p:cNvPr id="3" name="Arrow: Right 2">
            <a:extLst>
              <a:ext uri="{FF2B5EF4-FFF2-40B4-BE49-F238E27FC236}">
                <a16:creationId xmlns:a16="http://schemas.microsoft.com/office/drawing/2014/main" id="{C7EAFE6C-4415-F28D-829E-07203FD53DB1}"/>
              </a:ext>
            </a:extLst>
          </p:cNvPr>
          <p:cNvSpPr/>
          <p:nvPr/>
        </p:nvSpPr>
        <p:spPr>
          <a:xfrm>
            <a:off x="8033657" y="4596493"/>
            <a:ext cx="881743" cy="375557"/>
          </a:xfrm>
          <a:prstGeom prst="rightArrow">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286384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D4FC-28B0-5257-E330-0F229BDCD60C}"/>
              </a:ext>
            </a:extLst>
          </p:cNvPr>
          <p:cNvSpPr>
            <a:spLocks noGrp="1"/>
          </p:cNvSpPr>
          <p:nvPr>
            <p:ph type="title"/>
          </p:nvPr>
        </p:nvSpPr>
        <p:spPr>
          <a:xfrm>
            <a:off x="910146" y="604801"/>
            <a:ext cx="5071553" cy="1693899"/>
          </a:xfrm>
        </p:spPr>
        <p:txBody>
          <a:bodyPr>
            <a:normAutofit/>
          </a:bodyPr>
          <a:lstStyle/>
          <a:p>
            <a:pPr algn="ctr"/>
            <a:r>
              <a:rPr lang="en-US" sz="4400"/>
              <a:t>How does this work for the learners? Pros and Cons</a:t>
            </a:r>
            <a:endParaRPr lang="en-AT" sz="4400"/>
          </a:p>
        </p:txBody>
      </p:sp>
      <p:sp>
        <p:nvSpPr>
          <p:cNvPr id="3" name="Content Placeholder 2">
            <a:extLst>
              <a:ext uri="{FF2B5EF4-FFF2-40B4-BE49-F238E27FC236}">
                <a16:creationId xmlns:a16="http://schemas.microsoft.com/office/drawing/2014/main" id="{6498C214-B953-21A4-7F89-0B474E0E65CE}"/>
              </a:ext>
            </a:extLst>
          </p:cNvPr>
          <p:cNvSpPr>
            <a:spLocks noGrp="1"/>
          </p:cNvSpPr>
          <p:nvPr>
            <p:ph idx="1"/>
          </p:nvPr>
        </p:nvSpPr>
        <p:spPr>
          <a:xfrm>
            <a:off x="910146" y="2578100"/>
            <a:ext cx="5071553" cy="3492500"/>
          </a:xfrm>
        </p:spPr>
        <p:txBody>
          <a:bodyPr>
            <a:normAutofit fontScale="92500"/>
          </a:bodyPr>
          <a:lstStyle/>
          <a:p>
            <a:pPr marL="457200" indent="-457200">
              <a:lnSpc>
                <a:spcPct val="90000"/>
              </a:lnSpc>
              <a:buFont typeface="Wingdings" panose="05000000000000000000" pitchFamily="2" charset="2"/>
              <a:buChar char="Ø"/>
            </a:pPr>
            <a:r>
              <a:rPr lang="en-US" sz="2800" dirty="0"/>
              <a:t>More advanced learners can easily see the differences and pick out phrases they want to use in the future. For them AI can be an excellent tutor.</a:t>
            </a:r>
          </a:p>
          <a:p>
            <a:pPr>
              <a:lnSpc>
                <a:spcPct val="90000"/>
              </a:lnSpc>
            </a:pPr>
            <a:endParaRPr lang="en-US" sz="2800" dirty="0"/>
          </a:p>
          <a:p>
            <a:pPr marL="457200" indent="-457200">
              <a:lnSpc>
                <a:spcPct val="90000"/>
              </a:lnSpc>
              <a:buFont typeface="Wingdings" panose="05000000000000000000" pitchFamily="2" charset="2"/>
              <a:buChar char="Ø"/>
            </a:pPr>
            <a:r>
              <a:rPr lang="en-US" sz="2800" dirty="0"/>
              <a:t>Weaker learners are happy with the improved version, but do not automatically see the differences or even try to find them. They need a lot more scaffolding to use Chat GPT meaningfully.</a:t>
            </a:r>
            <a:endParaRPr lang="en-AT" sz="2800" dirty="0"/>
          </a:p>
        </p:txBody>
      </p:sp>
      <p:pic>
        <p:nvPicPr>
          <p:cNvPr id="4" name="Picture 3">
            <a:extLst>
              <a:ext uri="{FF2B5EF4-FFF2-40B4-BE49-F238E27FC236}">
                <a16:creationId xmlns:a16="http://schemas.microsoft.com/office/drawing/2014/main" id="{2107835D-1D5F-69A8-53C6-59A0D700B636}"/>
              </a:ext>
            </a:extLst>
          </p:cNvPr>
          <p:cNvPicPr>
            <a:picLocks noChangeAspect="1"/>
          </p:cNvPicPr>
          <p:nvPr/>
        </p:nvPicPr>
        <p:blipFill>
          <a:blip r:embed="rId2"/>
          <a:stretch>
            <a:fillRect/>
          </a:stretch>
        </p:blipFill>
        <p:spPr>
          <a:xfrm>
            <a:off x="7374283" y="1398840"/>
            <a:ext cx="3976204" cy="3976204"/>
          </a:xfrm>
          <a:prstGeom prst="rect">
            <a:avLst/>
          </a:prstGeom>
        </p:spPr>
      </p:pic>
    </p:spTree>
    <p:extLst>
      <p:ext uri="{BB962C8B-B14F-4D97-AF65-F5344CB8AC3E}">
        <p14:creationId xmlns:p14="http://schemas.microsoft.com/office/powerpoint/2010/main" val="286908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4817-2772-77AB-FE3C-102346CB71D4}"/>
              </a:ext>
            </a:extLst>
          </p:cNvPr>
          <p:cNvSpPr>
            <a:spLocks noGrp="1"/>
          </p:cNvSpPr>
          <p:nvPr>
            <p:ph type="title"/>
          </p:nvPr>
        </p:nvSpPr>
        <p:spPr>
          <a:xfrm>
            <a:off x="1057469" y="1181878"/>
            <a:ext cx="3844213" cy="2985795"/>
          </a:xfrm>
        </p:spPr>
        <p:txBody>
          <a:bodyPr>
            <a:normAutofit/>
          </a:bodyPr>
          <a:lstStyle/>
          <a:p>
            <a:pPr algn="ctr"/>
            <a:r>
              <a:rPr lang="en-US" dirty="0"/>
              <a:t>Instructions that help weaker learners</a:t>
            </a:r>
            <a:endParaRPr lang="en-AT"/>
          </a:p>
        </p:txBody>
      </p:sp>
      <p:sp>
        <p:nvSpPr>
          <p:cNvPr id="3" name="Content Placeholder 2">
            <a:extLst>
              <a:ext uri="{FF2B5EF4-FFF2-40B4-BE49-F238E27FC236}">
                <a16:creationId xmlns:a16="http://schemas.microsoft.com/office/drawing/2014/main" id="{85FF9078-0983-40F4-959B-828F4BFE6DE2}"/>
              </a:ext>
            </a:extLst>
          </p:cNvPr>
          <p:cNvSpPr>
            <a:spLocks noGrp="1"/>
          </p:cNvSpPr>
          <p:nvPr>
            <p:ph idx="1"/>
          </p:nvPr>
        </p:nvSpPr>
        <p:spPr>
          <a:xfrm>
            <a:off x="6245185" y="1956338"/>
            <a:ext cx="5008729" cy="4901662"/>
          </a:xfrm>
        </p:spPr>
        <p:txBody>
          <a:bodyPr anchor="b">
            <a:normAutofit fontScale="92500" lnSpcReduction="10000"/>
          </a:bodyPr>
          <a:lstStyle/>
          <a:p>
            <a:pPr marL="514350" indent="-514350">
              <a:lnSpc>
                <a:spcPct val="90000"/>
              </a:lnSpc>
              <a:buAutoNum type="arabicPeriod"/>
            </a:pPr>
            <a:r>
              <a:rPr lang="en-US" dirty="0"/>
              <a:t>Copy your text into Chat GPT  and ask it to correct and improve your text.</a:t>
            </a:r>
          </a:p>
          <a:p>
            <a:pPr marL="514350" indent="-514350">
              <a:lnSpc>
                <a:spcPct val="90000"/>
              </a:lnSpc>
              <a:buAutoNum type="arabicPeriod"/>
            </a:pPr>
            <a:r>
              <a:rPr lang="en-US" dirty="0"/>
              <a:t>Ask Chat GPT to list all changes and explain them in simple English. Ask your teacher for help if you do not understand the explanations.</a:t>
            </a:r>
          </a:p>
          <a:p>
            <a:pPr marL="514350" indent="-514350">
              <a:lnSpc>
                <a:spcPct val="90000"/>
              </a:lnSpc>
              <a:buAutoNum type="arabicPeriod"/>
            </a:pPr>
            <a:r>
              <a:rPr lang="en-US" dirty="0"/>
              <a:t>Go through all the changes and decide if and how you can use them in your original text. Highlight all the changes that you have made in your text.</a:t>
            </a:r>
          </a:p>
          <a:p>
            <a:pPr marL="514350" indent="-514350">
              <a:lnSpc>
                <a:spcPct val="90000"/>
              </a:lnSpc>
              <a:buAutoNum type="arabicPeriod"/>
            </a:pPr>
            <a:r>
              <a:rPr lang="en-US" dirty="0"/>
              <a:t>Choose 5 phrases that you would like to remember and write them on vocab cards.</a:t>
            </a:r>
          </a:p>
          <a:p>
            <a:pPr marL="514350" indent="-514350">
              <a:lnSpc>
                <a:spcPct val="90000"/>
              </a:lnSpc>
              <a:buAutoNum type="arabicPeriod"/>
            </a:pPr>
            <a:endParaRPr lang="en-US" sz="2700" dirty="0"/>
          </a:p>
          <a:p>
            <a:pPr marL="514350" indent="-514350">
              <a:lnSpc>
                <a:spcPct val="90000"/>
              </a:lnSpc>
              <a:buAutoNum type="arabicPeriod"/>
            </a:pPr>
            <a:endParaRPr lang="en-AT" sz="2700" dirty="0"/>
          </a:p>
        </p:txBody>
      </p:sp>
      <p:sp>
        <p:nvSpPr>
          <p:cNvPr id="4" name="Rectangle 3">
            <a:extLst>
              <a:ext uri="{FF2B5EF4-FFF2-40B4-BE49-F238E27FC236}">
                <a16:creationId xmlns:a16="http://schemas.microsoft.com/office/drawing/2014/main" id="{C6B6B6CD-ED3D-1D91-4EF7-CD9D13989D59}"/>
              </a:ext>
            </a:extLst>
          </p:cNvPr>
          <p:cNvSpPr/>
          <p:nvPr/>
        </p:nvSpPr>
        <p:spPr>
          <a:xfrm>
            <a:off x="5980423" y="3244334"/>
            <a:ext cx="231154" cy="369332"/>
          </a:xfrm>
          <a:prstGeom prst="rect">
            <a:avLst/>
          </a:prstGeom>
        </p:spPr>
        <p:txBody>
          <a:bodyPr wrap="none">
            <a:spAutoFit/>
          </a:bodyPr>
          <a:lstStyle/>
          <a:p>
            <a:r>
              <a:rPr lang="en-AT" dirty="0"/>
              <a:t> </a:t>
            </a:r>
          </a:p>
        </p:txBody>
      </p:sp>
    </p:spTree>
    <p:extLst>
      <p:ext uri="{BB962C8B-B14F-4D97-AF65-F5344CB8AC3E}">
        <p14:creationId xmlns:p14="http://schemas.microsoft.com/office/powerpoint/2010/main" val="155369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694F0F-9C8F-B03C-763A-D0569D7B8AC5}"/>
              </a:ext>
            </a:extLst>
          </p:cNvPr>
          <p:cNvSpPr>
            <a:spLocks noGrp="1"/>
          </p:cNvSpPr>
          <p:nvPr>
            <p:ph type="subTitle" idx="1"/>
          </p:nvPr>
        </p:nvSpPr>
        <p:spPr/>
        <p:txBody>
          <a:bodyPr/>
          <a:lstStyle/>
          <a:p>
            <a:r>
              <a:rPr lang="en-US" dirty="0"/>
              <a:t>Was </a:t>
            </a:r>
            <a:r>
              <a:rPr lang="en-US" dirty="0" err="1"/>
              <a:t>erwartet</a:t>
            </a:r>
            <a:r>
              <a:rPr lang="en-US" dirty="0"/>
              <a:t> Sie </a:t>
            </a:r>
            <a:r>
              <a:rPr lang="en-US" dirty="0" err="1"/>
              <a:t>heute</a:t>
            </a:r>
            <a:r>
              <a:rPr lang="en-US" dirty="0"/>
              <a:t>?</a:t>
            </a:r>
            <a:endParaRPr lang="en-AT" dirty="0"/>
          </a:p>
        </p:txBody>
      </p:sp>
      <p:sp>
        <p:nvSpPr>
          <p:cNvPr id="4" name="Speech Bubble: Oval 3">
            <a:extLst>
              <a:ext uri="{FF2B5EF4-FFF2-40B4-BE49-F238E27FC236}">
                <a16:creationId xmlns:a16="http://schemas.microsoft.com/office/drawing/2014/main" id="{DB1D1759-0DBE-711B-4FB7-F096883BA955}"/>
              </a:ext>
            </a:extLst>
          </p:cNvPr>
          <p:cNvSpPr/>
          <p:nvPr/>
        </p:nvSpPr>
        <p:spPr>
          <a:xfrm>
            <a:off x="2276435" y="975615"/>
            <a:ext cx="2509817" cy="2006666"/>
          </a:xfrm>
          <a:custGeom>
            <a:avLst/>
            <a:gdLst>
              <a:gd name="connsiteX0" fmla="*/ -422954 w 2509817"/>
              <a:gd name="connsiteY0" fmla="*/ 1918252 h 2006666"/>
              <a:gd name="connsiteX1" fmla="*/ 102295 w 2509817"/>
              <a:gd name="connsiteY1" fmla="*/ 1400109 h 2006666"/>
              <a:gd name="connsiteX2" fmla="*/ 834427 w 2509817"/>
              <a:gd name="connsiteY2" fmla="*/ 57999 h 2006666"/>
              <a:gd name="connsiteX3" fmla="*/ 2286714 w 2509817"/>
              <a:gd name="connsiteY3" fmla="*/ 432259 h 2006666"/>
              <a:gd name="connsiteX4" fmla="*/ 1849648 w 2509817"/>
              <a:gd name="connsiteY4" fmla="*/ 1886830 h 2006666"/>
              <a:gd name="connsiteX5" fmla="*/ 372127 w 2509817"/>
              <a:gd name="connsiteY5" fmla="*/ 1716434 h 2006666"/>
              <a:gd name="connsiteX6" fmla="*/ -422954 w 2509817"/>
              <a:gd name="connsiteY6" fmla="*/ 1918252 h 20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817" h="2006666" fill="none" extrusionOk="0">
                <a:moveTo>
                  <a:pt x="-422954" y="1918252"/>
                </a:moveTo>
                <a:cubicBezTo>
                  <a:pt x="-320346" y="1776622"/>
                  <a:pt x="42508" y="1449255"/>
                  <a:pt x="102295" y="1400109"/>
                </a:cubicBezTo>
                <a:cubicBezTo>
                  <a:pt x="-184953" y="792891"/>
                  <a:pt x="26391" y="268506"/>
                  <a:pt x="834427" y="57999"/>
                </a:cubicBezTo>
                <a:cubicBezTo>
                  <a:pt x="1407316" y="-116565"/>
                  <a:pt x="2017244" y="111270"/>
                  <a:pt x="2286714" y="432259"/>
                </a:cubicBezTo>
                <a:cubicBezTo>
                  <a:pt x="2612784" y="924345"/>
                  <a:pt x="2416316" y="1515269"/>
                  <a:pt x="1849648" y="1886830"/>
                </a:cubicBezTo>
                <a:cubicBezTo>
                  <a:pt x="1420265" y="2092537"/>
                  <a:pt x="789154" y="1979300"/>
                  <a:pt x="372127" y="1716434"/>
                </a:cubicBezTo>
                <a:cubicBezTo>
                  <a:pt x="162467" y="1758867"/>
                  <a:pt x="-243992" y="1925740"/>
                  <a:pt x="-422954" y="1918252"/>
                </a:cubicBezTo>
                <a:close/>
              </a:path>
              <a:path w="2509817" h="2006666" stroke="0" extrusionOk="0">
                <a:moveTo>
                  <a:pt x="-422954" y="1918252"/>
                </a:moveTo>
                <a:cubicBezTo>
                  <a:pt x="-333247" y="1868985"/>
                  <a:pt x="36323" y="1469419"/>
                  <a:pt x="102295" y="1400109"/>
                </a:cubicBezTo>
                <a:cubicBezTo>
                  <a:pt x="-298557" y="913614"/>
                  <a:pt x="130042" y="132750"/>
                  <a:pt x="834427" y="57999"/>
                </a:cubicBezTo>
                <a:cubicBezTo>
                  <a:pt x="1299593" y="-44969"/>
                  <a:pt x="1951494" y="105855"/>
                  <a:pt x="2286714" y="432259"/>
                </a:cubicBezTo>
                <a:cubicBezTo>
                  <a:pt x="2690159" y="820355"/>
                  <a:pt x="2500475" y="1596663"/>
                  <a:pt x="1849648" y="1886830"/>
                </a:cubicBezTo>
                <a:cubicBezTo>
                  <a:pt x="1266015" y="2092053"/>
                  <a:pt x="704690" y="1993085"/>
                  <a:pt x="372127" y="1716434"/>
                </a:cubicBezTo>
                <a:cubicBezTo>
                  <a:pt x="97510" y="1765479"/>
                  <a:pt x="-183624" y="1848450"/>
                  <a:pt x="-422954" y="1918252"/>
                </a:cubicBezTo>
                <a:close/>
              </a:path>
            </a:pathLst>
          </a:custGeom>
          <a:solidFill>
            <a:schemeClr val="tx2">
              <a:lumMod val="25000"/>
              <a:lumOff val="75000"/>
            </a:schemeClr>
          </a:solidFill>
          <a:ln w="12700">
            <a:extLst>
              <a:ext uri="{C807C97D-BFC1-408E-A445-0C87EB9F89A2}">
                <ask:lineSketchStyleProps xmlns:ask="http://schemas.microsoft.com/office/drawing/2018/sketchyshapes" sd="1063161498">
                  <a:prstGeom prst="wedgeEllipseCallout">
                    <a:avLst>
                      <a:gd name="adj1" fmla="val -66852"/>
                      <a:gd name="adj2" fmla="val 45594"/>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KI für </a:t>
            </a:r>
            <a:r>
              <a:rPr lang="en-US" b="1" dirty="0" err="1"/>
              <a:t>Lehrpersonen</a:t>
            </a:r>
            <a:r>
              <a:rPr lang="en-US" b="1" dirty="0"/>
              <a:t>:</a:t>
            </a:r>
          </a:p>
          <a:p>
            <a:pPr algn="ctr"/>
            <a:r>
              <a:rPr lang="en-US" b="1" dirty="0" err="1"/>
              <a:t>Unterrichtsplanung</a:t>
            </a:r>
            <a:endParaRPr lang="en-US" b="1" dirty="0"/>
          </a:p>
          <a:p>
            <a:pPr algn="ctr"/>
            <a:r>
              <a:rPr lang="en-US" b="1" dirty="0" err="1"/>
              <a:t>Materialien</a:t>
            </a:r>
            <a:r>
              <a:rPr lang="en-US" b="1" dirty="0"/>
              <a:t> </a:t>
            </a:r>
            <a:r>
              <a:rPr lang="en-US" b="1" dirty="0" err="1"/>
              <a:t>erstellen</a:t>
            </a:r>
            <a:endParaRPr lang="en-AT" b="1" dirty="0"/>
          </a:p>
        </p:txBody>
      </p:sp>
      <p:sp>
        <p:nvSpPr>
          <p:cNvPr id="5" name="Title 4">
            <a:extLst>
              <a:ext uri="{FF2B5EF4-FFF2-40B4-BE49-F238E27FC236}">
                <a16:creationId xmlns:a16="http://schemas.microsoft.com/office/drawing/2014/main" id="{B8AEA15C-E991-D610-18E9-C744E9F5CE63}"/>
              </a:ext>
            </a:extLst>
          </p:cNvPr>
          <p:cNvSpPr>
            <a:spLocks noGrp="1"/>
          </p:cNvSpPr>
          <p:nvPr>
            <p:ph type="ctrTitle"/>
          </p:nvPr>
        </p:nvSpPr>
        <p:spPr>
          <a:xfrm>
            <a:off x="4912551" y="664535"/>
            <a:ext cx="4250908" cy="2095818"/>
          </a:xfrm>
          <a:custGeom>
            <a:avLst/>
            <a:gdLst>
              <a:gd name="connsiteX0" fmla="*/ 890948 w 4250908"/>
              <a:gd name="connsiteY0" fmla="*/ 2612416 h 2095818"/>
              <a:gd name="connsiteX1" fmla="*/ 991038 w 4250908"/>
              <a:gd name="connsiteY1" fmla="*/ 1934079 h 2095818"/>
              <a:gd name="connsiteX2" fmla="*/ 1160112 w 4250908"/>
              <a:gd name="connsiteY2" fmla="*/ 114317 h 2095818"/>
              <a:gd name="connsiteX3" fmla="*/ 2844075 w 4250908"/>
              <a:gd name="connsiteY3" fmla="*/ 61712 h 2095818"/>
              <a:gd name="connsiteX4" fmla="*/ 3566757 w 4250908"/>
              <a:gd name="connsiteY4" fmla="*/ 1818075 h 2095818"/>
              <a:gd name="connsiteX5" fmla="*/ 1746961 w 4250908"/>
              <a:gd name="connsiteY5" fmla="*/ 2079069 h 2095818"/>
              <a:gd name="connsiteX6" fmla="*/ 890948 w 4250908"/>
              <a:gd name="connsiteY6" fmla="*/ 2612416 h 209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908" h="2095818" fill="none" extrusionOk="0">
                <a:moveTo>
                  <a:pt x="890948" y="2612416"/>
                </a:moveTo>
                <a:cubicBezTo>
                  <a:pt x="871219" y="2427101"/>
                  <a:pt x="954506" y="2026890"/>
                  <a:pt x="991038" y="1934079"/>
                </a:cubicBezTo>
                <a:cubicBezTo>
                  <a:pt x="-472564" y="1431804"/>
                  <a:pt x="-238614" y="563911"/>
                  <a:pt x="1160112" y="114317"/>
                </a:cubicBezTo>
                <a:cubicBezTo>
                  <a:pt x="1707872" y="-48383"/>
                  <a:pt x="2201589" y="-42846"/>
                  <a:pt x="2844075" y="61712"/>
                </a:cubicBezTo>
                <a:cubicBezTo>
                  <a:pt x="4344462" y="239741"/>
                  <a:pt x="4665661" y="1261303"/>
                  <a:pt x="3566757" y="1818075"/>
                </a:cubicBezTo>
                <a:cubicBezTo>
                  <a:pt x="2973404" y="1985710"/>
                  <a:pt x="2472581" y="2098446"/>
                  <a:pt x="1746961" y="2079069"/>
                </a:cubicBezTo>
                <a:cubicBezTo>
                  <a:pt x="1448103" y="2242386"/>
                  <a:pt x="1166815" y="2371587"/>
                  <a:pt x="890948" y="2612416"/>
                </a:cubicBezTo>
                <a:close/>
              </a:path>
              <a:path w="4250908" h="2095818" stroke="0" extrusionOk="0">
                <a:moveTo>
                  <a:pt x="890948" y="2612416"/>
                </a:moveTo>
                <a:cubicBezTo>
                  <a:pt x="969037" y="2373762"/>
                  <a:pt x="983673" y="2041300"/>
                  <a:pt x="991038" y="1934079"/>
                </a:cubicBezTo>
                <a:cubicBezTo>
                  <a:pt x="-507306" y="1511351"/>
                  <a:pt x="-353070" y="650936"/>
                  <a:pt x="1160112" y="114317"/>
                </a:cubicBezTo>
                <a:cubicBezTo>
                  <a:pt x="1669234" y="21907"/>
                  <a:pt x="2338348" y="-4631"/>
                  <a:pt x="2844075" y="61712"/>
                </a:cubicBezTo>
                <a:cubicBezTo>
                  <a:pt x="4317645" y="454555"/>
                  <a:pt x="4618225" y="1304764"/>
                  <a:pt x="3566757" y="1818075"/>
                </a:cubicBezTo>
                <a:cubicBezTo>
                  <a:pt x="3029290" y="2021869"/>
                  <a:pt x="2418532" y="2141149"/>
                  <a:pt x="1746961" y="2079069"/>
                </a:cubicBezTo>
                <a:cubicBezTo>
                  <a:pt x="1358932" y="2269258"/>
                  <a:pt x="1089950" y="2573803"/>
                  <a:pt x="890948" y="2612416"/>
                </a:cubicBezTo>
                <a:close/>
              </a:path>
            </a:pathLst>
          </a:custGeom>
          <a:ln w="12700">
            <a:extLst>
              <a:ext uri="{C807C97D-BFC1-408E-A445-0C87EB9F89A2}">
                <ask:lineSketchStyleProps xmlns:ask="http://schemas.microsoft.com/office/drawing/2018/sketchyshapes" sd="2214188587">
                  <a:prstGeom prst="wedgeEllipseCallout">
                    <a:avLst>
                      <a:gd name="adj1" fmla="val -29041"/>
                      <a:gd name="adj2" fmla="val 74649"/>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noAutofit/>
          </a:bodyPr>
          <a:lstStyle/>
          <a:p>
            <a:pPr algn="l"/>
            <a:br>
              <a:rPr lang="en-US" sz="2000" dirty="0"/>
            </a:br>
            <a:br>
              <a:rPr lang="en-US" sz="2000" dirty="0"/>
            </a:br>
            <a:br>
              <a:rPr lang="en-US" sz="2000" dirty="0"/>
            </a:br>
            <a:br>
              <a:rPr lang="en-US" sz="2000" dirty="0"/>
            </a:br>
            <a:br>
              <a:rPr lang="en-US" sz="2000" dirty="0"/>
            </a:br>
            <a:br>
              <a:rPr lang="en-US" sz="2000" dirty="0"/>
            </a:br>
            <a:r>
              <a:rPr lang="en-US" sz="2000" dirty="0"/>
              <a:t>KI für </a:t>
            </a:r>
            <a:r>
              <a:rPr lang="en-US" sz="2000" dirty="0" err="1"/>
              <a:t>Schüler</a:t>
            </a:r>
            <a:r>
              <a:rPr lang="en-US" sz="2000" dirty="0"/>
              <a:t>/</a:t>
            </a:r>
            <a:r>
              <a:rPr lang="en-US" sz="2000" dirty="0" err="1"/>
              <a:t>innen</a:t>
            </a:r>
            <a:br>
              <a:rPr lang="en-US" sz="2000" dirty="0"/>
            </a:br>
            <a:r>
              <a:rPr lang="en-US" sz="1600" dirty="0" err="1"/>
              <a:t>Hilfe</a:t>
            </a:r>
            <a:r>
              <a:rPr lang="en-US" sz="1600" dirty="0"/>
              <a:t> </a:t>
            </a:r>
            <a:r>
              <a:rPr lang="en-US" sz="1600" dirty="0" err="1"/>
              <a:t>bei</a:t>
            </a:r>
            <a:r>
              <a:rPr lang="en-US" sz="1600" dirty="0"/>
              <a:t> </a:t>
            </a:r>
            <a:r>
              <a:rPr lang="en-US" sz="1600" dirty="0" err="1"/>
              <a:t>Verständnisfragen</a:t>
            </a:r>
            <a:br>
              <a:rPr lang="en-US" sz="1600" dirty="0"/>
            </a:br>
            <a:r>
              <a:rPr lang="en-US" sz="1600" dirty="0"/>
              <a:t>Brainstorming, </a:t>
            </a:r>
            <a:r>
              <a:rPr lang="en-US" sz="1600" dirty="0" err="1"/>
              <a:t>Argumente</a:t>
            </a:r>
            <a:r>
              <a:rPr lang="en-US" sz="1600" dirty="0"/>
              <a:t> </a:t>
            </a:r>
            <a:r>
              <a:rPr lang="en-US" sz="1600" dirty="0" err="1"/>
              <a:t>sammeln</a:t>
            </a:r>
            <a:br>
              <a:rPr lang="en-US" sz="1600" dirty="0"/>
            </a:br>
            <a:r>
              <a:rPr lang="en-US" sz="1600" dirty="0" err="1"/>
              <a:t>Textüberarbeitung</a:t>
            </a:r>
            <a:r>
              <a:rPr lang="en-US" sz="1600" dirty="0"/>
              <a:t>, </a:t>
            </a:r>
            <a:r>
              <a:rPr lang="en-US" sz="1600" dirty="0" err="1"/>
              <a:t>Fehleranalyse</a:t>
            </a:r>
            <a:r>
              <a:rPr lang="en-US" sz="1600" dirty="0"/>
              <a:t>, Feedback</a:t>
            </a:r>
            <a:br>
              <a:rPr lang="en-US" sz="1600" dirty="0"/>
            </a:br>
            <a:r>
              <a:rPr lang="en-US" sz="1600" dirty="0" err="1"/>
              <a:t>Sprechtraining</a:t>
            </a:r>
            <a:br>
              <a:rPr lang="en-US" sz="2000" dirty="0"/>
            </a:br>
            <a:br>
              <a:rPr lang="en-US" sz="2000" dirty="0"/>
            </a:br>
            <a:br>
              <a:rPr lang="en-US" sz="2000" dirty="0"/>
            </a:br>
            <a:br>
              <a:rPr lang="en-US" sz="2000" dirty="0"/>
            </a:br>
            <a:br>
              <a:rPr lang="en-US" sz="2000" dirty="0"/>
            </a:br>
            <a:br>
              <a:rPr lang="en-US" sz="2000" dirty="0"/>
            </a:br>
            <a:endParaRPr lang="en-AT" sz="2000" dirty="0"/>
          </a:p>
        </p:txBody>
      </p:sp>
      <p:sp>
        <p:nvSpPr>
          <p:cNvPr id="6" name="Speech Bubble: Oval 5">
            <a:extLst>
              <a:ext uri="{FF2B5EF4-FFF2-40B4-BE49-F238E27FC236}">
                <a16:creationId xmlns:a16="http://schemas.microsoft.com/office/drawing/2014/main" id="{2445258E-EB4D-6D1A-A598-D4508EC6CB76}"/>
              </a:ext>
            </a:extLst>
          </p:cNvPr>
          <p:cNvSpPr/>
          <p:nvPr/>
        </p:nvSpPr>
        <p:spPr>
          <a:xfrm>
            <a:off x="7760734" y="2928754"/>
            <a:ext cx="1732547" cy="1255295"/>
          </a:xfrm>
          <a:custGeom>
            <a:avLst/>
            <a:gdLst>
              <a:gd name="connsiteX0" fmla="*/ -168542 w 1732547"/>
              <a:gd name="connsiteY0" fmla="*/ 157238 h 1255295"/>
              <a:gd name="connsiteX1" fmla="*/ 233801 w 1732547"/>
              <a:gd name="connsiteY1" fmla="*/ 198756 h 1255295"/>
              <a:gd name="connsiteX2" fmla="*/ 1194986 w 1732547"/>
              <a:gd name="connsiteY2" fmla="*/ 46942 h 1255295"/>
              <a:gd name="connsiteX3" fmla="*/ 1595861 w 1732547"/>
              <a:gd name="connsiteY3" fmla="*/ 966042 h 1255295"/>
              <a:gd name="connsiteX4" fmla="*/ 642543 w 1732547"/>
              <a:gd name="connsiteY4" fmla="*/ 1234002 h 1255295"/>
              <a:gd name="connsiteX5" fmla="*/ 58106 w 1732547"/>
              <a:gd name="connsiteY5" fmla="*/ 401650 h 1255295"/>
              <a:gd name="connsiteX6" fmla="*/ -168542 w 1732547"/>
              <a:gd name="connsiteY6" fmla="*/ 157238 h 12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547" h="1255295" fill="none" extrusionOk="0">
                <a:moveTo>
                  <a:pt x="-168542" y="157238"/>
                </a:moveTo>
                <a:cubicBezTo>
                  <a:pt x="-33927" y="145355"/>
                  <a:pt x="111275" y="176237"/>
                  <a:pt x="233801" y="198756"/>
                </a:cubicBezTo>
                <a:cubicBezTo>
                  <a:pt x="447827" y="-48887"/>
                  <a:pt x="862199" y="-6593"/>
                  <a:pt x="1194986" y="46942"/>
                </a:cubicBezTo>
                <a:cubicBezTo>
                  <a:pt x="1697171" y="171369"/>
                  <a:pt x="1901601" y="598061"/>
                  <a:pt x="1595861" y="966042"/>
                </a:cubicBezTo>
                <a:cubicBezTo>
                  <a:pt x="1395709" y="1193097"/>
                  <a:pt x="1039080" y="1362638"/>
                  <a:pt x="642543" y="1234002"/>
                </a:cubicBezTo>
                <a:cubicBezTo>
                  <a:pt x="163296" y="1151409"/>
                  <a:pt x="-115302" y="723340"/>
                  <a:pt x="58106" y="401650"/>
                </a:cubicBezTo>
                <a:cubicBezTo>
                  <a:pt x="-39424" y="316886"/>
                  <a:pt x="-93361" y="253267"/>
                  <a:pt x="-168542" y="157238"/>
                </a:cubicBezTo>
                <a:close/>
              </a:path>
              <a:path w="1732547" h="1255295" stroke="0" extrusionOk="0">
                <a:moveTo>
                  <a:pt x="-168542" y="157238"/>
                </a:moveTo>
                <a:cubicBezTo>
                  <a:pt x="-84054" y="169051"/>
                  <a:pt x="164019" y="188413"/>
                  <a:pt x="233801" y="198756"/>
                </a:cubicBezTo>
                <a:cubicBezTo>
                  <a:pt x="447843" y="-20198"/>
                  <a:pt x="857089" y="-41829"/>
                  <a:pt x="1194986" y="46942"/>
                </a:cubicBezTo>
                <a:cubicBezTo>
                  <a:pt x="1746247" y="243686"/>
                  <a:pt x="1937144" y="694429"/>
                  <a:pt x="1595861" y="966042"/>
                </a:cubicBezTo>
                <a:cubicBezTo>
                  <a:pt x="1368263" y="1179121"/>
                  <a:pt x="995567" y="1339277"/>
                  <a:pt x="642543" y="1234002"/>
                </a:cubicBezTo>
                <a:cubicBezTo>
                  <a:pt x="134314" y="1131800"/>
                  <a:pt x="-158252" y="762699"/>
                  <a:pt x="58106" y="401650"/>
                </a:cubicBezTo>
                <a:cubicBezTo>
                  <a:pt x="13120" y="384007"/>
                  <a:pt x="-107471" y="191242"/>
                  <a:pt x="-168542" y="157238"/>
                </a:cubicBezTo>
                <a:close/>
              </a:path>
            </a:pathLst>
          </a:custGeom>
          <a:ln w="12700">
            <a:extLst>
              <a:ext uri="{C807C97D-BFC1-408E-A445-0C87EB9F89A2}">
                <ask:lineSketchStyleProps xmlns:ask="http://schemas.microsoft.com/office/drawing/2018/sketchyshapes" sd="315904609">
                  <a:prstGeom prst="wedgeEllipseCallout">
                    <a:avLst>
                      <a:gd name="adj1" fmla="val -59728"/>
                      <a:gd name="adj2" fmla="val -37474"/>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KI </a:t>
            </a:r>
            <a:r>
              <a:rPr lang="en-US" b="1" dirty="0" err="1"/>
              <a:t>sinnvoll</a:t>
            </a:r>
            <a:r>
              <a:rPr lang="en-US" b="1" dirty="0"/>
              <a:t> und </a:t>
            </a:r>
            <a:r>
              <a:rPr lang="en-US" b="1" dirty="0" err="1"/>
              <a:t>ethisch</a:t>
            </a:r>
            <a:r>
              <a:rPr lang="en-US" b="1" dirty="0"/>
              <a:t> </a:t>
            </a:r>
            <a:r>
              <a:rPr lang="en-US" b="1" dirty="0" err="1"/>
              <a:t>verwenden</a:t>
            </a:r>
            <a:endParaRPr lang="en-AT" b="1" dirty="0"/>
          </a:p>
        </p:txBody>
      </p:sp>
      <p:sp>
        <p:nvSpPr>
          <p:cNvPr id="7" name="Speech Bubble: Oval 6">
            <a:extLst>
              <a:ext uri="{FF2B5EF4-FFF2-40B4-BE49-F238E27FC236}">
                <a16:creationId xmlns:a16="http://schemas.microsoft.com/office/drawing/2014/main" id="{D27B4A9F-98C8-6D06-9A49-0327DF50720E}"/>
              </a:ext>
            </a:extLst>
          </p:cNvPr>
          <p:cNvSpPr/>
          <p:nvPr/>
        </p:nvSpPr>
        <p:spPr>
          <a:xfrm>
            <a:off x="3423901" y="3265968"/>
            <a:ext cx="1788695" cy="1014663"/>
          </a:xfrm>
          <a:custGeom>
            <a:avLst/>
            <a:gdLst>
              <a:gd name="connsiteX0" fmla="*/ 510744 w 1788695"/>
              <a:gd name="connsiteY0" fmla="*/ 1359029 h 1014663"/>
              <a:gd name="connsiteX1" fmla="*/ 511687 w 1788695"/>
              <a:gd name="connsiteY1" fmla="*/ 965879 h 1014663"/>
              <a:gd name="connsiteX2" fmla="*/ 284867 w 1788695"/>
              <a:gd name="connsiteY2" fmla="*/ 136047 h 1014663"/>
              <a:gd name="connsiteX3" fmla="*/ 1102300 w 1788695"/>
              <a:gd name="connsiteY3" fmla="*/ 13904 h 1014663"/>
              <a:gd name="connsiteX4" fmla="*/ 1709558 w 1788695"/>
              <a:gd name="connsiteY4" fmla="*/ 715982 h 1014663"/>
              <a:gd name="connsiteX5" fmla="*/ 842364 w 1788695"/>
              <a:gd name="connsiteY5" fmla="*/ 1013806 h 1014663"/>
              <a:gd name="connsiteX6" fmla="*/ 510744 w 1788695"/>
              <a:gd name="connsiteY6" fmla="*/ 1359029 h 101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695" h="1014663" fill="none" extrusionOk="0">
                <a:moveTo>
                  <a:pt x="510744" y="1359029"/>
                </a:moveTo>
                <a:cubicBezTo>
                  <a:pt x="519340" y="1226297"/>
                  <a:pt x="517627" y="1093099"/>
                  <a:pt x="511687" y="965879"/>
                </a:cubicBezTo>
                <a:cubicBezTo>
                  <a:pt x="-74976" y="869454"/>
                  <a:pt x="-212721" y="387872"/>
                  <a:pt x="284867" y="136047"/>
                </a:cubicBezTo>
                <a:cubicBezTo>
                  <a:pt x="511363" y="13766"/>
                  <a:pt x="809616" y="-14270"/>
                  <a:pt x="1102300" y="13904"/>
                </a:cubicBezTo>
                <a:cubicBezTo>
                  <a:pt x="1603518" y="104165"/>
                  <a:pt x="1900287" y="438532"/>
                  <a:pt x="1709558" y="715982"/>
                </a:cubicBezTo>
                <a:cubicBezTo>
                  <a:pt x="1521439" y="905592"/>
                  <a:pt x="1157196" y="1048717"/>
                  <a:pt x="842364" y="1013806"/>
                </a:cubicBezTo>
                <a:cubicBezTo>
                  <a:pt x="710332" y="1167976"/>
                  <a:pt x="594763" y="1326275"/>
                  <a:pt x="510744" y="1359029"/>
                </a:cubicBezTo>
                <a:close/>
              </a:path>
              <a:path w="1788695" h="1014663" stroke="0" extrusionOk="0">
                <a:moveTo>
                  <a:pt x="510744" y="1359029"/>
                </a:moveTo>
                <a:cubicBezTo>
                  <a:pt x="521539" y="1220955"/>
                  <a:pt x="505361" y="1111428"/>
                  <a:pt x="511687" y="965879"/>
                </a:cubicBezTo>
                <a:cubicBezTo>
                  <a:pt x="-64773" y="804963"/>
                  <a:pt x="-115300" y="387812"/>
                  <a:pt x="284867" y="136047"/>
                </a:cubicBezTo>
                <a:cubicBezTo>
                  <a:pt x="504924" y="27936"/>
                  <a:pt x="815947" y="-26588"/>
                  <a:pt x="1102300" y="13904"/>
                </a:cubicBezTo>
                <a:cubicBezTo>
                  <a:pt x="1669665" y="46311"/>
                  <a:pt x="1962678" y="483061"/>
                  <a:pt x="1709558" y="715982"/>
                </a:cubicBezTo>
                <a:cubicBezTo>
                  <a:pt x="1545482" y="904114"/>
                  <a:pt x="1215036" y="1020810"/>
                  <a:pt x="842364" y="1013806"/>
                </a:cubicBezTo>
                <a:cubicBezTo>
                  <a:pt x="666469" y="1143337"/>
                  <a:pt x="686596" y="1203797"/>
                  <a:pt x="510744" y="1359029"/>
                </a:cubicBezTo>
                <a:close/>
              </a:path>
            </a:pathLst>
          </a:custGeom>
          <a:solidFill>
            <a:schemeClr val="tx2">
              <a:lumMod val="25000"/>
              <a:lumOff val="75000"/>
            </a:schemeClr>
          </a:solidFill>
          <a:ln w="12700">
            <a:extLst>
              <a:ext uri="{C807C97D-BFC1-408E-A445-0C87EB9F89A2}">
                <ask:lineSketchStyleProps xmlns:ask="http://schemas.microsoft.com/office/drawing/2018/sketchyshapes" sd="2536362885">
                  <a:prstGeom prst="wedgeEllipseCallout">
                    <a:avLst>
                      <a:gd name="adj1" fmla="val -21446"/>
                      <a:gd name="adj2" fmla="val 83939"/>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KI </a:t>
            </a:r>
            <a:r>
              <a:rPr lang="en-US" b="1" dirty="0" err="1"/>
              <a:t>Spielplatz</a:t>
            </a:r>
            <a:endParaRPr lang="en-US" b="1" dirty="0"/>
          </a:p>
          <a:p>
            <a:pPr algn="ctr"/>
            <a:r>
              <a:rPr lang="en-US" b="1" dirty="0" err="1"/>
              <a:t>Probieren</a:t>
            </a:r>
            <a:r>
              <a:rPr lang="en-US" b="1" dirty="0"/>
              <a:t> Sie </a:t>
            </a:r>
            <a:r>
              <a:rPr lang="en-US" b="1" dirty="0" err="1"/>
              <a:t>selbst</a:t>
            </a:r>
            <a:r>
              <a:rPr lang="en-US" b="1" dirty="0"/>
              <a:t>!</a:t>
            </a:r>
            <a:endParaRPr lang="en-AT" b="1" dirty="0"/>
          </a:p>
        </p:txBody>
      </p:sp>
      <p:sp>
        <p:nvSpPr>
          <p:cNvPr id="8" name="Speech Bubble: Oval 7">
            <a:extLst>
              <a:ext uri="{FF2B5EF4-FFF2-40B4-BE49-F238E27FC236}">
                <a16:creationId xmlns:a16="http://schemas.microsoft.com/office/drawing/2014/main" id="{2E616537-4AC5-8334-82AC-F9550A802193}"/>
              </a:ext>
            </a:extLst>
          </p:cNvPr>
          <p:cNvSpPr/>
          <p:nvPr/>
        </p:nvSpPr>
        <p:spPr>
          <a:xfrm>
            <a:off x="543427" y="5275241"/>
            <a:ext cx="1961147" cy="1143000"/>
          </a:xfrm>
          <a:custGeom>
            <a:avLst/>
            <a:gdLst>
              <a:gd name="connsiteX0" fmla="*/ 2255947 w 1961147"/>
              <a:gd name="connsiteY0" fmla="*/ -249185 h 1143000"/>
              <a:gd name="connsiteX1" fmla="*/ 1765421 w 1961147"/>
              <a:gd name="connsiteY1" fmla="*/ 228902 h 1143000"/>
              <a:gd name="connsiteX2" fmla="*/ 1278326 w 1961147"/>
              <a:gd name="connsiteY2" fmla="*/ 1116016 h 1143000"/>
              <a:gd name="connsiteX3" fmla="*/ 336143 w 1961147"/>
              <a:gd name="connsiteY3" fmla="*/ 1002251 h 1143000"/>
              <a:gd name="connsiteX4" fmla="*/ 563904 w 1961147"/>
              <a:gd name="connsiteY4" fmla="*/ 54162 h 1143000"/>
              <a:gd name="connsiteX5" fmla="*/ 1488068 w 1961147"/>
              <a:gd name="connsiteY5" fmla="*/ 82494 h 1143000"/>
              <a:gd name="connsiteX6" fmla="*/ 1856650 w 1961147"/>
              <a:gd name="connsiteY6" fmla="*/ -76712 h 1143000"/>
              <a:gd name="connsiteX7" fmla="*/ 2255947 w 1961147"/>
              <a:gd name="connsiteY7" fmla="*/ -24918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1147" h="1143000" extrusionOk="0">
                <a:moveTo>
                  <a:pt x="2255947" y="-249185"/>
                </a:moveTo>
                <a:cubicBezTo>
                  <a:pt x="2008321" y="-27331"/>
                  <a:pt x="1970361" y="59560"/>
                  <a:pt x="1765421" y="228902"/>
                </a:cubicBezTo>
                <a:cubicBezTo>
                  <a:pt x="2162784" y="446435"/>
                  <a:pt x="1969258" y="1073933"/>
                  <a:pt x="1278326" y="1116016"/>
                </a:cubicBezTo>
                <a:cubicBezTo>
                  <a:pt x="971195" y="1193669"/>
                  <a:pt x="615756" y="1066400"/>
                  <a:pt x="336143" y="1002251"/>
                </a:cubicBezTo>
                <a:cubicBezTo>
                  <a:pt x="-139172" y="639112"/>
                  <a:pt x="-3214" y="204044"/>
                  <a:pt x="563904" y="54162"/>
                </a:cubicBezTo>
                <a:cubicBezTo>
                  <a:pt x="812013" y="-36388"/>
                  <a:pt x="1226375" y="-15008"/>
                  <a:pt x="1488068" y="82494"/>
                </a:cubicBezTo>
                <a:cubicBezTo>
                  <a:pt x="1563894" y="37585"/>
                  <a:pt x="1675874" y="-13576"/>
                  <a:pt x="1856650" y="-76712"/>
                </a:cubicBezTo>
                <a:cubicBezTo>
                  <a:pt x="2037426" y="-139848"/>
                  <a:pt x="2129535" y="-173713"/>
                  <a:pt x="2255947" y="-249185"/>
                </a:cubicBezTo>
                <a:close/>
              </a:path>
            </a:pathLst>
          </a:custGeom>
          <a:noFill/>
          <a:ln w="12700"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17877807">
                  <a:prstGeom prst="wedgeEllipseCallout">
                    <a:avLst>
                      <a:gd name="adj1" fmla="val 65032"/>
                      <a:gd name="adj2" fmla="val -71801"/>
                    </a:avLst>
                  </a:prstGeom>
                  <ask:type>
                    <ask:lineSketchFreehand/>
                  </ask:type>
                </ask:lineSketchStyleProps>
              </a:ext>
            </a:extLst>
          </a:ln>
        </p:spPr>
        <p:style>
          <a:lnRef idx="0">
            <a:scrgbClr r="0" g="0" b="0"/>
          </a:lnRef>
          <a:fillRef idx="0">
            <a:scrgbClr r="0" g="0" b="0"/>
          </a:fillRef>
          <a:effectRef idx="0">
            <a:scrgbClr r="0" g="0" b="0"/>
          </a:effectRef>
          <a:fontRef idx="minor">
            <a:schemeClr val="accent6"/>
          </a:fontRef>
        </p:style>
        <p:txBody>
          <a:bodyPr rtlCol="0" anchor="ctr"/>
          <a:lstStyle/>
          <a:p>
            <a:pPr algn="ctr"/>
            <a:r>
              <a:rPr lang="en-US" b="1" dirty="0">
                <a:solidFill>
                  <a:schemeClr val="tx1"/>
                </a:solidFill>
              </a:rPr>
              <a:t>Was KI </a:t>
            </a:r>
            <a:r>
              <a:rPr lang="en-US" b="1" dirty="0" err="1">
                <a:solidFill>
                  <a:srgbClr val="C00000"/>
                </a:solidFill>
              </a:rPr>
              <a:t>nicht</a:t>
            </a:r>
            <a:r>
              <a:rPr lang="en-US" b="1" dirty="0">
                <a:solidFill>
                  <a:srgbClr val="C00000"/>
                </a:solidFill>
              </a:rPr>
              <a:t> </a:t>
            </a:r>
            <a:r>
              <a:rPr lang="en-US" b="1" dirty="0">
                <a:solidFill>
                  <a:schemeClr val="tx1"/>
                </a:solidFill>
              </a:rPr>
              <a:t>gut kann.</a:t>
            </a:r>
            <a:endParaRPr lang="en-AT" b="1" dirty="0">
              <a:solidFill>
                <a:schemeClr val="tx1"/>
              </a:solidFill>
            </a:endParaRPr>
          </a:p>
        </p:txBody>
      </p:sp>
      <p:sp>
        <p:nvSpPr>
          <p:cNvPr id="9" name="Speech Bubble: Oval 8">
            <a:extLst>
              <a:ext uri="{FF2B5EF4-FFF2-40B4-BE49-F238E27FC236}">
                <a16:creationId xmlns:a16="http://schemas.microsoft.com/office/drawing/2014/main" id="{1E1B5FF3-9D6F-E22A-FA4D-0E189CEE6E07}"/>
              </a:ext>
            </a:extLst>
          </p:cNvPr>
          <p:cNvSpPr/>
          <p:nvPr/>
        </p:nvSpPr>
        <p:spPr>
          <a:xfrm>
            <a:off x="1672152" y="3780747"/>
            <a:ext cx="1961147" cy="1153075"/>
          </a:xfrm>
          <a:custGeom>
            <a:avLst/>
            <a:gdLst>
              <a:gd name="connsiteX0" fmla="*/ 1917963 w 1961147"/>
              <a:gd name="connsiteY0" fmla="*/ 1226722 h 1153075"/>
              <a:gd name="connsiteX1" fmla="*/ 1460258 w 1961147"/>
              <a:gd name="connsiteY1" fmla="*/ 1079381 h 1153075"/>
              <a:gd name="connsiteX2" fmla="*/ 533423 w 1961147"/>
              <a:gd name="connsiteY2" fmla="*/ 1089642 h 1153075"/>
              <a:gd name="connsiteX3" fmla="*/ 360866 w 1961147"/>
              <a:gd name="connsiteY3" fmla="*/ 129731 h 1153075"/>
              <a:gd name="connsiteX4" fmla="*/ 1301616 w 1961147"/>
              <a:gd name="connsiteY4" fmla="*/ 31775 h 1153075"/>
              <a:gd name="connsiteX5" fmla="*/ 1745706 w 1961147"/>
              <a:gd name="connsiteY5" fmla="*/ 937113 h 1153075"/>
              <a:gd name="connsiteX6" fmla="*/ 1917963 w 1961147"/>
              <a:gd name="connsiteY6" fmla="*/ 1226722 h 11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147" h="1153075" fill="none" extrusionOk="0">
                <a:moveTo>
                  <a:pt x="1917963" y="1226722"/>
                </a:moveTo>
                <a:cubicBezTo>
                  <a:pt x="1684109" y="1177353"/>
                  <a:pt x="1524425" y="1079544"/>
                  <a:pt x="1460258" y="1079381"/>
                </a:cubicBezTo>
                <a:cubicBezTo>
                  <a:pt x="1146523" y="1198517"/>
                  <a:pt x="789187" y="1205515"/>
                  <a:pt x="533423" y="1089642"/>
                </a:cubicBezTo>
                <a:cubicBezTo>
                  <a:pt x="-10385" y="884496"/>
                  <a:pt x="-201840" y="390809"/>
                  <a:pt x="360866" y="129731"/>
                </a:cubicBezTo>
                <a:cubicBezTo>
                  <a:pt x="624175" y="12059"/>
                  <a:pt x="1015491" y="-13379"/>
                  <a:pt x="1301616" y="31775"/>
                </a:cubicBezTo>
                <a:cubicBezTo>
                  <a:pt x="2015871" y="169734"/>
                  <a:pt x="2166843" y="588748"/>
                  <a:pt x="1745706" y="937113"/>
                </a:cubicBezTo>
                <a:cubicBezTo>
                  <a:pt x="1742611" y="978915"/>
                  <a:pt x="1884528" y="1187133"/>
                  <a:pt x="1917963" y="1226722"/>
                </a:cubicBezTo>
                <a:close/>
              </a:path>
              <a:path w="1961147" h="1153075" stroke="0" extrusionOk="0">
                <a:moveTo>
                  <a:pt x="1917963" y="1226722"/>
                </a:moveTo>
                <a:cubicBezTo>
                  <a:pt x="1683635" y="1172210"/>
                  <a:pt x="1667353" y="1173904"/>
                  <a:pt x="1460258" y="1079381"/>
                </a:cubicBezTo>
                <a:cubicBezTo>
                  <a:pt x="1187186" y="1217150"/>
                  <a:pt x="883165" y="1168310"/>
                  <a:pt x="533423" y="1089642"/>
                </a:cubicBezTo>
                <a:cubicBezTo>
                  <a:pt x="-87868" y="842076"/>
                  <a:pt x="-190066" y="407966"/>
                  <a:pt x="360866" y="129731"/>
                </a:cubicBezTo>
                <a:cubicBezTo>
                  <a:pt x="628350" y="37541"/>
                  <a:pt x="1015235" y="-39320"/>
                  <a:pt x="1301616" y="31775"/>
                </a:cubicBezTo>
                <a:cubicBezTo>
                  <a:pt x="1848222" y="161344"/>
                  <a:pt x="2166904" y="562815"/>
                  <a:pt x="1745706" y="937113"/>
                </a:cubicBezTo>
                <a:cubicBezTo>
                  <a:pt x="1797436" y="995340"/>
                  <a:pt x="1830872" y="1101164"/>
                  <a:pt x="1917963" y="1226722"/>
                </a:cubicBezTo>
                <a:close/>
              </a:path>
            </a:pathLst>
          </a:custGeom>
          <a:solidFill>
            <a:schemeClr val="tx2">
              <a:lumMod val="25000"/>
              <a:lumOff val="75000"/>
            </a:schemeClr>
          </a:solidFill>
          <a:ln w="12700">
            <a:extLst>
              <a:ext uri="{C807C97D-BFC1-408E-A445-0C87EB9F89A2}">
                <ask:lineSketchStyleProps xmlns:ask="http://schemas.microsoft.com/office/drawing/2018/sketchyshapes" sd="2814523799">
                  <a:prstGeom prst="wedgeEllipseCallout">
                    <a:avLst>
                      <a:gd name="adj1" fmla="val 47798"/>
                      <a:gd name="adj2" fmla="val 56387"/>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Prompt writing</a:t>
            </a:r>
          </a:p>
          <a:p>
            <a:pPr algn="ctr"/>
            <a:r>
              <a:rPr lang="en-US" b="1" dirty="0"/>
              <a:t>KI </a:t>
            </a:r>
            <a:r>
              <a:rPr lang="en-US" b="1" dirty="0" err="1"/>
              <a:t>braucht</a:t>
            </a:r>
            <a:r>
              <a:rPr lang="en-US" b="1" dirty="0"/>
              <a:t> </a:t>
            </a:r>
            <a:r>
              <a:rPr lang="en-US" b="1" dirty="0" err="1"/>
              <a:t>klare</a:t>
            </a:r>
            <a:r>
              <a:rPr lang="en-US" b="1" dirty="0"/>
              <a:t> </a:t>
            </a:r>
            <a:r>
              <a:rPr lang="en-US" b="1" dirty="0" err="1"/>
              <a:t>Anleitungen</a:t>
            </a:r>
            <a:endParaRPr lang="en-AT" b="1" dirty="0"/>
          </a:p>
        </p:txBody>
      </p:sp>
      <p:sp>
        <p:nvSpPr>
          <p:cNvPr id="10" name="Speech Bubble: Oval 9">
            <a:extLst>
              <a:ext uri="{FF2B5EF4-FFF2-40B4-BE49-F238E27FC236}">
                <a16:creationId xmlns:a16="http://schemas.microsoft.com/office/drawing/2014/main" id="{0C076558-CAFF-9146-938A-AA4B961FCF44}"/>
              </a:ext>
            </a:extLst>
          </p:cNvPr>
          <p:cNvSpPr/>
          <p:nvPr/>
        </p:nvSpPr>
        <p:spPr>
          <a:xfrm>
            <a:off x="6028186" y="3404493"/>
            <a:ext cx="1732548" cy="1255295"/>
          </a:xfrm>
          <a:custGeom>
            <a:avLst/>
            <a:gdLst>
              <a:gd name="connsiteX0" fmla="*/ 1236658 w 1732548"/>
              <a:gd name="connsiteY0" fmla="*/ -250657 h 1255295"/>
              <a:gd name="connsiteX1" fmla="*/ 1272831 w 1732548"/>
              <a:gd name="connsiteY1" fmla="*/ 73416 h 1255295"/>
              <a:gd name="connsiteX2" fmla="*/ 1551602 w 1732548"/>
              <a:gd name="connsiteY2" fmla="*/ 1011553 h 1255295"/>
              <a:gd name="connsiteX3" fmla="*/ 620070 w 1732548"/>
              <a:gd name="connsiteY3" fmla="*/ 1229413 h 1255295"/>
              <a:gd name="connsiteX4" fmla="*/ 55468 w 1732548"/>
              <a:gd name="connsiteY4" fmla="*/ 406662 h 1255295"/>
              <a:gd name="connsiteX5" fmla="*/ 956673 w 1732548"/>
              <a:gd name="connsiteY5" fmla="*/ 3426 h 1255295"/>
              <a:gd name="connsiteX6" fmla="*/ 1236658 w 1732548"/>
              <a:gd name="connsiteY6" fmla="*/ -250657 h 12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548" h="1255295" fill="none" extrusionOk="0">
                <a:moveTo>
                  <a:pt x="1236658" y="-250657"/>
                </a:moveTo>
                <a:cubicBezTo>
                  <a:pt x="1230890" y="-170683"/>
                  <a:pt x="1279412" y="-69868"/>
                  <a:pt x="1272831" y="73416"/>
                </a:cubicBezTo>
                <a:cubicBezTo>
                  <a:pt x="1660409" y="278109"/>
                  <a:pt x="1895603" y="721963"/>
                  <a:pt x="1551602" y="1011553"/>
                </a:cubicBezTo>
                <a:cubicBezTo>
                  <a:pt x="1311987" y="1164289"/>
                  <a:pt x="1002087" y="1257425"/>
                  <a:pt x="620070" y="1229413"/>
                </a:cubicBezTo>
                <a:cubicBezTo>
                  <a:pt x="135808" y="1173046"/>
                  <a:pt x="-138302" y="794740"/>
                  <a:pt x="55468" y="406662"/>
                </a:cubicBezTo>
                <a:cubicBezTo>
                  <a:pt x="152963" y="131596"/>
                  <a:pt x="621914" y="-55771"/>
                  <a:pt x="956673" y="3426"/>
                </a:cubicBezTo>
                <a:cubicBezTo>
                  <a:pt x="1075948" y="-91598"/>
                  <a:pt x="1144667" y="-142327"/>
                  <a:pt x="1236658" y="-250657"/>
                </a:cubicBezTo>
                <a:close/>
              </a:path>
              <a:path w="1732548" h="1255295" stroke="0" extrusionOk="0">
                <a:moveTo>
                  <a:pt x="1236658" y="-250657"/>
                </a:moveTo>
                <a:cubicBezTo>
                  <a:pt x="1229941" y="-158254"/>
                  <a:pt x="1279476" y="-65941"/>
                  <a:pt x="1272831" y="73416"/>
                </a:cubicBezTo>
                <a:cubicBezTo>
                  <a:pt x="1707190" y="241940"/>
                  <a:pt x="1938306" y="638771"/>
                  <a:pt x="1551602" y="1011553"/>
                </a:cubicBezTo>
                <a:cubicBezTo>
                  <a:pt x="1333208" y="1220938"/>
                  <a:pt x="992367" y="1297485"/>
                  <a:pt x="620070" y="1229413"/>
                </a:cubicBezTo>
                <a:cubicBezTo>
                  <a:pt x="126492" y="1115922"/>
                  <a:pt x="-106121" y="787113"/>
                  <a:pt x="55468" y="406662"/>
                </a:cubicBezTo>
                <a:cubicBezTo>
                  <a:pt x="244763" y="143519"/>
                  <a:pt x="619733" y="-46999"/>
                  <a:pt x="956673" y="3426"/>
                </a:cubicBezTo>
                <a:cubicBezTo>
                  <a:pt x="1010609" y="-40151"/>
                  <a:pt x="1176615" y="-231001"/>
                  <a:pt x="1236658" y="-250657"/>
                </a:cubicBezTo>
                <a:close/>
              </a:path>
            </a:pathLst>
          </a:custGeom>
          <a:ln>
            <a:extLst>
              <a:ext uri="{C807C97D-BFC1-408E-A445-0C87EB9F89A2}">
                <ask:lineSketchStyleProps xmlns:ask="http://schemas.microsoft.com/office/drawing/2018/sketchyshapes" sd="3673947820">
                  <a:prstGeom prst="wedgeEllipseCallout">
                    <a:avLst>
                      <a:gd name="adj1" fmla="val 21378"/>
                      <a:gd name="adj2" fmla="val -69968"/>
                    </a:avLst>
                  </a:prstGeom>
                  <ask:type>
                    <ask:lineSketchCurved/>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err="1">
                <a:solidFill>
                  <a:schemeClr val="tx1"/>
                </a:solidFill>
              </a:rPr>
              <a:t>Beispiele</a:t>
            </a:r>
            <a:r>
              <a:rPr lang="en-US" b="1" dirty="0">
                <a:solidFill>
                  <a:schemeClr val="tx1"/>
                </a:solidFill>
              </a:rPr>
              <a:t> </a:t>
            </a:r>
            <a:r>
              <a:rPr lang="en-US" b="1" dirty="0" err="1">
                <a:solidFill>
                  <a:schemeClr val="tx1"/>
                </a:solidFill>
              </a:rPr>
              <a:t>aus</a:t>
            </a:r>
            <a:r>
              <a:rPr lang="en-US" b="1" dirty="0">
                <a:solidFill>
                  <a:schemeClr val="tx1"/>
                </a:solidFill>
              </a:rPr>
              <a:t> dem </a:t>
            </a:r>
            <a:r>
              <a:rPr lang="en-US" b="1" dirty="0" err="1">
                <a:solidFill>
                  <a:schemeClr val="tx1"/>
                </a:solidFill>
              </a:rPr>
              <a:t>Unterricht</a:t>
            </a:r>
            <a:endParaRPr lang="en-AT" b="1" dirty="0">
              <a:solidFill>
                <a:schemeClr val="tx1"/>
              </a:solidFill>
            </a:endParaRPr>
          </a:p>
        </p:txBody>
      </p:sp>
      <p:sp>
        <p:nvSpPr>
          <p:cNvPr id="11" name="Speech Bubble: Oval 10">
            <a:extLst>
              <a:ext uri="{FF2B5EF4-FFF2-40B4-BE49-F238E27FC236}">
                <a16:creationId xmlns:a16="http://schemas.microsoft.com/office/drawing/2014/main" id="{84357E0B-4605-7DEE-7C38-D9EBFC5C58E9}"/>
              </a:ext>
            </a:extLst>
          </p:cNvPr>
          <p:cNvSpPr/>
          <p:nvPr/>
        </p:nvSpPr>
        <p:spPr>
          <a:xfrm>
            <a:off x="4493084" y="4280631"/>
            <a:ext cx="1602916" cy="994610"/>
          </a:xfrm>
          <a:custGeom>
            <a:avLst/>
            <a:gdLst>
              <a:gd name="connsiteX0" fmla="*/ -388114 w 1602916"/>
              <a:gd name="connsiteY0" fmla="*/ 759196 h 994610"/>
              <a:gd name="connsiteX1" fmla="*/ 8876 w 1602916"/>
              <a:gd name="connsiteY1" fmla="*/ 571110 h 994610"/>
              <a:gd name="connsiteX2" fmla="*/ 722932 w 1602916"/>
              <a:gd name="connsiteY2" fmla="*/ 2392 h 994610"/>
              <a:gd name="connsiteX3" fmla="*/ 1554688 w 1602916"/>
              <a:gd name="connsiteY3" fmla="*/ 327396 h 994610"/>
              <a:gd name="connsiteX4" fmla="*/ 945508 w 1602916"/>
              <a:gd name="connsiteY4" fmla="*/ 986511 h 994610"/>
              <a:gd name="connsiteX5" fmla="*/ 111146 w 1602916"/>
              <a:gd name="connsiteY5" fmla="*/ 749966 h 994610"/>
              <a:gd name="connsiteX6" fmla="*/ -388114 w 1602916"/>
              <a:gd name="connsiteY6" fmla="*/ 759196 h 9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916" h="994610" fill="none" extrusionOk="0">
                <a:moveTo>
                  <a:pt x="-388114" y="759196"/>
                </a:moveTo>
                <a:cubicBezTo>
                  <a:pt x="-280593" y="722046"/>
                  <a:pt x="-115312" y="596557"/>
                  <a:pt x="8876" y="571110"/>
                </a:cubicBezTo>
                <a:cubicBezTo>
                  <a:pt x="-57353" y="276617"/>
                  <a:pt x="277896" y="7575"/>
                  <a:pt x="722932" y="2392"/>
                </a:cubicBezTo>
                <a:cubicBezTo>
                  <a:pt x="1130625" y="-19907"/>
                  <a:pt x="1408196" y="108682"/>
                  <a:pt x="1554688" y="327396"/>
                </a:cubicBezTo>
                <a:cubicBezTo>
                  <a:pt x="1702371" y="606715"/>
                  <a:pt x="1451512" y="983186"/>
                  <a:pt x="945508" y="986511"/>
                </a:cubicBezTo>
                <a:cubicBezTo>
                  <a:pt x="637799" y="1018968"/>
                  <a:pt x="286426" y="935001"/>
                  <a:pt x="111146" y="749966"/>
                </a:cubicBezTo>
                <a:cubicBezTo>
                  <a:pt x="-92020" y="714463"/>
                  <a:pt x="-280214" y="752514"/>
                  <a:pt x="-388114" y="759196"/>
                </a:cubicBezTo>
                <a:close/>
              </a:path>
              <a:path w="1602916" h="994610" stroke="0" extrusionOk="0">
                <a:moveTo>
                  <a:pt x="-388114" y="759196"/>
                </a:moveTo>
                <a:cubicBezTo>
                  <a:pt x="-343854" y="713198"/>
                  <a:pt x="-182111" y="678744"/>
                  <a:pt x="8876" y="571110"/>
                </a:cubicBezTo>
                <a:cubicBezTo>
                  <a:pt x="-59175" y="299630"/>
                  <a:pt x="264194" y="56353"/>
                  <a:pt x="722932" y="2392"/>
                </a:cubicBezTo>
                <a:cubicBezTo>
                  <a:pt x="1095755" y="-33202"/>
                  <a:pt x="1426473" y="113548"/>
                  <a:pt x="1554688" y="327396"/>
                </a:cubicBezTo>
                <a:cubicBezTo>
                  <a:pt x="1723992" y="651166"/>
                  <a:pt x="1458782" y="989842"/>
                  <a:pt x="945508" y="986511"/>
                </a:cubicBezTo>
                <a:cubicBezTo>
                  <a:pt x="616565" y="1020614"/>
                  <a:pt x="253639" y="966647"/>
                  <a:pt x="111146" y="749966"/>
                </a:cubicBezTo>
                <a:cubicBezTo>
                  <a:pt x="-65071" y="766740"/>
                  <a:pt x="-277253" y="744311"/>
                  <a:pt x="-388114" y="759196"/>
                </a:cubicBezTo>
                <a:close/>
              </a:path>
            </a:pathLst>
          </a:custGeom>
          <a:ln>
            <a:extLst>
              <a:ext uri="{C807C97D-BFC1-408E-A445-0C87EB9F89A2}">
                <ask:lineSketchStyleProps xmlns:ask="http://schemas.microsoft.com/office/drawing/2018/sketchyshapes" sd="2251293697">
                  <a:prstGeom prst="wedgeEllipseCallout">
                    <a:avLst>
                      <a:gd name="adj1" fmla="val -74213"/>
                      <a:gd name="adj2" fmla="val 26331"/>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Datensicherheit</a:t>
            </a:r>
            <a:endParaRPr lang="en-US" b="1" dirty="0"/>
          </a:p>
          <a:p>
            <a:pPr algn="ctr"/>
            <a:r>
              <a:rPr lang="en-US" b="1" dirty="0"/>
              <a:t>???</a:t>
            </a:r>
            <a:endParaRPr lang="en-AT" b="1" dirty="0"/>
          </a:p>
        </p:txBody>
      </p:sp>
    </p:spTree>
    <p:extLst>
      <p:ext uri="{BB962C8B-B14F-4D97-AF65-F5344CB8AC3E}">
        <p14:creationId xmlns:p14="http://schemas.microsoft.com/office/powerpoint/2010/main" val="332789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23A2-DA30-2B1E-0F1D-BC477A06376D}"/>
              </a:ext>
            </a:extLst>
          </p:cNvPr>
          <p:cNvSpPr>
            <a:spLocks noGrp="1"/>
          </p:cNvSpPr>
          <p:nvPr>
            <p:ph type="title"/>
          </p:nvPr>
        </p:nvSpPr>
        <p:spPr>
          <a:xfrm>
            <a:off x="702319" y="496977"/>
            <a:ext cx="10874446" cy="1034421"/>
          </a:xfrm>
          <a:custGeom>
            <a:avLst/>
            <a:gdLst>
              <a:gd name="connsiteX0" fmla="*/ 0 w 10874446"/>
              <a:gd name="connsiteY0" fmla="*/ 0 h 1034421"/>
              <a:gd name="connsiteX1" fmla="*/ 10874446 w 10874446"/>
              <a:gd name="connsiteY1" fmla="*/ 0 h 1034421"/>
              <a:gd name="connsiteX2" fmla="*/ 10874446 w 10874446"/>
              <a:gd name="connsiteY2" fmla="*/ 1034421 h 1034421"/>
              <a:gd name="connsiteX3" fmla="*/ 0 w 10874446"/>
              <a:gd name="connsiteY3" fmla="*/ 1034421 h 1034421"/>
              <a:gd name="connsiteX4" fmla="*/ 0 w 10874446"/>
              <a:gd name="connsiteY4" fmla="*/ 0 h 103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4446" h="1034421" fill="none" extrusionOk="0">
                <a:moveTo>
                  <a:pt x="0" y="0"/>
                </a:moveTo>
                <a:cubicBezTo>
                  <a:pt x="5340931" y="-36525"/>
                  <a:pt x="8410199" y="-66983"/>
                  <a:pt x="10874446" y="0"/>
                </a:cubicBezTo>
                <a:cubicBezTo>
                  <a:pt x="10850887" y="334422"/>
                  <a:pt x="10955047" y="577165"/>
                  <a:pt x="10874446" y="1034421"/>
                </a:cubicBezTo>
                <a:cubicBezTo>
                  <a:pt x="6635912" y="1059862"/>
                  <a:pt x="4018234" y="1098872"/>
                  <a:pt x="0" y="1034421"/>
                </a:cubicBezTo>
                <a:cubicBezTo>
                  <a:pt x="82970" y="616577"/>
                  <a:pt x="29529" y="218061"/>
                  <a:pt x="0" y="0"/>
                </a:cubicBezTo>
                <a:close/>
              </a:path>
              <a:path w="10874446" h="1034421" stroke="0" extrusionOk="0">
                <a:moveTo>
                  <a:pt x="0" y="0"/>
                </a:moveTo>
                <a:cubicBezTo>
                  <a:pt x="4210178" y="127440"/>
                  <a:pt x="7933457" y="126302"/>
                  <a:pt x="10874446" y="0"/>
                </a:cubicBezTo>
                <a:cubicBezTo>
                  <a:pt x="10789473" y="389963"/>
                  <a:pt x="10938052" y="545136"/>
                  <a:pt x="10874446" y="1034421"/>
                </a:cubicBezTo>
                <a:cubicBezTo>
                  <a:pt x="9593096" y="1033014"/>
                  <a:pt x="1345935" y="1095410"/>
                  <a:pt x="0" y="1034421"/>
                </a:cubicBezTo>
                <a:cubicBezTo>
                  <a:pt x="-79666" y="729739"/>
                  <a:pt x="14840" y="103675"/>
                  <a:pt x="0" y="0"/>
                </a:cubicBezTo>
                <a:close/>
              </a:path>
            </a:pathLst>
          </a:custGeom>
          <a:solidFill>
            <a:schemeClr val="bg2"/>
          </a:solidFill>
          <a:ln w="19050">
            <a:solidFill>
              <a:schemeClr val="tx1"/>
            </a:solidFill>
            <a:extLst>
              <a:ext uri="{C807C97D-BFC1-408E-A445-0C87EB9F89A2}">
                <ask:lineSketchStyleProps xmlns:ask="http://schemas.microsoft.com/office/drawing/2018/sketchyshapes" sd="260992121">
                  <ask:type>
                    <ask:lineSketchCurved/>
                  </ask:type>
                </ask:lineSketchStyleProps>
              </a:ext>
            </a:extLst>
          </a:ln>
        </p:spPr>
        <p:txBody>
          <a:bodyPr>
            <a:normAutofit/>
          </a:bodyPr>
          <a:lstStyle/>
          <a:p>
            <a:r>
              <a:rPr lang="en-US" sz="1800" b="0" i="0" dirty="0">
                <a:solidFill>
                  <a:srgbClr val="1D2125"/>
                </a:solidFill>
                <a:effectLst/>
                <a:latin typeface="-apple-system"/>
              </a:rPr>
              <a:t>Write a short text about your viewing habits (~120 words). </a:t>
            </a:r>
            <a:br>
              <a:rPr lang="en-US" sz="1800" dirty="0"/>
            </a:br>
            <a:r>
              <a:rPr lang="en-US" sz="1800" b="1" i="0" dirty="0">
                <a:solidFill>
                  <a:srgbClr val="C00000"/>
                </a:solidFill>
                <a:effectLst/>
                <a:latin typeface="-apple-system"/>
              </a:rPr>
              <a:t>Use at least 3 quantifiers in your text. </a:t>
            </a:r>
            <a:r>
              <a:rPr lang="en-US" sz="1800" b="0" i="0" dirty="0">
                <a:solidFill>
                  <a:srgbClr val="7D9FD3"/>
                </a:solidFill>
                <a:effectLst/>
                <a:latin typeface="-apple-system"/>
              </a:rPr>
              <a:t>(quantifiers see EASY p. 110 / ex 1a)</a:t>
            </a:r>
            <a:br>
              <a:rPr lang="en-US" sz="1800" dirty="0"/>
            </a:br>
            <a:r>
              <a:rPr lang="en-US" sz="1800" b="0" i="0" dirty="0">
                <a:solidFill>
                  <a:srgbClr val="1D2125"/>
                </a:solidFill>
                <a:effectLst/>
                <a:latin typeface="-apple-system"/>
              </a:rPr>
              <a:t>Mark the quantifiers in </a:t>
            </a:r>
            <a:r>
              <a:rPr lang="en-US" sz="1800" b="1" i="0" dirty="0">
                <a:solidFill>
                  <a:srgbClr val="1D2125"/>
                </a:solidFill>
                <a:effectLst/>
                <a:latin typeface="-apple-system"/>
              </a:rPr>
              <a:t>bold.</a:t>
            </a:r>
            <a:endParaRPr lang="en-AT" sz="1800" dirty="0"/>
          </a:p>
        </p:txBody>
      </p:sp>
      <p:sp>
        <p:nvSpPr>
          <p:cNvPr id="3" name="Content Placeholder 2">
            <a:extLst>
              <a:ext uri="{FF2B5EF4-FFF2-40B4-BE49-F238E27FC236}">
                <a16:creationId xmlns:a16="http://schemas.microsoft.com/office/drawing/2014/main" id="{A5540D23-98D8-D023-D3C2-BA0A5AB38FD9}"/>
              </a:ext>
            </a:extLst>
          </p:cNvPr>
          <p:cNvSpPr>
            <a:spLocks noGrp="1"/>
          </p:cNvSpPr>
          <p:nvPr>
            <p:ph idx="1"/>
          </p:nvPr>
        </p:nvSpPr>
        <p:spPr>
          <a:xfrm>
            <a:off x="702318" y="4034902"/>
            <a:ext cx="5322924" cy="2214978"/>
          </a:xfrm>
          <a:custGeom>
            <a:avLst/>
            <a:gdLst>
              <a:gd name="connsiteX0" fmla="*/ 0 w 5322924"/>
              <a:gd name="connsiteY0" fmla="*/ 0 h 2214978"/>
              <a:gd name="connsiteX1" fmla="*/ 5322924 w 5322924"/>
              <a:gd name="connsiteY1" fmla="*/ 0 h 2214978"/>
              <a:gd name="connsiteX2" fmla="*/ 5322924 w 5322924"/>
              <a:gd name="connsiteY2" fmla="*/ 2214978 h 2214978"/>
              <a:gd name="connsiteX3" fmla="*/ 0 w 5322924"/>
              <a:gd name="connsiteY3" fmla="*/ 2214978 h 2214978"/>
              <a:gd name="connsiteX4" fmla="*/ 0 w 5322924"/>
              <a:gd name="connsiteY4" fmla="*/ 0 h 221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2924" h="2214978" fill="none" extrusionOk="0">
                <a:moveTo>
                  <a:pt x="0" y="0"/>
                </a:moveTo>
                <a:cubicBezTo>
                  <a:pt x="1802429" y="7698"/>
                  <a:pt x="4252697" y="25986"/>
                  <a:pt x="5322924" y="0"/>
                </a:cubicBezTo>
                <a:cubicBezTo>
                  <a:pt x="5316315" y="1019491"/>
                  <a:pt x="5487241" y="1432087"/>
                  <a:pt x="5322924" y="2214978"/>
                </a:cubicBezTo>
                <a:cubicBezTo>
                  <a:pt x="4299481" y="2235235"/>
                  <a:pt x="2067321" y="2223198"/>
                  <a:pt x="0" y="2214978"/>
                </a:cubicBezTo>
                <a:cubicBezTo>
                  <a:pt x="62498" y="1608026"/>
                  <a:pt x="-43393" y="608459"/>
                  <a:pt x="0" y="0"/>
                </a:cubicBezTo>
                <a:close/>
              </a:path>
              <a:path w="5322924" h="2214978" stroke="0" extrusionOk="0">
                <a:moveTo>
                  <a:pt x="0" y="0"/>
                </a:moveTo>
                <a:cubicBezTo>
                  <a:pt x="789097" y="95359"/>
                  <a:pt x="4513836" y="-104789"/>
                  <a:pt x="5322924" y="0"/>
                </a:cubicBezTo>
                <a:cubicBezTo>
                  <a:pt x="5241932" y="982012"/>
                  <a:pt x="5165666" y="1576975"/>
                  <a:pt x="5322924" y="2214978"/>
                </a:cubicBezTo>
                <a:cubicBezTo>
                  <a:pt x="4168411" y="2340876"/>
                  <a:pt x="1532436" y="2098712"/>
                  <a:pt x="0" y="2214978"/>
                </a:cubicBezTo>
                <a:cubicBezTo>
                  <a:pt x="24709" y="1217815"/>
                  <a:pt x="131490" y="544465"/>
                  <a:pt x="0" y="0"/>
                </a:cubicBezTo>
                <a:close/>
              </a:path>
            </a:pathLst>
          </a:custGeom>
          <a:ln w="19050">
            <a:solidFill>
              <a:schemeClr val="tx1"/>
            </a:solidFill>
            <a:extLst>
              <a:ext uri="{C807C97D-BFC1-408E-A445-0C87EB9F89A2}">
                <ask:lineSketchStyleProps xmlns:ask="http://schemas.microsoft.com/office/drawing/2018/sketchyshapes" sd="1095028687">
                  <ask:type>
                    <ask:lineSketchCurved/>
                  </ask:type>
                </ask:lineSketchStyleProps>
              </a:ext>
            </a:extLst>
          </a:ln>
        </p:spPr>
        <p:txBody>
          <a:bodyPr>
            <a:normAutofit fontScale="25000" lnSpcReduction="20000"/>
          </a:bodyPr>
          <a:lstStyle/>
          <a:p>
            <a:pPr algn="l"/>
            <a:endParaRPr lang="en-US" b="0" i="0" dirty="0">
              <a:solidFill>
                <a:srgbClr val="1D2125"/>
              </a:solidFill>
              <a:effectLst/>
              <a:latin typeface="-apple-system"/>
            </a:endParaRPr>
          </a:p>
          <a:p>
            <a:pPr algn="l">
              <a:spcBef>
                <a:spcPts val="0"/>
              </a:spcBef>
            </a:pPr>
            <a:r>
              <a:rPr lang="en-US" sz="5600" b="0" i="0" dirty="0">
                <a:solidFill>
                  <a:srgbClr val="C00000"/>
                </a:solidFill>
                <a:effectLst/>
                <a:latin typeface="-apple-system"/>
              </a:rPr>
              <a:t>The changes that chat GPT 3 made:</a:t>
            </a:r>
          </a:p>
          <a:p>
            <a:pPr>
              <a:lnSpc>
                <a:spcPct val="170000"/>
              </a:lnSpc>
              <a:spcBef>
                <a:spcPts val="0"/>
              </a:spcBef>
            </a:pPr>
            <a:r>
              <a:rPr lang="en-US" sz="4800" b="0" i="0" dirty="0">
                <a:solidFill>
                  <a:srgbClr val="1D2125"/>
                </a:solidFill>
                <a:effectLst/>
                <a:latin typeface="-apple-system"/>
              </a:rPr>
              <a:t>--Corrected spelling errors, such as "ore" to "or" and "</a:t>
            </a:r>
            <a:r>
              <a:rPr lang="en-US" sz="4800" b="0" i="0" dirty="0" err="1">
                <a:solidFill>
                  <a:srgbClr val="1D2125"/>
                </a:solidFill>
                <a:effectLst/>
                <a:latin typeface="-apple-system"/>
              </a:rPr>
              <a:t>moust</a:t>
            </a:r>
            <a:r>
              <a:rPr lang="en-US" sz="4800" b="0" i="0" dirty="0">
                <a:solidFill>
                  <a:srgbClr val="1D2125"/>
                </a:solidFill>
                <a:effectLst/>
                <a:latin typeface="-apple-system"/>
              </a:rPr>
              <a:t>" to "most"</a:t>
            </a:r>
          </a:p>
          <a:p>
            <a:pPr>
              <a:lnSpc>
                <a:spcPct val="170000"/>
              </a:lnSpc>
              <a:spcBef>
                <a:spcPts val="0"/>
              </a:spcBef>
            </a:pPr>
            <a:r>
              <a:rPr lang="en-US" sz="4800" b="0" i="0" dirty="0">
                <a:solidFill>
                  <a:srgbClr val="1D2125"/>
                </a:solidFill>
                <a:effectLst/>
                <a:latin typeface="-apple-system"/>
              </a:rPr>
              <a:t>--Capitalized proper nouns like "YouTube," "Snapchat," and "Fortnite"</a:t>
            </a:r>
          </a:p>
          <a:p>
            <a:pPr>
              <a:lnSpc>
                <a:spcPct val="170000"/>
              </a:lnSpc>
              <a:spcBef>
                <a:spcPts val="0"/>
              </a:spcBef>
            </a:pPr>
            <a:r>
              <a:rPr lang="en-US" sz="4800" b="0" i="0" dirty="0">
                <a:solidFill>
                  <a:srgbClr val="1D2125"/>
                </a:solidFill>
                <a:effectLst/>
                <a:latin typeface="-apple-system"/>
              </a:rPr>
              <a:t>--Added missing punctuation, such as periods at the end of sentences</a:t>
            </a:r>
          </a:p>
          <a:p>
            <a:pPr>
              <a:lnSpc>
                <a:spcPct val="170000"/>
              </a:lnSpc>
              <a:spcBef>
                <a:spcPts val="0"/>
              </a:spcBef>
            </a:pPr>
            <a:r>
              <a:rPr lang="en-US" sz="4800" b="0" i="0" dirty="0">
                <a:solidFill>
                  <a:srgbClr val="1D2125"/>
                </a:solidFill>
                <a:effectLst/>
                <a:latin typeface="-apple-system"/>
              </a:rPr>
              <a:t>--Reworded some sentences to improve clarity and flow</a:t>
            </a:r>
          </a:p>
          <a:p>
            <a:pPr>
              <a:lnSpc>
                <a:spcPct val="170000"/>
              </a:lnSpc>
              <a:spcBef>
                <a:spcPts val="0"/>
              </a:spcBef>
            </a:pPr>
            <a:r>
              <a:rPr lang="en-US" sz="4800" b="0" i="0" dirty="0">
                <a:solidFill>
                  <a:srgbClr val="1D2125"/>
                </a:solidFill>
                <a:effectLst/>
                <a:latin typeface="-apple-system"/>
              </a:rPr>
              <a:t>--Changed "viewer" to "user" to better fit the context</a:t>
            </a:r>
          </a:p>
          <a:p>
            <a:pPr>
              <a:lnSpc>
                <a:spcPct val="170000"/>
              </a:lnSpc>
              <a:spcBef>
                <a:spcPts val="0"/>
              </a:spcBef>
            </a:pPr>
            <a:r>
              <a:rPr lang="en-US" sz="4800" b="0" i="0" dirty="0">
                <a:solidFill>
                  <a:srgbClr val="1D2125"/>
                </a:solidFill>
                <a:effectLst/>
                <a:latin typeface="-apple-system"/>
              </a:rPr>
              <a:t>--Added a space after some commas for readability</a:t>
            </a:r>
          </a:p>
          <a:p>
            <a:pPr>
              <a:lnSpc>
                <a:spcPct val="170000"/>
              </a:lnSpc>
              <a:spcBef>
                <a:spcPts val="0"/>
              </a:spcBef>
            </a:pPr>
            <a:r>
              <a:rPr lang="en-US" sz="4800" b="0" i="0" dirty="0">
                <a:solidFill>
                  <a:srgbClr val="1D2125"/>
                </a:solidFill>
                <a:effectLst/>
                <a:latin typeface="-apple-system"/>
              </a:rPr>
              <a:t>--Expanded "Grip" to "a show called 'Grip'" to provide more context.</a:t>
            </a:r>
          </a:p>
          <a:p>
            <a:endParaRPr lang="en-AT" dirty="0"/>
          </a:p>
        </p:txBody>
      </p:sp>
      <p:sp>
        <p:nvSpPr>
          <p:cNvPr id="26" name="Content Placeholder 2">
            <a:extLst>
              <a:ext uri="{FF2B5EF4-FFF2-40B4-BE49-F238E27FC236}">
                <a16:creationId xmlns:a16="http://schemas.microsoft.com/office/drawing/2014/main" id="{59DDB1B4-89EC-E45E-4639-B76E31D335E1}"/>
              </a:ext>
            </a:extLst>
          </p:cNvPr>
          <p:cNvSpPr txBox="1">
            <a:spLocks/>
          </p:cNvSpPr>
          <p:nvPr/>
        </p:nvSpPr>
        <p:spPr>
          <a:xfrm>
            <a:off x="6480698" y="1766656"/>
            <a:ext cx="5096067" cy="4246340"/>
          </a:xfrm>
          <a:custGeom>
            <a:avLst/>
            <a:gdLst>
              <a:gd name="connsiteX0" fmla="*/ 0 w 5096067"/>
              <a:gd name="connsiteY0" fmla="*/ 0 h 4246340"/>
              <a:gd name="connsiteX1" fmla="*/ 5096067 w 5096067"/>
              <a:gd name="connsiteY1" fmla="*/ 0 h 4246340"/>
              <a:gd name="connsiteX2" fmla="*/ 5096067 w 5096067"/>
              <a:gd name="connsiteY2" fmla="*/ 4246340 h 4246340"/>
              <a:gd name="connsiteX3" fmla="*/ 0 w 5096067"/>
              <a:gd name="connsiteY3" fmla="*/ 4246340 h 4246340"/>
              <a:gd name="connsiteX4" fmla="*/ 0 w 5096067"/>
              <a:gd name="connsiteY4" fmla="*/ 0 h 424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067" h="4246340" fill="none" extrusionOk="0">
                <a:moveTo>
                  <a:pt x="0" y="0"/>
                </a:moveTo>
                <a:cubicBezTo>
                  <a:pt x="2465817" y="-105499"/>
                  <a:pt x="3908251" y="-31151"/>
                  <a:pt x="5096067" y="0"/>
                </a:cubicBezTo>
                <a:cubicBezTo>
                  <a:pt x="5209843" y="938240"/>
                  <a:pt x="5201297" y="3383999"/>
                  <a:pt x="5096067" y="4246340"/>
                </a:cubicBezTo>
                <a:cubicBezTo>
                  <a:pt x="3865090" y="4400052"/>
                  <a:pt x="1779021" y="4302087"/>
                  <a:pt x="0" y="4246340"/>
                </a:cubicBezTo>
                <a:cubicBezTo>
                  <a:pt x="96098" y="3421319"/>
                  <a:pt x="-87201" y="478837"/>
                  <a:pt x="0" y="0"/>
                </a:cubicBezTo>
                <a:close/>
              </a:path>
              <a:path w="5096067" h="4246340" stroke="0" extrusionOk="0">
                <a:moveTo>
                  <a:pt x="0" y="0"/>
                </a:moveTo>
                <a:cubicBezTo>
                  <a:pt x="664917" y="-160460"/>
                  <a:pt x="4059612" y="-67358"/>
                  <a:pt x="5096067" y="0"/>
                </a:cubicBezTo>
                <a:cubicBezTo>
                  <a:pt x="4928443" y="748100"/>
                  <a:pt x="4963293" y="3418411"/>
                  <a:pt x="5096067" y="4246340"/>
                </a:cubicBezTo>
                <a:cubicBezTo>
                  <a:pt x="4518408" y="4102256"/>
                  <a:pt x="947761" y="4171810"/>
                  <a:pt x="0" y="4246340"/>
                </a:cubicBezTo>
                <a:cubicBezTo>
                  <a:pt x="-92985" y="2292281"/>
                  <a:pt x="163733" y="1156771"/>
                  <a:pt x="0" y="0"/>
                </a:cubicBezTo>
                <a:close/>
              </a:path>
            </a:pathLst>
          </a:custGeom>
          <a:ln w="19050">
            <a:solidFill>
              <a:schemeClr val="tx1"/>
            </a:solidFill>
            <a:extLst>
              <a:ext uri="{C807C97D-BFC1-408E-A445-0C87EB9F89A2}">
                <ask:lineSketchStyleProps xmlns:ask="http://schemas.microsoft.com/office/drawing/2018/sketchyshapes" sd="3257237470">
                  <a:prstGeom prst="rect">
                    <a:avLst/>
                  </a:prstGeom>
                  <ask:type>
                    <ask:lineSketchCurved/>
                  </ask:type>
                </ask:lineSketchStyleProps>
              </a:ext>
            </a:extLst>
          </a:ln>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solidFill>
                <a:srgbClr val="C00000"/>
              </a:solidFill>
              <a:latin typeface="-apple-system"/>
            </a:endParaRPr>
          </a:p>
          <a:p>
            <a:r>
              <a:rPr lang="en-US" b="0" dirty="0">
                <a:solidFill>
                  <a:srgbClr val="C00000"/>
                </a:solidFill>
                <a:latin typeface="-apple-system"/>
              </a:rPr>
              <a:t>Chat GPT corrected version: "What type of viewer am I?</a:t>
            </a:r>
          </a:p>
          <a:p>
            <a:r>
              <a:rPr lang="en-US" b="0" dirty="0">
                <a:solidFill>
                  <a:srgbClr val="1D2125"/>
                </a:solidFill>
                <a:latin typeface="-apple-system"/>
              </a:rPr>
              <a:t>I don't have TikTok because </a:t>
            </a:r>
            <a:r>
              <a:rPr lang="en-US" b="0" dirty="0">
                <a:solidFill>
                  <a:srgbClr val="1D2125"/>
                </a:solidFill>
                <a:highlight>
                  <a:srgbClr val="FFFF00"/>
                </a:highlight>
                <a:latin typeface="-apple-system"/>
              </a:rPr>
              <a:t>I believe it may compromise my data</a:t>
            </a:r>
            <a:r>
              <a:rPr lang="en-US" b="0" dirty="0">
                <a:solidFill>
                  <a:srgbClr val="1D2125"/>
                </a:solidFill>
                <a:latin typeface="-apple-system"/>
              </a:rPr>
              <a:t>. </a:t>
            </a:r>
            <a:r>
              <a:rPr lang="en-US" b="0" dirty="0">
                <a:solidFill>
                  <a:srgbClr val="1D2125"/>
                </a:solidFill>
                <a:highlight>
                  <a:srgbClr val="FFFF00"/>
                </a:highlight>
                <a:latin typeface="-apple-system"/>
              </a:rPr>
              <a:t>However, I do use my phone </a:t>
            </a:r>
            <a:r>
              <a:rPr lang="en-US" b="0" dirty="0">
                <a:solidFill>
                  <a:srgbClr val="1D2125"/>
                </a:solidFill>
                <a:latin typeface="-apple-system"/>
              </a:rPr>
              <a:t>for </a:t>
            </a:r>
            <a:r>
              <a:rPr lang="en-US" b="0" dirty="0">
                <a:solidFill>
                  <a:srgbClr val="1D2125"/>
                </a:solidFill>
                <a:highlight>
                  <a:srgbClr val="FFFF00"/>
                </a:highlight>
                <a:latin typeface="-apple-system"/>
              </a:rPr>
              <a:t>Y</a:t>
            </a:r>
            <a:r>
              <a:rPr lang="en-US" b="0" dirty="0">
                <a:solidFill>
                  <a:srgbClr val="1D2125"/>
                </a:solidFill>
                <a:latin typeface="-apple-system"/>
              </a:rPr>
              <a:t>ou</a:t>
            </a:r>
            <a:r>
              <a:rPr lang="en-US" b="0" dirty="0">
                <a:solidFill>
                  <a:srgbClr val="1D2125"/>
                </a:solidFill>
                <a:highlight>
                  <a:srgbClr val="FFFF00"/>
                </a:highlight>
                <a:latin typeface="-apple-system"/>
              </a:rPr>
              <a:t>T</a:t>
            </a:r>
            <a:r>
              <a:rPr lang="en-US" b="0" dirty="0">
                <a:solidFill>
                  <a:srgbClr val="1D2125"/>
                </a:solidFill>
                <a:latin typeface="-apple-system"/>
              </a:rPr>
              <a:t>ube, </a:t>
            </a:r>
            <a:r>
              <a:rPr lang="en-US" b="0" dirty="0">
                <a:solidFill>
                  <a:srgbClr val="1D2125"/>
                </a:solidFill>
                <a:highlight>
                  <a:srgbClr val="FFFF00"/>
                </a:highlight>
                <a:latin typeface="-apple-system"/>
              </a:rPr>
              <a:t>S</a:t>
            </a:r>
            <a:r>
              <a:rPr lang="en-US" b="0" dirty="0">
                <a:solidFill>
                  <a:srgbClr val="1D2125"/>
                </a:solidFill>
                <a:latin typeface="-apple-system"/>
              </a:rPr>
              <a:t>napchat, </a:t>
            </a:r>
            <a:r>
              <a:rPr lang="en-US" b="0" dirty="0">
                <a:solidFill>
                  <a:srgbClr val="1D2125"/>
                </a:solidFill>
                <a:highlight>
                  <a:srgbClr val="FFFF00"/>
                </a:highlight>
                <a:latin typeface="-apple-system"/>
              </a:rPr>
              <a:t>D</a:t>
            </a:r>
            <a:r>
              <a:rPr lang="en-US" b="0" dirty="0">
                <a:solidFill>
                  <a:srgbClr val="1D2125"/>
                </a:solidFill>
                <a:latin typeface="-apple-system"/>
              </a:rPr>
              <a:t>iscord, and </a:t>
            </a:r>
            <a:r>
              <a:rPr lang="en-US" b="0" dirty="0">
                <a:solidFill>
                  <a:srgbClr val="1D2125"/>
                </a:solidFill>
                <a:highlight>
                  <a:srgbClr val="FFFF00"/>
                </a:highlight>
                <a:latin typeface="-apple-system"/>
              </a:rPr>
              <a:t>W</a:t>
            </a:r>
            <a:r>
              <a:rPr lang="en-US" b="0" dirty="0">
                <a:solidFill>
                  <a:srgbClr val="1D2125"/>
                </a:solidFill>
                <a:latin typeface="-apple-system"/>
              </a:rPr>
              <a:t>hatsApp, for </a:t>
            </a:r>
            <a:r>
              <a:rPr lang="en-US" b="0" dirty="0">
                <a:solidFill>
                  <a:srgbClr val="1D2125"/>
                </a:solidFill>
                <a:highlight>
                  <a:srgbClr val="FFFF00"/>
                </a:highlight>
                <a:latin typeface="-apple-system"/>
              </a:rPr>
              <a:t>around </a:t>
            </a:r>
            <a:r>
              <a:rPr lang="en-US" b="0" dirty="0">
                <a:solidFill>
                  <a:srgbClr val="1D2125"/>
                </a:solidFill>
                <a:latin typeface="-apple-system"/>
              </a:rPr>
              <a:t>1-1.5 hours per day. </a:t>
            </a:r>
            <a:r>
              <a:rPr lang="en-US" b="0" dirty="0">
                <a:solidFill>
                  <a:srgbClr val="1D2125"/>
                </a:solidFill>
                <a:highlight>
                  <a:srgbClr val="FFFF00"/>
                </a:highlight>
                <a:latin typeface="-apple-system"/>
              </a:rPr>
              <a:t>I spend most of my phone time on S</a:t>
            </a:r>
            <a:r>
              <a:rPr lang="en-US" b="0" dirty="0">
                <a:solidFill>
                  <a:srgbClr val="1D2125"/>
                </a:solidFill>
                <a:latin typeface="-apple-system"/>
              </a:rPr>
              <a:t>napchat and </a:t>
            </a:r>
            <a:r>
              <a:rPr lang="en-US" b="0" dirty="0">
                <a:solidFill>
                  <a:srgbClr val="1D2125"/>
                </a:solidFill>
                <a:highlight>
                  <a:srgbClr val="FFFF00"/>
                </a:highlight>
                <a:latin typeface="-apple-system"/>
              </a:rPr>
              <a:t>Y</a:t>
            </a:r>
            <a:r>
              <a:rPr lang="en-US" b="0" dirty="0">
                <a:solidFill>
                  <a:srgbClr val="1D2125"/>
                </a:solidFill>
                <a:latin typeface="-apple-system"/>
              </a:rPr>
              <a:t>ouTube, and </a:t>
            </a:r>
            <a:r>
              <a:rPr lang="en-US" b="0" dirty="0">
                <a:solidFill>
                  <a:srgbClr val="1D2125"/>
                </a:solidFill>
                <a:highlight>
                  <a:srgbClr val="FFFF00"/>
                </a:highlight>
                <a:latin typeface="-apple-system"/>
              </a:rPr>
              <a:t>occasionally</a:t>
            </a:r>
            <a:r>
              <a:rPr lang="en-US" b="0" dirty="0">
                <a:solidFill>
                  <a:srgbClr val="1D2125"/>
                </a:solidFill>
                <a:latin typeface="-apple-system"/>
              </a:rPr>
              <a:t> use </a:t>
            </a:r>
            <a:r>
              <a:rPr lang="en-US" b="0" dirty="0">
                <a:solidFill>
                  <a:srgbClr val="1D2125"/>
                </a:solidFill>
                <a:highlight>
                  <a:srgbClr val="FFFF00"/>
                </a:highlight>
                <a:latin typeface="-apple-system"/>
              </a:rPr>
              <a:t>S</a:t>
            </a:r>
            <a:r>
              <a:rPr lang="en-US" b="0" dirty="0">
                <a:solidFill>
                  <a:srgbClr val="1D2125"/>
                </a:solidFill>
                <a:latin typeface="-apple-system"/>
              </a:rPr>
              <a:t>potify. I don't watch TV </a:t>
            </a:r>
            <a:r>
              <a:rPr lang="en-US" b="0" dirty="0">
                <a:solidFill>
                  <a:srgbClr val="1D2125"/>
                </a:solidFill>
                <a:highlight>
                  <a:srgbClr val="FFFF00"/>
                </a:highlight>
                <a:latin typeface="-apple-system"/>
              </a:rPr>
              <a:t>frequently</a:t>
            </a:r>
            <a:r>
              <a:rPr lang="en-US" b="0" dirty="0">
                <a:solidFill>
                  <a:srgbClr val="1D2125"/>
                </a:solidFill>
                <a:latin typeface="-apple-system"/>
              </a:rPr>
              <a:t>, but when I do, it's usually with my dad, watching a </a:t>
            </a:r>
            <a:r>
              <a:rPr lang="en-US" b="0" dirty="0">
                <a:solidFill>
                  <a:srgbClr val="1D2125"/>
                </a:solidFill>
                <a:highlight>
                  <a:srgbClr val="FFFF00"/>
                </a:highlight>
                <a:latin typeface="-apple-system"/>
              </a:rPr>
              <a:t>show called "Grip</a:t>
            </a:r>
            <a:r>
              <a:rPr lang="en-US" b="0" dirty="0">
                <a:solidFill>
                  <a:srgbClr val="1D2125"/>
                </a:solidFill>
                <a:latin typeface="-apple-system"/>
              </a:rPr>
              <a:t>." </a:t>
            </a:r>
            <a:r>
              <a:rPr lang="en-US" b="0" dirty="0">
                <a:solidFill>
                  <a:srgbClr val="1D2125"/>
                </a:solidFill>
                <a:highlight>
                  <a:srgbClr val="FFFF00"/>
                </a:highlight>
                <a:latin typeface="-apple-system"/>
              </a:rPr>
              <a:t>I enjoy playing video games </a:t>
            </a:r>
            <a:r>
              <a:rPr lang="en-US" b="0" dirty="0">
                <a:solidFill>
                  <a:srgbClr val="1D2125"/>
                </a:solidFill>
                <a:latin typeface="-apple-system"/>
              </a:rPr>
              <a:t>with my friends, and spen</a:t>
            </a:r>
            <a:r>
              <a:rPr lang="en-US" b="0" dirty="0">
                <a:solidFill>
                  <a:srgbClr val="1D2125"/>
                </a:solidFill>
                <a:highlight>
                  <a:srgbClr val="FFFF00"/>
                </a:highlight>
                <a:latin typeface="-apple-system"/>
              </a:rPr>
              <a:t>d</a:t>
            </a:r>
            <a:r>
              <a:rPr lang="en-US" b="0" dirty="0">
                <a:solidFill>
                  <a:srgbClr val="1D2125"/>
                </a:solidFill>
                <a:latin typeface="-apple-system"/>
              </a:rPr>
              <a:t> m</a:t>
            </a:r>
            <a:r>
              <a:rPr lang="en-US" b="0" dirty="0">
                <a:solidFill>
                  <a:srgbClr val="1D2125"/>
                </a:solidFill>
                <a:highlight>
                  <a:srgbClr val="FFFF00"/>
                </a:highlight>
                <a:latin typeface="-apple-system"/>
              </a:rPr>
              <a:t>o</a:t>
            </a:r>
            <a:r>
              <a:rPr lang="en-US" b="0" dirty="0">
                <a:solidFill>
                  <a:srgbClr val="1D2125"/>
                </a:solidFill>
                <a:latin typeface="-apple-system"/>
              </a:rPr>
              <a:t>st of my free time on my </a:t>
            </a:r>
            <a:r>
              <a:rPr lang="en-US" b="0" dirty="0">
                <a:solidFill>
                  <a:srgbClr val="1D2125"/>
                </a:solidFill>
                <a:highlight>
                  <a:srgbClr val="FFFF00"/>
                </a:highlight>
                <a:latin typeface="-apple-system"/>
              </a:rPr>
              <a:t>PC</a:t>
            </a:r>
            <a:r>
              <a:rPr lang="en-US" b="0" dirty="0">
                <a:solidFill>
                  <a:srgbClr val="1D2125"/>
                </a:solidFill>
                <a:latin typeface="-apple-system"/>
              </a:rPr>
              <a:t>. The games and programs </a:t>
            </a:r>
            <a:r>
              <a:rPr lang="en-US" b="0" dirty="0">
                <a:solidFill>
                  <a:srgbClr val="1D2125"/>
                </a:solidFill>
                <a:highlight>
                  <a:srgbClr val="FFFF00"/>
                </a:highlight>
                <a:latin typeface="-apple-system"/>
              </a:rPr>
              <a:t>I</a:t>
            </a:r>
            <a:r>
              <a:rPr lang="en-US" b="0" dirty="0">
                <a:solidFill>
                  <a:srgbClr val="1D2125"/>
                </a:solidFill>
                <a:latin typeface="-apple-system"/>
              </a:rPr>
              <a:t> use on my PC </a:t>
            </a:r>
            <a:r>
              <a:rPr lang="en-US" b="0" dirty="0">
                <a:solidFill>
                  <a:srgbClr val="1D2125"/>
                </a:solidFill>
                <a:highlight>
                  <a:srgbClr val="FFFF00"/>
                </a:highlight>
                <a:latin typeface="-apple-system"/>
              </a:rPr>
              <a:t>include</a:t>
            </a:r>
            <a:r>
              <a:rPr lang="en-US" b="0" dirty="0">
                <a:solidFill>
                  <a:srgbClr val="1D2125"/>
                </a:solidFill>
                <a:latin typeface="-apple-system"/>
              </a:rPr>
              <a:t> Discord, Minecraft, and sometimes Fortnite. I use my PC for around 2 hours a day.</a:t>
            </a:r>
          </a:p>
          <a:p>
            <a:r>
              <a:rPr lang="en-US" b="0" dirty="0">
                <a:solidFill>
                  <a:srgbClr val="1D2125"/>
                </a:solidFill>
                <a:latin typeface="-apple-system"/>
              </a:rPr>
              <a:t> </a:t>
            </a:r>
          </a:p>
          <a:p>
            <a:endParaRPr lang="en-AT" dirty="0"/>
          </a:p>
        </p:txBody>
      </p:sp>
      <p:sp>
        <p:nvSpPr>
          <p:cNvPr id="4" name="TextBox 3">
            <a:extLst>
              <a:ext uri="{FF2B5EF4-FFF2-40B4-BE49-F238E27FC236}">
                <a16:creationId xmlns:a16="http://schemas.microsoft.com/office/drawing/2014/main" id="{F8994E97-5501-5F14-1E0D-016FA0A32AFD}"/>
              </a:ext>
            </a:extLst>
          </p:cNvPr>
          <p:cNvSpPr txBox="1"/>
          <p:nvPr/>
        </p:nvSpPr>
        <p:spPr>
          <a:xfrm>
            <a:off x="702318" y="1659765"/>
            <a:ext cx="5182549" cy="2246769"/>
          </a:xfrm>
          <a:custGeom>
            <a:avLst/>
            <a:gdLst>
              <a:gd name="connsiteX0" fmla="*/ 0 w 5182549"/>
              <a:gd name="connsiteY0" fmla="*/ 0 h 2246769"/>
              <a:gd name="connsiteX1" fmla="*/ 5182549 w 5182549"/>
              <a:gd name="connsiteY1" fmla="*/ 0 h 2246769"/>
              <a:gd name="connsiteX2" fmla="*/ 5182549 w 5182549"/>
              <a:gd name="connsiteY2" fmla="*/ 2246769 h 2246769"/>
              <a:gd name="connsiteX3" fmla="*/ 0 w 5182549"/>
              <a:gd name="connsiteY3" fmla="*/ 2246769 h 2246769"/>
              <a:gd name="connsiteX4" fmla="*/ 0 w 5182549"/>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549" h="2246769" extrusionOk="0">
                <a:moveTo>
                  <a:pt x="0" y="0"/>
                </a:moveTo>
                <a:cubicBezTo>
                  <a:pt x="2096421" y="22189"/>
                  <a:pt x="2783702" y="-31972"/>
                  <a:pt x="5182549" y="0"/>
                </a:cubicBezTo>
                <a:cubicBezTo>
                  <a:pt x="5117946" y="270603"/>
                  <a:pt x="5268867" y="1720966"/>
                  <a:pt x="5182549" y="2246769"/>
                </a:cubicBezTo>
                <a:cubicBezTo>
                  <a:pt x="4135097" y="2336856"/>
                  <a:pt x="1449675" y="2327573"/>
                  <a:pt x="0" y="2246769"/>
                </a:cubicBezTo>
                <a:cubicBezTo>
                  <a:pt x="51097" y="1638277"/>
                  <a:pt x="8970" y="434526"/>
                  <a:pt x="0" y="0"/>
                </a:cubicBezTo>
                <a:close/>
              </a:path>
            </a:pathLst>
          </a:custGeom>
          <a:noFill/>
          <a:ln w="19050">
            <a:solidFill>
              <a:schemeClr val="tx1"/>
            </a:solidFill>
            <a:extLst>
              <a:ext uri="{C807C97D-BFC1-408E-A445-0C87EB9F89A2}">
                <ask:lineSketchStyleProps xmlns:ask="http://schemas.microsoft.com/office/drawing/2018/sketchyshapes" sd="1659871639">
                  <a:prstGeom prst="rect">
                    <a:avLst/>
                  </a:prstGeom>
                  <ask:type>
                    <ask:lineSketchCurved/>
                  </ask:type>
                </ask:lineSketchStyleProps>
              </a:ext>
            </a:extLst>
          </a:ln>
        </p:spPr>
        <p:txBody>
          <a:bodyPr wrap="square" rtlCol="0">
            <a:spAutoFit/>
          </a:bodyPr>
          <a:lstStyle/>
          <a:p>
            <a:pPr algn="l"/>
            <a:r>
              <a:rPr lang="en-US" sz="1400" i="0" dirty="0">
                <a:solidFill>
                  <a:srgbClr val="C00000"/>
                </a:solidFill>
                <a:effectLst/>
                <a:latin typeface="-apple-system"/>
              </a:rPr>
              <a:t>My first draft: What type of viewer am I?</a:t>
            </a:r>
          </a:p>
          <a:p>
            <a:pPr algn="l"/>
            <a:r>
              <a:rPr lang="en-US" sz="1400" b="0" i="0" dirty="0">
                <a:solidFill>
                  <a:srgbClr val="1D2125"/>
                </a:solidFill>
                <a:effectLst/>
                <a:latin typeface="-apple-system"/>
              </a:rPr>
              <a:t>I </a:t>
            </a:r>
            <a:r>
              <a:rPr lang="en-US" sz="1400" b="0" i="0" dirty="0" err="1">
                <a:solidFill>
                  <a:srgbClr val="1D2125"/>
                </a:solidFill>
                <a:effectLst/>
                <a:latin typeface="-apple-system"/>
              </a:rPr>
              <a:t>dont</a:t>
            </a:r>
            <a:r>
              <a:rPr lang="en-US" sz="1400" b="0" i="0" dirty="0">
                <a:solidFill>
                  <a:srgbClr val="1D2125"/>
                </a:solidFill>
                <a:effectLst/>
                <a:latin typeface="-apple-system"/>
              </a:rPr>
              <a:t> have </a:t>
            </a:r>
            <a:r>
              <a:rPr lang="en-US" sz="1400" b="0" i="0" dirty="0" err="1">
                <a:solidFill>
                  <a:srgbClr val="1D2125"/>
                </a:solidFill>
                <a:effectLst/>
                <a:latin typeface="-apple-system"/>
              </a:rPr>
              <a:t>tiktok</a:t>
            </a:r>
            <a:r>
              <a:rPr lang="en-US" sz="1400" b="0" i="0" dirty="0">
                <a:solidFill>
                  <a:srgbClr val="1D2125"/>
                </a:solidFill>
                <a:effectLst/>
                <a:latin typeface="-apple-system"/>
              </a:rPr>
              <a:t> because I think that </a:t>
            </a:r>
            <a:r>
              <a:rPr lang="en-US" sz="1400" b="0" i="0" dirty="0" err="1">
                <a:solidFill>
                  <a:srgbClr val="1D2125"/>
                </a:solidFill>
                <a:effectLst/>
                <a:latin typeface="-apple-system"/>
              </a:rPr>
              <a:t>tiktok</a:t>
            </a:r>
            <a:r>
              <a:rPr lang="en-US" sz="1400" b="0" i="0" dirty="0">
                <a:solidFill>
                  <a:srgbClr val="1D2125"/>
                </a:solidFill>
                <a:effectLst/>
                <a:latin typeface="-apple-system"/>
              </a:rPr>
              <a:t> is stealing my data. But if I use my phone I use </a:t>
            </a:r>
            <a:r>
              <a:rPr lang="en-US" sz="1400" b="0" i="0" dirty="0" err="1">
                <a:solidFill>
                  <a:srgbClr val="1D2125"/>
                </a:solidFill>
                <a:effectLst/>
                <a:latin typeface="-apple-system"/>
              </a:rPr>
              <a:t>youtube</a:t>
            </a:r>
            <a:r>
              <a:rPr lang="en-US" sz="1400" b="0" i="0" dirty="0">
                <a:solidFill>
                  <a:srgbClr val="1D2125"/>
                </a:solidFill>
                <a:effectLst/>
                <a:latin typeface="-apple-system"/>
              </a:rPr>
              <a:t>, snapchat, discord and </a:t>
            </a:r>
            <a:r>
              <a:rPr lang="en-US" sz="1400" b="0" i="0" dirty="0" err="1">
                <a:solidFill>
                  <a:srgbClr val="1D2125"/>
                </a:solidFill>
                <a:effectLst/>
                <a:latin typeface="-apple-system"/>
              </a:rPr>
              <a:t>whatsapp</a:t>
            </a:r>
            <a:r>
              <a:rPr lang="en-US" sz="1400" b="0" i="0" dirty="0">
                <a:solidFill>
                  <a:srgbClr val="1D2125"/>
                </a:solidFill>
                <a:effectLst/>
                <a:latin typeface="-apple-system"/>
              </a:rPr>
              <a:t>. I use my phone like 1 ore 1 and a have hours a day. </a:t>
            </a:r>
            <a:r>
              <a:rPr lang="en-US" sz="1400" i="0" dirty="0" err="1">
                <a:solidFill>
                  <a:srgbClr val="1D2125"/>
                </a:solidFill>
                <a:effectLst/>
                <a:latin typeface="-apple-system"/>
              </a:rPr>
              <a:t>Moust</a:t>
            </a:r>
            <a:r>
              <a:rPr lang="en-US" sz="1400" i="0" dirty="0">
                <a:solidFill>
                  <a:srgbClr val="1D2125"/>
                </a:solidFill>
                <a:effectLst/>
                <a:latin typeface="-apple-system"/>
              </a:rPr>
              <a:t> of the time </a:t>
            </a:r>
            <a:r>
              <a:rPr lang="en-US" sz="1400" b="0" i="0" dirty="0">
                <a:solidFill>
                  <a:srgbClr val="1D2125"/>
                </a:solidFill>
                <a:effectLst/>
                <a:latin typeface="-apple-system"/>
              </a:rPr>
              <a:t>I am on snapchat and </a:t>
            </a:r>
            <a:r>
              <a:rPr lang="en-US" sz="1400" b="0" i="0" dirty="0" err="1">
                <a:solidFill>
                  <a:srgbClr val="1D2125"/>
                </a:solidFill>
                <a:effectLst/>
                <a:latin typeface="-apple-system"/>
              </a:rPr>
              <a:t>youtube</a:t>
            </a:r>
            <a:r>
              <a:rPr lang="en-US" sz="1400" b="0" i="0" dirty="0">
                <a:solidFill>
                  <a:srgbClr val="1D2125"/>
                </a:solidFill>
                <a:effectLst/>
                <a:latin typeface="-apple-system"/>
              </a:rPr>
              <a:t> ore </a:t>
            </a:r>
            <a:r>
              <a:rPr lang="en-US" sz="1400" i="0" dirty="0">
                <a:solidFill>
                  <a:srgbClr val="1D2125"/>
                </a:solidFill>
                <a:effectLst/>
                <a:latin typeface="-apple-system"/>
              </a:rPr>
              <a:t>some times </a:t>
            </a:r>
            <a:r>
              <a:rPr lang="en-US" sz="1400" b="0" i="0" dirty="0" err="1">
                <a:solidFill>
                  <a:srgbClr val="1D2125"/>
                </a:solidFill>
                <a:effectLst/>
                <a:latin typeface="-apple-system"/>
              </a:rPr>
              <a:t>spotify</a:t>
            </a:r>
            <a:r>
              <a:rPr lang="en-US" sz="1400" b="0" i="0" dirty="0">
                <a:solidFill>
                  <a:srgbClr val="1D2125"/>
                </a:solidFill>
                <a:effectLst/>
                <a:latin typeface="-apple-system"/>
              </a:rPr>
              <a:t>. I don‘t </a:t>
            </a:r>
            <a:r>
              <a:rPr lang="en-US" sz="1400" b="0" i="0" dirty="0" err="1">
                <a:solidFill>
                  <a:srgbClr val="1D2125"/>
                </a:solidFill>
                <a:effectLst/>
                <a:latin typeface="-apple-system"/>
              </a:rPr>
              <a:t>wach</a:t>
            </a:r>
            <a:r>
              <a:rPr lang="en-US" sz="1400" b="0" i="0" dirty="0">
                <a:solidFill>
                  <a:srgbClr val="1D2125"/>
                </a:solidFill>
                <a:effectLst/>
                <a:latin typeface="-apple-system"/>
              </a:rPr>
              <a:t> tv often but If I am </a:t>
            </a:r>
            <a:r>
              <a:rPr lang="en-US" sz="1400" b="0" i="0" dirty="0" err="1">
                <a:solidFill>
                  <a:srgbClr val="1D2125"/>
                </a:solidFill>
                <a:effectLst/>
                <a:latin typeface="-apple-system"/>
              </a:rPr>
              <a:t>waching</a:t>
            </a:r>
            <a:r>
              <a:rPr lang="en-US" sz="1400" b="0" i="0" dirty="0">
                <a:solidFill>
                  <a:srgbClr val="1D2125"/>
                </a:solidFill>
                <a:effectLst/>
                <a:latin typeface="-apple-system"/>
              </a:rPr>
              <a:t> tv I am </a:t>
            </a:r>
            <a:r>
              <a:rPr lang="en-US" sz="1400" b="0" i="0" dirty="0" err="1">
                <a:solidFill>
                  <a:srgbClr val="1D2125"/>
                </a:solidFill>
                <a:effectLst/>
                <a:latin typeface="-apple-system"/>
              </a:rPr>
              <a:t>waching</a:t>
            </a:r>
            <a:r>
              <a:rPr lang="en-US" sz="1400" b="0" i="0" dirty="0">
                <a:solidFill>
                  <a:srgbClr val="1D2125"/>
                </a:solidFill>
                <a:effectLst/>
                <a:latin typeface="-apple-system"/>
              </a:rPr>
              <a:t> with my dad Grip. I </a:t>
            </a:r>
            <a:r>
              <a:rPr lang="en-US" sz="1400" b="0" i="0" dirty="0" err="1">
                <a:solidFill>
                  <a:srgbClr val="1D2125"/>
                </a:solidFill>
                <a:effectLst/>
                <a:latin typeface="-apple-system"/>
              </a:rPr>
              <a:t>realy</a:t>
            </a:r>
            <a:r>
              <a:rPr lang="en-US" sz="1400" b="0" i="0" dirty="0">
                <a:solidFill>
                  <a:srgbClr val="1D2125"/>
                </a:solidFill>
                <a:effectLst/>
                <a:latin typeface="-apple-system"/>
              </a:rPr>
              <a:t> like to play video games with my </a:t>
            </a:r>
            <a:r>
              <a:rPr lang="en-US" sz="1400" b="0" i="0" dirty="0" err="1">
                <a:solidFill>
                  <a:srgbClr val="1D2125"/>
                </a:solidFill>
                <a:effectLst/>
                <a:latin typeface="-apple-system"/>
              </a:rPr>
              <a:t>frinds</a:t>
            </a:r>
            <a:r>
              <a:rPr lang="en-US" sz="1400" b="0" i="0" dirty="0">
                <a:solidFill>
                  <a:srgbClr val="1D2125"/>
                </a:solidFill>
                <a:effectLst/>
                <a:latin typeface="-apple-system"/>
              </a:rPr>
              <a:t> so I spent </a:t>
            </a:r>
            <a:r>
              <a:rPr lang="en-US" sz="1400" i="0" dirty="0" err="1">
                <a:solidFill>
                  <a:srgbClr val="1D2125"/>
                </a:solidFill>
                <a:effectLst/>
                <a:latin typeface="-apple-system"/>
              </a:rPr>
              <a:t>moust</a:t>
            </a:r>
            <a:r>
              <a:rPr lang="en-US" sz="1400" i="0" dirty="0">
                <a:solidFill>
                  <a:srgbClr val="1D2125"/>
                </a:solidFill>
                <a:effectLst/>
                <a:latin typeface="-apple-system"/>
              </a:rPr>
              <a:t> of </a:t>
            </a:r>
            <a:r>
              <a:rPr lang="en-US" sz="1400" b="0" i="0" dirty="0">
                <a:solidFill>
                  <a:srgbClr val="1D2125"/>
                </a:solidFill>
                <a:effectLst/>
                <a:latin typeface="-apple-system"/>
              </a:rPr>
              <a:t>my free time on my pc. The games and programs that </a:t>
            </a:r>
            <a:r>
              <a:rPr lang="en-US" sz="1400" b="0" i="0" dirty="0" err="1">
                <a:solidFill>
                  <a:srgbClr val="1D2125"/>
                </a:solidFill>
                <a:effectLst/>
                <a:latin typeface="-apple-system"/>
              </a:rPr>
              <a:t>i</a:t>
            </a:r>
            <a:r>
              <a:rPr lang="en-US" sz="1400" b="0" i="0" dirty="0">
                <a:solidFill>
                  <a:srgbClr val="1D2125"/>
                </a:solidFill>
                <a:effectLst/>
                <a:latin typeface="-apple-system"/>
              </a:rPr>
              <a:t> use on my pc are discord and </a:t>
            </a:r>
            <a:r>
              <a:rPr lang="en-US" sz="1400" b="0" i="0" dirty="0" err="1">
                <a:solidFill>
                  <a:srgbClr val="1D2125"/>
                </a:solidFill>
                <a:effectLst/>
                <a:latin typeface="-apple-system"/>
              </a:rPr>
              <a:t>minecraft</a:t>
            </a:r>
            <a:r>
              <a:rPr lang="en-US" sz="1400" b="0" i="0" dirty="0">
                <a:solidFill>
                  <a:srgbClr val="1D2125"/>
                </a:solidFill>
                <a:effectLst/>
                <a:latin typeface="-apple-system"/>
              </a:rPr>
              <a:t> and </a:t>
            </a:r>
            <a:r>
              <a:rPr lang="en-US" sz="1400" b="0" i="0" dirty="0" err="1">
                <a:solidFill>
                  <a:srgbClr val="1D2125"/>
                </a:solidFill>
                <a:effectLst/>
                <a:latin typeface="-apple-system"/>
              </a:rPr>
              <a:t>alsow</a:t>
            </a:r>
            <a:r>
              <a:rPr lang="en-US" sz="1400" b="0" i="0" dirty="0">
                <a:solidFill>
                  <a:srgbClr val="1D2125"/>
                </a:solidFill>
                <a:effectLst/>
                <a:latin typeface="-apple-system"/>
              </a:rPr>
              <a:t> </a:t>
            </a:r>
            <a:r>
              <a:rPr lang="en-US" sz="1400" i="0" dirty="0">
                <a:solidFill>
                  <a:srgbClr val="1D2125"/>
                </a:solidFill>
                <a:effectLst/>
                <a:latin typeface="-apple-system"/>
              </a:rPr>
              <a:t>some times </a:t>
            </a:r>
            <a:r>
              <a:rPr lang="en-US" sz="1400" b="0" i="0" dirty="0" err="1">
                <a:solidFill>
                  <a:srgbClr val="1D2125"/>
                </a:solidFill>
                <a:effectLst/>
                <a:latin typeface="-apple-system"/>
              </a:rPr>
              <a:t>fortnite</a:t>
            </a:r>
            <a:r>
              <a:rPr lang="en-US" sz="1400" b="0" i="0" dirty="0">
                <a:solidFill>
                  <a:srgbClr val="1D2125"/>
                </a:solidFill>
                <a:effectLst/>
                <a:latin typeface="-apple-system"/>
              </a:rPr>
              <a:t>. I use my pc like </a:t>
            </a:r>
            <a:r>
              <a:rPr lang="en-US" sz="1400" i="0" dirty="0">
                <a:solidFill>
                  <a:srgbClr val="1D2125"/>
                </a:solidFill>
                <a:effectLst/>
                <a:latin typeface="-apple-system"/>
              </a:rPr>
              <a:t>2 hours a day.</a:t>
            </a:r>
          </a:p>
        </p:txBody>
      </p:sp>
    </p:spTree>
    <p:extLst>
      <p:ext uri="{BB962C8B-B14F-4D97-AF65-F5344CB8AC3E}">
        <p14:creationId xmlns:p14="http://schemas.microsoft.com/office/powerpoint/2010/main" val="2463585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FE61-777C-C646-CC88-0F00F67B135C}"/>
              </a:ext>
            </a:extLst>
          </p:cNvPr>
          <p:cNvSpPr>
            <a:spLocks noGrp="1"/>
          </p:cNvSpPr>
          <p:nvPr>
            <p:ph type="title"/>
          </p:nvPr>
        </p:nvSpPr>
        <p:spPr>
          <a:xfrm>
            <a:off x="801045" y="1110134"/>
            <a:ext cx="4861382" cy="1324229"/>
          </a:xfrm>
        </p:spPr>
        <p:txBody>
          <a:bodyPr>
            <a:normAutofit/>
          </a:bodyPr>
          <a:lstStyle/>
          <a:p>
            <a:pPr algn="ctr">
              <a:lnSpc>
                <a:spcPct val="90000"/>
              </a:lnSpc>
            </a:pPr>
            <a:r>
              <a:rPr lang="en-US" sz="4400"/>
              <a:t>Example 2: Students use CHAT GPT themselves</a:t>
            </a:r>
            <a:endParaRPr lang="en-AT" sz="4400"/>
          </a:p>
        </p:txBody>
      </p:sp>
      <p:pic>
        <p:nvPicPr>
          <p:cNvPr id="5" name="Picture 4">
            <a:hlinkClick r:id="rId2"/>
            <a:extLst>
              <a:ext uri="{FF2B5EF4-FFF2-40B4-BE49-F238E27FC236}">
                <a16:creationId xmlns:a16="http://schemas.microsoft.com/office/drawing/2014/main" id="{3DCA8A65-4026-28B4-E5F7-C28424E8E5EC}"/>
              </a:ext>
            </a:extLst>
          </p:cNvPr>
          <p:cNvPicPr>
            <a:picLocks noChangeAspect="1"/>
          </p:cNvPicPr>
          <p:nvPr/>
        </p:nvPicPr>
        <p:blipFill>
          <a:blip r:embed="rId3"/>
          <a:stretch>
            <a:fillRect/>
          </a:stretch>
        </p:blipFill>
        <p:spPr>
          <a:xfrm>
            <a:off x="2432732" y="3184966"/>
            <a:ext cx="1918822" cy="2693084"/>
          </a:xfrm>
          <a:prstGeom prst="rect">
            <a:avLst/>
          </a:prstGeom>
        </p:spPr>
      </p:pic>
      <p:sp>
        <p:nvSpPr>
          <p:cNvPr id="3" name="Content Placeholder 2">
            <a:extLst>
              <a:ext uri="{FF2B5EF4-FFF2-40B4-BE49-F238E27FC236}">
                <a16:creationId xmlns:a16="http://schemas.microsoft.com/office/drawing/2014/main" id="{A90CBB47-CE16-AFA3-FA43-9E08343089E0}"/>
              </a:ext>
            </a:extLst>
          </p:cNvPr>
          <p:cNvSpPr>
            <a:spLocks noGrp="1"/>
          </p:cNvSpPr>
          <p:nvPr>
            <p:ph idx="1"/>
          </p:nvPr>
        </p:nvSpPr>
        <p:spPr>
          <a:xfrm>
            <a:off x="6222107" y="696124"/>
            <a:ext cx="5297345" cy="5481716"/>
          </a:xfrm>
        </p:spPr>
        <p:txBody>
          <a:bodyPr anchor="ctr">
            <a:normAutofit fontScale="92500" lnSpcReduction="20000"/>
          </a:bodyPr>
          <a:lstStyle/>
          <a:p>
            <a:pPr>
              <a:lnSpc>
                <a:spcPct val="90000"/>
              </a:lnSpc>
            </a:pPr>
            <a:endParaRPr lang="en-US" dirty="0">
              <a:solidFill>
                <a:srgbClr val="C00000"/>
              </a:solidFill>
            </a:endParaRPr>
          </a:p>
          <a:p>
            <a:pPr>
              <a:lnSpc>
                <a:spcPct val="90000"/>
              </a:lnSpc>
            </a:pPr>
            <a:r>
              <a:rPr lang="en-US" dirty="0">
                <a:solidFill>
                  <a:srgbClr val="C00000"/>
                </a:solidFill>
              </a:rPr>
              <a:t>Magazine Writing, year 4</a:t>
            </a:r>
          </a:p>
          <a:p>
            <a:pPr>
              <a:lnSpc>
                <a:spcPct val="90000"/>
              </a:lnSpc>
            </a:pPr>
            <a:r>
              <a:rPr lang="en-US" dirty="0"/>
              <a:t>Phase 1: </a:t>
            </a:r>
          </a:p>
          <a:p>
            <a:pPr marL="685800" lvl="1" indent="-457200">
              <a:lnSpc>
                <a:spcPct val="90000"/>
              </a:lnSpc>
              <a:buFont typeface="Wingdings" panose="05000000000000000000" pitchFamily="2" charset="2"/>
              <a:buChar char="Ø"/>
            </a:pPr>
            <a:r>
              <a:rPr lang="en-US" sz="3200" dirty="0"/>
              <a:t>Students write group magazines (groups of 4, 3 texts each) </a:t>
            </a:r>
          </a:p>
          <a:p>
            <a:pPr marL="685800" lvl="1" indent="-457200">
              <a:lnSpc>
                <a:spcPct val="90000"/>
              </a:lnSpc>
              <a:buFont typeface="Wingdings" panose="05000000000000000000" pitchFamily="2" charset="2"/>
              <a:buChar char="Ø"/>
            </a:pPr>
            <a:r>
              <a:rPr lang="en-US" sz="3200" dirty="0"/>
              <a:t>Peer feedback – then magazines are printed </a:t>
            </a:r>
          </a:p>
          <a:p>
            <a:pPr>
              <a:lnSpc>
                <a:spcPct val="90000"/>
              </a:lnSpc>
            </a:pPr>
            <a:r>
              <a:rPr lang="en-US" dirty="0"/>
              <a:t>Phase 2:</a:t>
            </a:r>
          </a:p>
          <a:p>
            <a:pPr marL="685800" lvl="1" indent="-457200">
              <a:lnSpc>
                <a:spcPct val="90000"/>
              </a:lnSpc>
              <a:buFont typeface="Wingdings" panose="05000000000000000000" pitchFamily="2" charset="2"/>
              <a:buChar char="Ø"/>
            </a:pPr>
            <a:r>
              <a:rPr lang="en-US" sz="3200" dirty="0"/>
              <a:t>Students use Chat GPT to write the same articles. They only feed content requests in keywords and required text length matching their own articles. Ss then create a second issue of their magazines using the AI texts.</a:t>
            </a:r>
          </a:p>
          <a:p>
            <a:pPr>
              <a:lnSpc>
                <a:spcPct val="90000"/>
              </a:lnSpc>
            </a:pPr>
            <a:r>
              <a:rPr lang="en-US" dirty="0"/>
              <a:t>Phase 3: Reading and comparing the magazines: Which of the articles do you prefer? Why?</a:t>
            </a:r>
          </a:p>
          <a:p>
            <a:pPr marL="685800" lvl="1" indent="-457200" algn="ctr">
              <a:lnSpc>
                <a:spcPct val="90000"/>
              </a:lnSpc>
              <a:buFont typeface="Wingdings" panose="05000000000000000000" pitchFamily="2" charset="2"/>
              <a:buChar char="Ø"/>
            </a:pPr>
            <a:endParaRPr lang="en-US" sz="1500" dirty="0"/>
          </a:p>
          <a:p>
            <a:pPr marL="457200" indent="-457200" algn="ctr">
              <a:lnSpc>
                <a:spcPct val="90000"/>
              </a:lnSpc>
              <a:buFont typeface="Arial" panose="020B0604020202020204" pitchFamily="34" charset="0"/>
              <a:buChar char="•"/>
            </a:pPr>
            <a:endParaRPr lang="en-US" sz="1500" dirty="0"/>
          </a:p>
          <a:p>
            <a:pPr marL="457200" indent="-457200" algn="ctr">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3645880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7F10-1FD3-DA00-9814-CE70FA210186}"/>
              </a:ext>
            </a:extLst>
          </p:cNvPr>
          <p:cNvSpPr>
            <a:spLocks noGrp="1"/>
          </p:cNvSpPr>
          <p:nvPr>
            <p:ph type="title"/>
          </p:nvPr>
        </p:nvSpPr>
        <p:spPr/>
        <p:txBody>
          <a:bodyPr/>
          <a:lstStyle/>
          <a:p>
            <a:r>
              <a:rPr lang="en-US" dirty="0"/>
              <a:t>Discussion Phase: Advantages and Disadvantages of AI</a:t>
            </a:r>
            <a:endParaRPr lang="en-AT" dirty="0"/>
          </a:p>
        </p:txBody>
      </p:sp>
      <p:pic>
        <p:nvPicPr>
          <p:cNvPr id="5" name="Content Placeholder 4">
            <a:extLst>
              <a:ext uri="{FF2B5EF4-FFF2-40B4-BE49-F238E27FC236}">
                <a16:creationId xmlns:a16="http://schemas.microsoft.com/office/drawing/2014/main" id="{98A9EC5E-4965-DFDB-B3CA-C5A81A39BD2C}"/>
              </a:ext>
            </a:extLst>
          </p:cNvPr>
          <p:cNvPicPr>
            <a:picLocks noGrp="1" noChangeAspect="1"/>
          </p:cNvPicPr>
          <p:nvPr>
            <p:ph idx="1"/>
          </p:nvPr>
        </p:nvPicPr>
        <p:blipFill>
          <a:blip r:embed="rId2"/>
          <a:stretch>
            <a:fillRect/>
          </a:stretch>
        </p:blipFill>
        <p:spPr>
          <a:xfrm>
            <a:off x="1020763" y="2602029"/>
            <a:ext cx="10333037" cy="2801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46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hlinkClick r:id="rId2"/>
            <a:extLst>
              <a:ext uri="{FF2B5EF4-FFF2-40B4-BE49-F238E27FC236}">
                <a16:creationId xmlns:a16="http://schemas.microsoft.com/office/drawing/2014/main" id="{785D4276-31DD-2CAD-9C94-57889DBB67E2}"/>
              </a:ext>
            </a:extLst>
          </p:cNvPr>
          <p:cNvPicPr>
            <a:picLocks noChangeAspect="1"/>
          </p:cNvPicPr>
          <p:nvPr/>
        </p:nvPicPr>
        <p:blipFill rotWithShape="1">
          <a:blip r:embed="rId3">
            <a:extLst>
              <a:ext uri="{28A0092B-C50C-407E-A947-70E740481C1C}">
                <a14:useLocalDpi xmlns:a14="http://schemas.microsoft.com/office/drawing/2010/main" val="0"/>
              </a:ext>
            </a:extLst>
          </a:blip>
          <a:srcRect l="4680" r="5756"/>
          <a:stretch/>
        </p:blipFill>
        <p:spPr>
          <a:xfrm>
            <a:off x="4561582" y="404592"/>
            <a:ext cx="7177672" cy="5810149"/>
          </a:xfrm>
          <a:custGeom>
            <a:avLst/>
            <a:gdLst/>
            <a:ahLst/>
            <a:cxnLst/>
            <a:rect l="l" t="t" r="r" b="b"/>
            <a:pathLst>
              <a:path w="7401982" h="6180550">
                <a:moveTo>
                  <a:pt x="468623" y="34"/>
                </a:moveTo>
                <a:cubicBezTo>
                  <a:pt x="635980" y="409"/>
                  <a:pt x="845682" y="3920"/>
                  <a:pt x="1032947" y="8815"/>
                </a:cubicBezTo>
                <a:lnTo>
                  <a:pt x="6362252" y="38273"/>
                </a:lnTo>
                <a:lnTo>
                  <a:pt x="7392971" y="78157"/>
                </a:lnTo>
                <a:cubicBezTo>
                  <a:pt x="7425268" y="2113988"/>
                  <a:pt x="7360673" y="4125596"/>
                  <a:pt x="7356636" y="6149315"/>
                </a:cubicBezTo>
                <a:lnTo>
                  <a:pt x="7156946" y="6148904"/>
                </a:lnTo>
                <a:lnTo>
                  <a:pt x="1149311" y="6180550"/>
                </a:lnTo>
                <a:cubicBezTo>
                  <a:pt x="670432" y="6151091"/>
                  <a:pt x="328375" y="6180551"/>
                  <a:pt x="0" y="6151091"/>
                </a:cubicBezTo>
                <a:cubicBezTo>
                  <a:pt x="20775" y="3685334"/>
                  <a:pt x="-22804" y="1383584"/>
                  <a:pt x="68412" y="126652"/>
                </a:cubicBezTo>
                <a:cubicBezTo>
                  <a:pt x="76255" y="-27768"/>
                  <a:pt x="69755" y="22759"/>
                  <a:pt x="227100" y="3120"/>
                </a:cubicBezTo>
                <a:cubicBezTo>
                  <a:pt x="283036" y="711"/>
                  <a:pt x="368207" y="-192"/>
                  <a:pt x="468623" y="34"/>
                </a:cubicBezTo>
                <a:close/>
              </a:path>
            </a:pathLst>
          </a:custGeom>
        </p:spPr>
      </p:pic>
      <p:sp>
        <p:nvSpPr>
          <p:cNvPr id="2" name="Title 1">
            <a:extLst>
              <a:ext uri="{FF2B5EF4-FFF2-40B4-BE49-F238E27FC236}">
                <a16:creationId xmlns:a16="http://schemas.microsoft.com/office/drawing/2014/main" id="{D43DC739-C640-8B5C-18C0-0873CCD7BB73}"/>
              </a:ext>
            </a:extLst>
          </p:cNvPr>
          <p:cNvSpPr>
            <a:spLocks noGrp="1"/>
          </p:cNvSpPr>
          <p:nvPr>
            <p:ph type="title"/>
          </p:nvPr>
        </p:nvSpPr>
        <p:spPr>
          <a:xfrm>
            <a:off x="863601" y="750899"/>
            <a:ext cx="3288851" cy="2046090"/>
          </a:xfrm>
        </p:spPr>
        <p:txBody>
          <a:bodyPr>
            <a:normAutofit/>
          </a:bodyPr>
          <a:lstStyle/>
          <a:p>
            <a:pPr algn="ctr"/>
            <a:r>
              <a:rPr lang="en-US" dirty="0"/>
              <a:t>4f Magazines</a:t>
            </a:r>
            <a:br>
              <a:rPr lang="en-US" dirty="0"/>
            </a:br>
            <a:r>
              <a:rPr lang="en-US" dirty="0"/>
              <a:t>and AI-Versions</a:t>
            </a:r>
            <a:endParaRPr lang="en-AT" dirty="0"/>
          </a:p>
        </p:txBody>
      </p:sp>
      <p:sp>
        <p:nvSpPr>
          <p:cNvPr id="3" name="Content Placeholder 2">
            <a:extLst>
              <a:ext uri="{FF2B5EF4-FFF2-40B4-BE49-F238E27FC236}">
                <a16:creationId xmlns:a16="http://schemas.microsoft.com/office/drawing/2014/main" id="{7888654D-B1C6-D5A9-A6E9-B8D405AB086E}"/>
              </a:ext>
            </a:extLst>
          </p:cNvPr>
          <p:cNvSpPr>
            <a:spLocks noGrp="1"/>
          </p:cNvSpPr>
          <p:nvPr>
            <p:ph idx="1"/>
          </p:nvPr>
        </p:nvSpPr>
        <p:spPr>
          <a:xfrm>
            <a:off x="863601" y="2741652"/>
            <a:ext cx="3012735" cy="726616"/>
          </a:xfrm>
        </p:spPr>
        <p:txBody>
          <a:bodyPr anchor="ctr">
            <a:normAutofit/>
          </a:bodyPr>
          <a:lstStyle/>
          <a:p>
            <a:pPr algn="ctr"/>
            <a:r>
              <a:rPr lang="en-US" sz="1800" dirty="0">
                <a:hlinkClick r:id="rId2"/>
              </a:rPr>
              <a:t>https://read.bookcreator.com/library/-NXeyhk7xV3qqGOTbpJk</a:t>
            </a:r>
            <a:endParaRPr lang="en-US" sz="1800" dirty="0"/>
          </a:p>
          <a:p>
            <a:pPr algn="ctr"/>
            <a:endParaRPr lang="en-AT" dirty="0"/>
          </a:p>
        </p:txBody>
      </p:sp>
      <p:pic>
        <p:nvPicPr>
          <p:cNvPr id="7" name="Picture 6">
            <a:extLst>
              <a:ext uri="{FF2B5EF4-FFF2-40B4-BE49-F238E27FC236}">
                <a16:creationId xmlns:a16="http://schemas.microsoft.com/office/drawing/2014/main" id="{0D2A3FBF-05F5-E205-BF47-8AA2425B8757}"/>
              </a:ext>
            </a:extLst>
          </p:cNvPr>
          <p:cNvPicPr>
            <a:picLocks noChangeAspect="1"/>
          </p:cNvPicPr>
          <p:nvPr/>
        </p:nvPicPr>
        <p:blipFill>
          <a:blip r:embed="rId4"/>
          <a:stretch>
            <a:fillRect/>
          </a:stretch>
        </p:blipFill>
        <p:spPr>
          <a:xfrm>
            <a:off x="839802" y="3198677"/>
            <a:ext cx="2604864" cy="26830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44442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6DB2-0039-5A2B-3050-5823EF56A8D4}"/>
              </a:ext>
            </a:extLst>
          </p:cNvPr>
          <p:cNvSpPr>
            <a:spLocks noGrp="1"/>
          </p:cNvSpPr>
          <p:nvPr>
            <p:ph type="title"/>
          </p:nvPr>
        </p:nvSpPr>
        <p:spPr>
          <a:xfrm>
            <a:off x="664737" y="578514"/>
            <a:ext cx="10333075" cy="837822"/>
          </a:xfrm>
        </p:spPr>
        <p:txBody>
          <a:bodyPr/>
          <a:lstStyle/>
          <a:p>
            <a:r>
              <a:rPr lang="en-US" dirty="0"/>
              <a:t>Describing pictures or scenes</a:t>
            </a:r>
            <a:endParaRPr lang="en-AT" dirty="0"/>
          </a:p>
        </p:txBody>
      </p:sp>
      <p:sp>
        <p:nvSpPr>
          <p:cNvPr id="3" name="Content Placeholder 2">
            <a:extLst>
              <a:ext uri="{FF2B5EF4-FFF2-40B4-BE49-F238E27FC236}">
                <a16:creationId xmlns:a16="http://schemas.microsoft.com/office/drawing/2014/main" id="{C22E9829-5821-B19A-DFFA-CD273CAF2FB6}"/>
              </a:ext>
            </a:extLst>
          </p:cNvPr>
          <p:cNvSpPr>
            <a:spLocks noGrp="1"/>
          </p:cNvSpPr>
          <p:nvPr>
            <p:ph sz="half" idx="1"/>
          </p:nvPr>
        </p:nvSpPr>
        <p:spPr>
          <a:xfrm>
            <a:off x="614253" y="1495206"/>
            <a:ext cx="6212336" cy="4804584"/>
          </a:xfrm>
        </p:spPr>
        <p:txBody>
          <a:bodyPr>
            <a:noAutofit/>
          </a:bodyPr>
          <a:lstStyle/>
          <a:p>
            <a:r>
              <a:rPr lang="en-US" sz="2400" dirty="0"/>
              <a:t>My bedroom is my favorite place in my house. It's where I sleep and play. When you first walk in, you see my bed. It's big and cozy with soft blankets and pillows. I have a colorful rug on the floor that feels nice under my feet. </a:t>
            </a:r>
          </a:p>
          <a:p>
            <a:r>
              <a:rPr lang="en-US" sz="2400" dirty="0"/>
              <a:t>There's a big window with curtains that let sunlight in during the day. I have posters of my favorite bands and movies on the walls. My desk is near the window. It's where I do my homework and draw pictures. I have shelves filled with books and toys. </a:t>
            </a:r>
          </a:p>
          <a:p>
            <a:r>
              <a:rPr lang="en-US" sz="2400" dirty="0"/>
              <a:t>In one corner, there's a small bean bag chair where I like to sit and read. Next to it is a toy box filled with games and puzzles. I also have a closet where I keep my clothes and shoes neatly organized.</a:t>
            </a:r>
          </a:p>
          <a:p>
            <a:r>
              <a:rPr lang="en-US" sz="2400" dirty="0"/>
              <a:t>Overall, my bedroom is a comfy and fun place where I can relax and be myself.</a:t>
            </a:r>
            <a:endParaRPr lang="en-AT" sz="2400" dirty="0"/>
          </a:p>
        </p:txBody>
      </p:sp>
      <p:pic>
        <p:nvPicPr>
          <p:cNvPr id="6" name="Content Placeholder 5">
            <a:extLst>
              <a:ext uri="{FF2B5EF4-FFF2-40B4-BE49-F238E27FC236}">
                <a16:creationId xmlns:a16="http://schemas.microsoft.com/office/drawing/2014/main" id="{070CD24B-790C-7DE8-4102-367BAB59A25D}"/>
              </a:ext>
            </a:extLst>
          </p:cNvPr>
          <p:cNvPicPr>
            <a:picLocks noGrp="1" noChangeAspect="1"/>
          </p:cNvPicPr>
          <p:nvPr>
            <p:ph sz="half" idx="2"/>
          </p:nvPr>
        </p:nvPicPr>
        <p:blipFill>
          <a:blip r:embed="rId2"/>
          <a:stretch>
            <a:fillRect/>
          </a:stretch>
        </p:blipFill>
        <p:spPr>
          <a:xfrm>
            <a:off x="7494878" y="2325605"/>
            <a:ext cx="3973513" cy="3973513"/>
          </a:xfrm>
        </p:spPr>
      </p:pic>
      <p:sp>
        <p:nvSpPr>
          <p:cNvPr id="7" name="TextBox 6">
            <a:extLst>
              <a:ext uri="{FF2B5EF4-FFF2-40B4-BE49-F238E27FC236}">
                <a16:creationId xmlns:a16="http://schemas.microsoft.com/office/drawing/2014/main" id="{4988C15D-E5B0-5435-E65B-3C67D42A9533}"/>
              </a:ext>
            </a:extLst>
          </p:cNvPr>
          <p:cNvSpPr txBox="1"/>
          <p:nvPr/>
        </p:nvSpPr>
        <p:spPr>
          <a:xfrm>
            <a:off x="6673026" y="677075"/>
            <a:ext cx="4795365" cy="1569660"/>
          </a:xfrm>
          <a:prstGeom prst="rect">
            <a:avLst/>
          </a:prstGeom>
          <a:solidFill>
            <a:schemeClr val="accent6">
              <a:lumMod val="20000"/>
              <a:lumOff val="80000"/>
            </a:schemeClr>
          </a:solidFill>
        </p:spPr>
        <p:txBody>
          <a:bodyPr wrap="square" rtlCol="0">
            <a:spAutoFit/>
          </a:bodyPr>
          <a:lstStyle/>
          <a:p>
            <a:r>
              <a:rPr lang="en-US" sz="1600" dirty="0">
                <a:latin typeface="Aptos Display" panose="020B0004020202020204" pitchFamily="34" charset="0"/>
              </a:rPr>
              <a:t>Task: </a:t>
            </a:r>
          </a:p>
          <a:p>
            <a:r>
              <a:rPr lang="en-US" sz="1600" dirty="0">
                <a:latin typeface="Aptos Display" panose="020B0004020202020204" pitchFamily="34" charset="0"/>
              </a:rPr>
              <a:t>1. Describe your bedroom in detail.</a:t>
            </a:r>
          </a:p>
          <a:p>
            <a:r>
              <a:rPr lang="en-US" sz="1600" dirty="0">
                <a:latin typeface="Aptos Display" panose="020B0004020202020204" pitchFamily="34" charset="0"/>
              </a:rPr>
              <a:t>2. Then ask AI to draw a picture. (I have used </a:t>
            </a:r>
            <a:r>
              <a:rPr lang="en-US" sz="1600" dirty="0" err="1">
                <a:latin typeface="Aptos Display" panose="020B0004020202020204" pitchFamily="34" charset="0"/>
              </a:rPr>
              <a:t>fobizz</a:t>
            </a:r>
            <a:r>
              <a:rPr lang="en-US" sz="1600" dirty="0">
                <a:latin typeface="Aptos Display" panose="020B0004020202020204" pitchFamily="34" charset="0"/>
              </a:rPr>
              <a:t> here)</a:t>
            </a:r>
          </a:p>
          <a:p>
            <a:r>
              <a:rPr lang="en-US" sz="1600" dirty="0">
                <a:latin typeface="Aptos Display" panose="020B0004020202020204" pitchFamily="34" charset="0"/>
              </a:rPr>
              <a:t>3. Check if the picture is correct and write down all the mistakes: e.g.: The curtains in the picture are red, but my curtains are green.</a:t>
            </a:r>
            <a:endParaRPr lang="en-AT" dirty="0"/>
          </a:p>
        </p:txBody>
      </p:sp>
    </p:spTree>
    <p:extLst>
      <p:ext uri="{BB962C8B-B14F-4D97-AF65-F5344CB8AC3E}">
        <p14:creationId xmlns:p14="http://schemas.microsoft.com/office/powerpoint/2010/main" val="2971898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CDD1E6DB-C9A3-B711-5A76-4E04FB8975B1}"/>
            </a:ext>
          </a:extLst>
        </p:cNvPr>
        <p:cNvGrpSpPr/>
        <p:nvPr/>
      </p:nvGrpSpPr>
      <p:grpSpPr>
        <a:xfrm>
          <a:off x="0" y="0"/>
          <a:ext cx="0" cy="0"/>
          <a:chOff x="0" y="0"/>
          <a:chExt cx="0" cy="0"/>
        </a:xfrm>
      </p:grpSpPr>
      <p:sp>
        <p:nvSpPr>
          <p:cNvPr id="19" name="Freeform: Shape 1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2" name="Rectangle 21">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BB50AD7-8C14-CFC8-05AA-274E771DB95E}"/>
              </a:ext>
            </a:extLst>
          </p:cNvPr>
          <p:cNvSpPr>
            <a:spLocks noGrp="1"/>
          </p:cNvSpPr>
          <p:nvPr>
            <p:ph type="title"/>
          </p:nvPr>
        </p:nvSpPr>
        <p:spPr>
          <a:xfrm>
            <a:off x="8151549" y="1407381"/>
            <a:ext cx="3330106" cy="2904121"/>
          </a:xfrm>
        </p:spPr>
        <p:txBody>
          <a:bodyPr vert="horz" lIns="91440" tIns="45720" rIns="91440" bIns="45720" rtlCol="0" anchor="ctr">
            <a:normAutofit fontScale="90000"/>
          </a:bodyPr>
          <a:lstStyle/>
          <a:p>
            <a:pPr algn="ctr"/>
            <a:r>
              <a:rPr lang="en-US" dirty="0"/>
              <a:t>Describing pictures or scenes</a:t>
            </a:r>
            <a:br>
              <a:rPr lang="en-US" dirty="0"/>
            </a:b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E59BEAF6-D4AB-59ED-25E4-D4C40121CA05}"/>
              </a:ext>
            </a:extLst>
          </p:cNvPr>
          <p:cNvPicPr>
            <a:picLocks noGrp="1" noChangeAspect="1"/>
          </p:cNvPicPr>
          <p:nvPr>
            <p:ph sz="half" idx="1"/>
          </p:nvPr>
        </p:nvPicPr>
        <p:blipFill>
          <a:blip r:embed="rId2"/>
          <a:stretch>
            <a:fillRect/>
          </a:stretch>
        </p:blipFill>
        <p:spPr>
          <a:xfrm>
            <a:off x="710344" y="906890"/>
            <a:ext cx="6917251" cy="4807489"/>
          </a:xfrm>
          <a:prstGeom prst="rect">
            <a:avLst/>
          </a:prstGeom>
        </p:spPr>
      </p:pic>
      <p:sp>
        <p:nvSpPr>
          <p:cNvPr id="20" name="Freeform: Shape 19">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09F4AEA9-5C10-C10C-AFC2-DCD4FF7E72D0}"/>
              </a:ext>
            </a:extLst>
          </p:cNvPr>
          <p:cNvSpPr txBox="1"/>
          <p:nvPr/>
        </p:nvSpPr>
        <p:spPr>
          <a:xfrm>
            <a:off x="2854261" y="5826986"/>
            <a:ext cx="5601162" cy="307777"/>
          </a:xfrm>
          <a:prstGeom prst="rect">
            <a:avLst/>
          </a:prstGeom>
          <a:noFill/>
        </p:spPr>
        <p:txBody>
          <a:bodyPr wrap="square" rtlCol="0">
            <a:spAutoFit/>
          </a:bodyPr>
          <a:lstStyle/>
          <a:p>
            <a:r>
              <a:rPr lang="en-US" sz="1400" dirty="0">
                <a:hlinkClick r:id="rId3"/>
              </a:rPr>
              <a:t>https://www.polzleitner.com/epep/0-AI-project/sample-units-for-teaching/holiday-pictures-future-and-past.docx</a:t>
            </a:r>
            <a:endParaRPr lang="en-AT" sz="1400" dirty="0"/>
          </a:p>
        </p:txBody>
      </p:sp>
    </p:spTree>
    <p:extLst>
      <p:ext uri="{BB962C8B-B14F-4D97-AF65-F5344CB8AC3E}">
        <p14:creationId xmlns:p14="http://schemas.microsoft.com/office/powerpoint/2010/main" val="2459752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riting on a notepad">
            <a:extLst>
              <a:ext uri="{FF2B5EF4-FFF2-40B4-BE49-F238E27FC236}">
                <a16:creationId xmlns:a16="http://schemas.microsoft.com/office/drawing/2014/main" id="{8691848A-31C8-C992-423F-E688963197C7}"/>
              </a:ext>
            </a:extLst>
          </p:cNvPr>
          <p:cNvPicPr>
            <a:picLocks noChangeAspect="1"/>
          </p:cNvPicPr>
          <p:nvPr/>
        </p:nvPicPr>
        <p:blipFill>
          <a:blip r:embed="rId2"/>
          <a:srcRect t="16491" b="12531"/>
          <a:stretch/>
        </p:blipFill>
        <p:spPr>
          <a:xfrm>
            <a:off x="20" y="10"/>
            <a:ext cx="12191980" cy="6857990"/>
          </a:xfrm>
          <a:prstGeom prst="rect">
            <a:avLst/>
          </a:prstGeom>
        </p:spPr>
      </p:pic>
      <p:sp>
        <p:nvSpPr>
          <p:cNvPr id="2" name="Title 1">
            <a:extLst>
              <a:ext uri="{FF2B5EF4-FFF2-40B4-BE49-F238E27FC236}">
                <a16:creationId xmlns:a16="http://schemas.microsoft.com/office/drawing/2014/main" id="{8B4EDB07-5948-6200-00FA-B3F7A8CAAD37}"/>
              </a:ext>
            </a:extLst>
          </p:cNvPr>
          <p:cNvSpPr>
            <a:spLocks noGrp="1"/>
          </p:cNvSpPr>
          <p:nvPr>
            <p:ph type="ctrTitle"/>
          </p:nvPr>
        </p:nvSpPr>
        <p:spPr>
          <a:xfrm>
            <a:off x="1600200" y="2386744"/>
            <a:ext cx="8991600" cy="1645920"/>
          </a:xfrm>
          <a:solidFill>
            <a:schemeClr val="tx1">
              <a:alpha val="80000"/>
            </a:schemeClr>
          </a:solidFill>
          <a:ln>
            <a:solidFill>
              <a:schemeClr val="bg1">
                <a:lumMod val="75000"/>
                <a:lumOff val="25000"/>
              </a:schemeClr>
            </a:solidFill>
          </a:ln>
        </p:spPr>
        <p:txBody>
          <a:bodyPr>
            <a:normAutofit/>
          </a:bodyPr>
          <a:lstStyle/>
          <a:p>
            <a:r>
              <a:rPr lang="en-US">
                <a:solidFill>
                  <a:schemeClr val="bg1">
                    <a:lumMod val="85000"/>
                    <a:lumOff val="15000"/>
                  </a:schemeClr>
                </a:solidFill>
              </a:rPr>
              <a:t>Writing Feedback given by </a:t>
            </a:r>
            <a:br>
              <a:rPr lang="en-US">
                <a:solidFill>
                  <a:schemeClr val="bg1">
                    <a:lumMod val="85000"/>
                    <a:lumOff val="15000"/>
                  </a:schemeClr>
                </a:solidFill>
              </a:rPr>
            </a:br>
            <a:r>
              <a:rPr lang="en-US">
                <a:solidFill>
                  <a:schemeClr val="bg1">
                    <a:lumMod val="85000"/>
                    <a:lumOff val="15000"/>
                  </a:schemeClr>
                </a:solidFill>
              </a:rPr>
              <a:t>AI tools </a:t>
            </a:r>
            <a:endParaRPr lang="en-AT">
              <a:solidFill>
                <a:schemeClr val="bg1">
                  <a:lumMod val="85000"/>
                  <a:lumOff val="15000"/>
                </a:schemeClr>
              </a:solidFill>
            </a:endParaRPr>
          </a:p>
        </p:txBody>
      </p:sp>
    </p:spTree>
    <p:extLst>
      <p:ext uri="{BB962C8B-B14F-4D97-AF65-F5344CB8AC3E}">
        <p14:creationId xmlns:p14="http://schemas.microsoft.com/office/powerpoint/2010/main" val="42344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2476-9072-689F-A4E0-2D37171F402F}"/>
              </a:ext>
            </a:extLst>
          </p:cNvPr>
          <p:cNvSpPr>
            <a:spLocks noGrp="1"/>
          </p:cNvSpPr>
          <p:nvPr>
            <p:ph type="title"/>
          </p:nvPr>
        </p:nvSpPr>
        <p:spPr/>
        <p:txBody>
          <a:bodyPr/>
          <a:lstStyle/>
          <a:p>
            <a:r>
              <a:rPr lang="en-US" dirty="0" err="1"/>
              <a:t>Textüberarbeitung</a:t>
            </a:r>
            <a:r>
              <a:rPr lang="en-US" dirty="0"/>
              <a:t> </a:t>
            </a:r>
            <a:r>
              <a:rPr lang="en-US" dirty="0" err="1"/>
              <a:t>mit</a:t>
            </a:r>
            <a:r>
              <a:rPr lang="en-US" dirty="0"/>
              <a:t> </a:t>
            </a:r>
            <a:r>
              <a:rPr lang="en-US" dirty="0" err="1"/>
              <a:t>DeepL</a:t>
            </a:r>
            <a:r>
              <a:rPr lang="en-US" dirty="0"/>
              <a:t> Write</a:t>
            </a:r>
            <a:endParaRPr lang="en-AT" dirty="0"/>
          </a:p>
        </p:txBody>
      </p:sp>
      <p:sp>
        <p:nvSpPr>
          <p:cNvPr id="3" name="Content Placeholder 2">
            <a:extLst>
              <a:ext uri="{FF2B5EF4-FFF2-40B4-BE49-F238E27FC236}">
                <a16:creationId xmlns:a16="http://schemas.microsoft.com/office/drawing/2014/main" id="{8CA73699-3E91-DB43-36D5-EDA9D2619F32}"/>
              </a:ext>
            </a:extLst>
          </p:cNvPr>
          <p:cNvSpPr>
            <a:spLocks noGrp="1"/>
          </p:cNvSpPr>
          <p:nvPr>
            <p:ph sz="half" idx="1"/>
          </p:nvPr>
        </p:nvSpPr>
        <p:spPr/>
        <p:txBody>
          <a:bodyPr>
            <a:normAutofit fontScale="47500" lnSpcReduction="20000"/>
          </a:bodyPr>
          <a:lstStyle/>
          <a:p>
            <a:r>
              <a:rPr lang="de-DE" dirty="0"/>
              <a:t>Titel: Meine komische </a:t>
            </a:r>
            <a:r>
              <a:rPr lang="de-DE" dirty="0" err="1"/>
              <a:t>Nachberin</a:t>
            </a:r>
            <a:endParaRPr lang="de-DE" dirty="0"/>
          </a:p>
          <a:p>
            <a:r>
              <a:rPr lang="de-DE" dirty="0"/>
              <a:t>Also, ich hab da diese Nachbarin. Sie ist echt seltsam. Ihr Name ist Frau Müller, glaub ich. Jedenfalls sieht sie immer aus wie ein Vogelscheuche. Ihre Haare sind so wirr, als hätte sie seit Jahren keinem Kamm mehr benutzt. Und ihre Kleidung! Sie trägt immer diese langen, flatternden Röcke, die total altmodisch aussehen. Man könnte denken, sie ist direkt aus dem Mittelalter heraus gekommen.</a:t>
            </a:r>
          </a:p>
          <a:p>
            <a:r>
              <a:rPr lang="de-DE" dirty="0"/>
              <a:t>Außerdem spricht sie komisch. Ihr Akzent klingt, als würde sie aus einem anderem Land kommen, obwohl sie hier schon immer gelebt hat. Und sie redet auch mit sich selber, ständig! Manchmal höre ich sie durch die dünnen Wände murmeln, als würde sie mit unsichtbaren Freunden sprechen. Das ist echt gruselig.</a:t>
            </a:r>
          </a:p>
          <a:p>
            <a:r>
              <a:rPr lang="de-DE" dirty="0"/>
              <a:t>Aber das Schlimmste ist ihr Garten. Der sieht aus wie ein Dschungel! Überall wuchert Unkraut, und die Pflanzen sehen aus, als hätten sie schon bessere Tage gesehen. Manchmal glaube ich, dass sie mit ihren Pflanzen spricht, denn ich sehe sie oft dabei, wie sie leise zu den Blumen flüstert. Wer weiß, was sie denen erzählt.</a:t>
            </a:r>
          </a:p>
          <a:p>
            <a:r>
              <a:rPr lang="de-DE" dirty="0"/>
              <a:t>Insgesamt ist Frau Müller echt ein komischer Vogel. Ich versuche, ihr aus dem Weg zu gehen, wann immer ich kann. Man weiß nie, was in ihrem verwunschenem Garten passiert, oder was sie sich sonst so ausdenkt.</a:t>
            </a:r>
            <a:endParaRPr lang="en-AT" dirty="0"/>
          </a:p>
        </p:txBody>
      </p:sp>
      <p:pic>
        <p:nvPicPr>
          <p:cNvPr id="6" name="Content Placeholder 5">
            <a:extLst>
              <a:ext uri="{FF2B5EF4-FFF2-40B4-BE49-F238E27FC236}">
                <a16:creationId xmlns:a16="http://schemas.microsoft.com/office/drawing/2014/main" id="{8888A489-0D4E-7598-6E7B-FB2513A3DBDD}"/>
              </a:ext>
            </a:extLst>
          </p:cNvPr>
          <p:cNvPicPr>
            <a:picLocks noGrp="1" noChangeAspect="1"/>
          </p:cNvPicPr>
          <p:nvPr>
            <p:ph sz="half" idx="2"/>
          </p:nvPr>
        </p:nvPicPr>
        <p:blipFill>
          <a:blip r:embed="rId2"/>
          <a:stretch>
            <a:fillRect/>
          </a:stretch>
        </p:blipFill>
        <p:spPr>
          <a:xfrm>
            <a:off x="7955502" y="857097"/>
            <a:ext cx="3554397" cy="5211689"/>
          </a:xfrm>
        </p:spPr>
      </p:pic>
      <p:sp>
        <p:nvSpPr>
          <p:cNvPr id="5" name="Arrow: Right 4">
            <a:extLst>
              <a:ext uri="{FF2B5EF4-FFF2-40B4-BE49-F238E27FC236}">
                <a16:creationId xmlns:a16="http://schemas.microsoft.com/office/drawing/2014/main" id="{0A9624E3-8D58-76C7-F021-0146A5798656}"/>
              </a:ext>
            </a:extLst>
          </p:cNvPr>
          <p:cNvSpPr/>
          <p:nvPr/>
        </p:nvSpPr>
        <p:spPr>
          <a:xfrm>
            <a:off x="5782737" y="5628073"/>
            <a:ext cx="1718582" cy="5562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hlinkClick r:id="rId3"/>
              </a:rPr>
              <a:t>DeepL</a:t>
            </a:r>
            <a:r>
              <a:rPr lang="en-US" dirty="0">
                <a:hlinkClick r:id="rId3"/>
              </a:rPr>
              <a:t>-Write</a:t>
            </a:r>
            <a:endParaRPr lang="en-AT" dirty="0"/>
          </a:p>
        </p:txBody>
      </p:sp>
    </p:spTree>
    <p:extLst>
      <p:ext uri="{BB962C8B-B14F-4D97-AF65-F5344CB8AC3E}">
        <p14:creationId xmlns:p14="http://schemas.microsoft.com/office/powerpoint/2010/main" val="74572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A204-B8D4-ECD2-75E8-81FA247CD9E5}"/>
              </a:ext>
            </a:extLst>
          </p:cNvPr>
          <p:cNvSpPr>
            <a:spLocks noGrp="1"/>
          </p:cNvSpPr>
          <p:nvPr>
            <p:ph type="title"/>
          </p:nvPr>
        </p:nvSpPr>
        <p:spPr>
          <a:xfrm>
            <a:off x="1003531" y="681369"/>
            <a:ext cx="10333075" cy="1171337"/>
          </a:xfrm>
        </p:spPr>
        <p:txBody>
          <a:bodyPr/>
          <a:lstStyle/>
          <a:p>
            <a:r>
              <a:rPr lang="en-US" dirty="0" err="1"/>
              <a:t>Deepl</a:t>
            </a:r>
            <a:r>
              <a:rPr lang="en-US" dirty="0"/>
              <a:t> Write: </a:t>
            </a:r>
            <a:r>
              <a:rPr lang="en-US" dirty="0" err="1"/>
              <a:t>Fehlerkorrekutur</a:t>
            </a:r>
            <a:r>
              <a:rPr lang="en-US" dirty="0"/>
              <a:t>, </a:t>
            </a:r>
            <a:r>
              <a:rPr lang="en-US" dirty="0" err="1"/>
              <a:t>Stil</a:t>
            </a:r>
            <a:r>
              <a:rPr lang="en-US" dirty="0"/>
              <a:t> und Register</a:t>
            </a:r>
            <a:endParaRPr lang="en-AT" dirty="0"/>
          </a:p>
        </p:txBody>
      </p:sp>
      <p:sp>
        <p:nvSpPr>
          <p:cNvPr id="3" name="Content Placeholder 2">
            <a:extLst>
              <a:ext uri="{FF2B5EF4-FFF2-40B4-BE49-F238E27FC236}">
                <a16:creationId xmlns:a16="http://schemas.microsoft.com/office/drawing/2014/main" id="{CA83899F-5951-4382-0045-DA04C8DB4B8D}"/>
              </a:ext>
            </a:extLst>
          </p:cNvPr>
          <p:cNvSpPr>
            <a:spLocks noGrp="1"/>
          </p:cNvSpPr>
          <p:nvPr>
            <p:ph sz="half" idx="1"/>
          </p:nvPr>
        </p:nvSpPr>
        <p:spPr/>
        <p:txBody>
          <a:bodyPr>
            <a:normAutofit fontScale="47500" lnSpcReduction="20000"/>
          </a:bodyPr>
          <a:lstStyle/>
          <a:p>
            <a:r>
              <a:rPr lang="en-US" dirty="0"/>
              <a:t>Dear Elias, You won’t believe what has happened to me . I have just come back from one of the biggest adventures in my life. I was on a spy mission in Dorado. We had to run away from the </a:t>
            </a:r>
            <a:r>
              <a:rPr lang="en-US" dirty="0" err="1"/>
              <a:t>doradan</a:t>
            </a:r>
            <a:r>
              <a:rPr lang="en-US" dirty="0"/>
              <a:t> secret police. with the help of Matt We had to bring </a:t>
            </a:r>
            <a:r>
              <a:rPr lang="en-US" dirty="0" err="1"/>
              <a:t>Mimla</a:t>
            </a:r>
            <a:r>
              <a:rPr lang="en-US" dirty="0"/>
              <a:t> and Haven away from the police because Haven had the computer codes </a:t>
            </a:r>
            <a:r>
              <a:rPr lang="en-US" dirty="0" err="1"/>
              <a:t>Mimla</a:t>
            </a:r>
            <a:r>
              <a:rPr lang="en-US" dirty="0"/>
              <a:t> </a:t>
            </a:r>
            <a:r>
              <a:rPr lang="en-US" dirty="0" err="1"/>
              <a:t>needed.We</a:t>
            </a:r>
            <a:r>
              <a:rPr lang="en-US" dirty="0"/>
              <a:t> had to wait for our plane in a </a:t>
            </a:r>
            <a:r>
              <a:rPr lang="en-US" dirty="0" err="1"/>
              <a:t>truck.They</a:t>
            </a:r>
            <a:r>
              <a:rPr lang="en-US" dirty="0"/>
              <a:t> throw   in everything that could be useful for us like food, a medical kit and water from the plane for us(?). Then we continued by truck. We got deeper into the desert. We had to drive on the desert roads so we would not get noticed by the secret police. After 1o minutes  we heard a BOOOOM. It was a rocket that destroyed the plane that had brought us the things. They thought we were in the plane, so they searched for us but not as much as before. We thought  about leaving the truck and  walking because then it would be harder to spot us. We continued. Then Haven got lost but we decided to let him go. Then a lot of slow planes flew above us, but they didn’t spot us. It became night and we had to sleep so we slept in one of the canyons. In the morning I woke up and I spotted a shadow - it was man who spoke with us. He asked why we were there, and we decided to tell him the truth. He </a:t>
            </a:r>
            <a:r>
              <a:rPr lang="en-US" dirty="0" err="1"/>
              <a:t>telled</a:t>
            </a:r>
            <a:r>
              <a:rPr lang="en-US" dirty="0"/>
              <a:t>  us that, the </a:t>
            </a:r>
            <a:r>
              <a:rPr lang="en-US" dirty="0" err="1"/>
              <a:t>Doradan</a:t>
            </a:r>
            <a:r>
              <a:rPr lang="en-US" dirty="0"/>
              <a:t> Police bullies them  too, and they don’t like them either. They gave us two man  that helped us escape from the desert without being spotted and we were </a:t>
            </a:r>
            <a:r>
              <a:rPr lang="en-US" dirty="0" err="1"/>
              <a:t>safe.It</a:t>
            </a:r>
            <a:r>
              <a:rPr lang="en-US" dirty="0"/>
              <a:t> was a very scary adventure, but we are alive and we don’t died  that is the best </a:t>
            </a:r>
            <a:r>
              <a:rPr lang="en-US" dirty="0" err="1"/>
              <a:t>thing.Best</a:t>
            </a:r>
            <a:r>
              <a:rPr lang="en-US" dirty="0"/>
              <a:t> regards, </a:t>
            </a:r>
            <a:r>
              <a:rPr lang="en-US" dirty="0" err="1"/>
              <a:t>Robart</a:t>
            </a:r>
            <a:endParaRPr lang="en-AT" dirty="0"/>
          </a:p>
        </p:txBody>
      </p:sp>
      <p:pic>
        <p:nvPicPr>
          <p:cNvPr id="6" name="Content Placeholder 5">
            <a:extLst>
              <a:ext uri="{FF2B5EF4-FFF2-40B4-BE49-F238E27FC236}">
                <a16:creationId xmlns:a16="http://schemas.microsoft.com/office/drawing/2014/main" id="{08718847-BD66-D05A-AA99-54BE2136B671}"/>
              </a:ext>
            </a:extLst>
          </p:cNvPr>
          <p:cNvPicPr>
            <a:picLocks noGrp="1" noChangeAspect="1"/>
          </p:cNvPicPr>
          <p:nvPr>
            <p:ph sz="half" idx="2"/>
          </p:nvPr>
        </p:nvPicPr>
        <p:blipFill>
          <a:blip r:embed="rId2"/>
          <a:stretch>
            <a:fillRect/>
          </a:stretch>
        </p:blipFill>
        <p:spPr>
          <a:xfrm>
            <a:off x="6429878" y="1852706"/>
            <a:ext cx="4741400" cy="3973513"/>
          </a:xfrm>
        </p:spPr>
      </p:pic>
    </p:spTree>
    <p:extLst>
      <p:ext uri="{BB962C8B-B14F-4D97-AF65-F5344CB8AC3E}">
        <p14:creationId xmlns:p14="http://schemas.microsoft.com/office/powerpoint/2010/main" val="250054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D91DD-DD14-B3EC-F056-8241C425E42A}"/>
              </a:ext>
            </a:extLst>
          </p:cNvPr>
          <p:cNvPicPr>
            <a:picLocks noChangeAspect="1"/>
          </p:cNvPicPr>
          <p:nvPr/>
        </p:nvPicPr>
        <p:blipFill>
          <a:blip r:embed="rId2"/>
          <a:stretch>
            <a:fillRect/>
          </a:stretch>
        </p:blipFill>
        <p:spPr>
          <a:xfrm>
            <a:off x="515471" y="1232245"/>
            <a:ext cx="10744200" cy="4765655"/>
          </a:xfrm>
          <a:prstGeom prst="rect">
            <a:avLst/>
          </a:prstGeom>
        </p:spPr>
      </p:pic>
      <p:sp>
        <p:nvSpPr>
          <p:cNvPr id="4" name="Arrow: Right 3">
            <a:extLst>
              <a:ext uri="{FF2B5EF4-FFF2-40B4-BE49-F238E27FC236}">
                <a16:creationId xmlns:a16="http://schemas.microsoft.com/office/drawing/2014/main" id="{8C4126EC-16F3-F474-A8FC-4CE75E4C0459}"/>
              </a:ext>
            </a:extLst>
          </p:cNvPr>
          <p:cNvSpPr/>
          <p:nvPr/>
        </p:nvSpPr>
        <p:spPr>
          <a:xfrm rot="1291226">
            <a:off x="9693771" y="1834388"/>
            <a:ext cx="701305" cy="315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nvGrpSpPr>
          <p:cNvPr id="10" name="Group 9">
            <a:extLst>
              <a:ext uri="{FF2B5EF4-FFF2-40B4-BE49-F238E27FC236}">
                <a16:creationId xmlns:a16="http://schemas.microsoft.com/office/drawing/2014/main" id="{5E5D157B-EBB6-5332-E698-C49282C0EB04}"/>
              </a:ext>
            </a:extLst>
          </p:cNvPr>
          <p:cNvGrpSpPr/>
          <p:nvPr/>
        </p:nvGrpSpPr>
        <p:grpSpPr>
          <a:xfrm>
            <a:off x="5896066" y="2397127"/>
            <a:ext cx="3240360" cy="2075040"/>
            <a:chOff x="5896066" y="2397127"/>
            <a:chExt cx="3240360" cy="207504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82BFD20-A681-5B2F-FDFB-4D3A47C7914E}"/>
                    </a:ext>
                  </a:extLst>
                </p14:cNvPr>
                <p14:cNvContentPartPr/>
                <p14:nvPr/>
              </p14:nvContentPartPr>
              <p14:xfrm>
                <a:off x="6153106" y="2397127"/>
                <a:ext cx="2893680" cy="1071720"/>
              </p14:xfrm>
            </p:contentPart>
          </mc:Choice>
          <mc:Fallback xmlns="">
            <p:pic>
              <p:nvPicPr>
                <p:cNvPr id="8" name="Ink 7">
                  <a:extLst>
                    <a:ext uri="{FF2B5EF4-FFF2-40B4-BE49-F238E27FC236}">
                      <a16:creationId xmlns:a16="http://schemas.microsoft.com/office/drawing/2014/main" id="{582BFD20-A681-5B2F-FDFB-4D3A47C7914E}"/>
                    </a:ext>
                  </a:extLst>
                </p:cNvPr>
                <p:cNvPicPr/>
                <p:nvPr/>
              </p:nvPicPr>
              <p:blipFill>
                <a:blip r:embed="rId4"/>
                <a:stretch>
                  <a:fillRect/>
                </a:stretch>
              </p:blipFill>
              <p:spPr>
                <a:xfrm>
                  <a:off x="6144466" y="2388127"/>
                  <a:ext cx="2911320" cy="108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3EDF6F6-C37A-AB67-FAAB-C80468006D7F}"/>
                    </a:ext>
                  </a:extLst>
                </p14:cNvPr>
                <p14:cNvContentPartPr/>
                <p14:nvPr/>
              </p14:nvContentPartPr>
              <p14:xfrm>
                <a:off x="5896066" y="3540487"/>
                <a:ext cx="3240360" cy="931680"/>
              </p14:xfrm>
            </p:contentPart>
          </mc:Choice>
          <mc:Fallback xmlns="">
            <p:pic>
              <p:nvPicPr>
                <p:cNvPr id="9" name="Ink 8">
                  <a:extLst>
                    <a:ext uri="{FF2B5EF4-FFF2-40B4-BE49-F238E27FC236}">
                      <a16:creationId xmlns:a16="http://schemas.microsoft.com/office/drawing/2014/main" id="{D3EDF6F6-C37A-AB67-FAAB-C80468006D7F}"/>
                    </a:ext>
                  </a:extLst>
                </p:cNvPr>
                <p:cNvPicPr/>
                <p:nvPr/>
              </p:nvPicPr>
              <p:blipFill>
                <a:blip r:embed="rId6"/>
                <a:stretch>
                  <a:fillRect/>
                </a:stretch>
              </p:blipFill>
              <p:spPr>
                <a:xfrm>
                  <a:off x="5887426" y="3531487"/>
                  <a:ext cx="3258000" cy="949320"/>
                </a:xfrm>
                <a:prstGeom prst="rect">
                  <a:avLst/>
                </a:prstGeom>
              </p:spPr>
            </p:pic>
          </mc:Fallback>
        </mc:AlternateContent>
      </p:grpSp>
      <p:pic>
        <p:nvPicPr>
          <p:cNvPr id="2" name="Picture 1">
            <a:extLst>
              <a:ext uri="{FF2B5EF4-FFF2-40B4-BE49-F238E27FC236}">
                <a16:creationId xmlns:a16="http://schemas.microsoft.com/office/drawing/2014/main" id="{CD879882-2872-4FBB-7B1A-3B13675C7018}"/>
              </a:ext>
            </a:extLst>
          </p:cNvPr>
          <p:cNvPicPr>
            <a:picLocks noChangeAspect="1"/>
          </p:cNvPicPr>
          <p:nvPr/>
        </p:nvPicPr>
        <p:blipFill>
          <a:blip r:embed="rId7"/>
          <a:stretch>
            <a:fillRect/>
          </a:stretch>
        </p:blipFill>
        <p:spPr>
          <a:xfrm>
            <a:off x="8914228" y="207222"/>
            <a:ext cx="2379162" cy="953383"/>
          </a:xfrm>
          <a:prstGeom prst="rect">
            <a:avLst/>
          </a:prstGeom>
        </p:spPr>
      </p:pic>
    </p:spTree>
    <p:extLst>
      <p:ext uri="{BB962C8B-B14F-4D97-AF65-F5344CB8AC3E}">
        <p14:creationId xmlns:p14="http://schemas.microsoft.com/office/powerpoint/2010/main" val="2418735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76617-44DE-DB6F-96D7-07B08106288E}"/>
              </a:ext>
            </a:extLst>
          </p:cNvPr>
          <p:cNvPicPr>
            <a:picLocks noChangeAspect="1"/>
          </p:cNvPicPr>
          <p:nvPr/>
        </p:nvPicPr>
        <p:blipFill rotWithShape="1">
          <a:blip r:embed="rId2"/>
          <a:srcRect t="29687"/>
          <a:stretch/>
        </p:blipFill>
        <p:spPr>
          <a:xfrm>
            <a:off x="20" y="10"/>
            <a:ext cx="12191979" cy="6857989"/>
          </a:xfrm>
          <a:prstGeom prst="rect">
            <a:avLst/>
          </a:prstGeom>
        </p:spPr>
      </p:pic>
      <p:sp>
        <p:nvSpPr>
          <p:cNvPr id="11" name="Freeform: Shape 10">
            <a:extLst>
              <a:ext uri="{FF2B5EF4-FFF2-40B4-BE49-F238E27FC236}">
                <a16:creationId xmlns:a16="http://schemas.microsoft.com/office/drawing/2014/main" id="{4F63EBA1-848C-4958-811B-0BEF4A0D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769" y="3367630"/>
            <a:ext cx="4808784" cy="276949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557" h="2314723">
                <a:moveTo>
                  <a:pt x="2437792" y="28473"/>
                </a:moveTo>
                <a:cubicBezTo>
                  <a:pt x="3720936" y="-19524"/>
                  <a:pt x="4770035" y="1011"/>
                  <a:pt x="6097085" y="32599"/>
                </a:cubicBezTo>
                <a:cubicBezTo>
                  <a:pt x="6241375" y="32599"/>
                  <a:pt x="6941349" y="44458"/>
                  <a:pt x="7130034" y="464521"/>
                </a:cubicBezTo>
                <a:cubicBezTo>
                  <a:pt x="7207443" y="822538"/>
                  <a:pt x="7299936" y="1107572"/>
                  <a:pt x="7101574" y="1567187"/>
                </a:cubicBezTo>
                <a:cubicBezTo>
                  <a:pt x="7012674" y="1820442"/>
                  <a:pt x="6826441" y="1941454"/>
                  <a:pt x="6295834" y="1958949"/>
                </a:cubicBezTo>
                <a:cubicBezTo>
                  <a:pt x="6201573" y="1967661"/>
                  <a:pt x="6028835" y="1978328"/>
                  <a:pt x="5938170" y="1979364"/>
                </a:cubicBezTo>
                <a:cubicBezTo>
                  <a:pt x="5846464" y="2148329"/>
                  <a:pt x="5703170" y="2299450"/>
                  <a:pt x="5669215" y="2314723"/>
                </a:cubicBezTo>
                <a:cubicBezTo>
                  <a:pt x="5397092" y="2101809"/>
                  <a:pt x="5307818" y="2068828"/>
                  <a:pt x="5167719" y="1991006"/>
                </a:cubicBezTo>
                <a:lnTo>
                  <a:pt x="4796086" y="1971505"/>
                </a:lnTo>
                <a:cubicBezTo>
                  <a:pt x="3970001" y="2004968"/>
                  <a:pt x="1743341" y="1983706"/>
                  <a:pt x="840061" y="1927617"/>
                </a:cubicBezTo>
                <a:cubicBezTo>
                  <a:pt x="393004" y="1877867"/>
                  <a:pt x="110456" y="1617395"/>
                  <a:pt x="40402" y="1382316"/>
                </a:cubicBezTo>
                <a:cubicBezTo>
                  <a:pt x="-46199" y="1071836"/>
                  <a:pt x="18879" y="1018771"/>
                  <a:pt x="118301" y="590515"/>
                </a:cubicBezTo>
                <a:cubicBezTo>
                  <a:pt x="161844" y="286569"/>
                  <a:pt x="632474" y="128192"/>
                  <a:pt x="861824" y="119685"/>
                </a:cubicBezTo>
                <a:cubicBezTo>
                  <a:pt x="1206200" y="97914"/>
                  <a:pt x="1792517" y="47314"/>
                  <a:pt x="2437792" y="28473"/>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662C0E-315F-FAAE-62B2-F9AB17A9B513}"/>
              </a:ext>
            </a:extLst>
          </p:cNvPr>
          <p:cNvSpPr>
            <a:spLocks noGrp="1"/>
          </p:cNvSpPr>
          <p:nvPr>
            <p:ph type="ctrTitle"/>
          </p:nvPr>
        </p:nvSpPr>
        <p:spPr>
          <a:xfrm>
            <a:off x="957358" y="4000499"/>
            <a:ext cx="4236148" cy="1218737"/>
          </a:xfrm>
        </p:spPr>
        <p:txBody>
          <a:bodyPr anchor="b">
            <a:normAutofit fontScale="90000"/>
          </a:bodyPr>
          <a:lstStyle/>
          <a:p>
            <a:pPr>
              <a:lnSpc>
                <a:spcPct val="90000"/>
              </a:lnSpc>
            </a:pPr>
            <a:br>
              <a:rPr lang="en-US" sz="1600" dirty="0"/>
            </a:br>
            <a:r>
              <a:rPr lang="de-DE" sz="2800" dirty="0"/>
              <a:t>Die 1. Regel für den Einsatz von KI: Outsourcen Sie Ihr Tun, nicht Ihr Denken</a:t>
            </a:r>
            <a:endParaRPr lang="en-AT" sz="1600" dirty="0"/>
          </a:p>
        </p:txBody>
      </p:sp>
      <p:sp>
        <p:nvSpPr>
          <p:cNvPr id="3" name="Subtitle 2">
            <a:extLst>
              <a:ext uri="{FF2B5EF4-FFF2-40B4-BE49-F238E27FC236}">
                <a16:creationId xmlns:a16="http://schemas.microsoft.com/office/drawing/2014/main" id="{44279D47-3BC4-EFE5-C95F-EEB2E0F4EF9C}"/>
              </a:ext>
            </a:extLst>
          </p:cNvPr>
          <p:cNvSpPr>
            <a:spLocks noGrp="1"/>
          </p:cNvSpPr>
          <p:nvPr>
            <p:ph type="subTitle" idx="1"/>
          </p:nvPr>
        </p:nvSpPr>
        <p:spPr>
          <a:xfrm>
            <a:off x="957358" y="5243513"/>
            <a:ext cx="4236148" cy="684744"/>
          </a:xfrm>
        </p:spPr>
        <p:txBody>
          <a:bodyPr anchor="t">
            <a:normAutofit fontScale="70000" lnSpcReduction="20000"/>
          </a:bodyPr>
          <a:lstStyle/>
          <a:p>
            <a:pPr algn="ctr"/>
            <a:r>
              <a:rPr lang="de-DE" dirty="0"/>
              <a:t>Vertraue nicht auf die Maschine, benutze deinen Verstand</a:t>
            </a:r>
            <a:endParaRPr lang="en-AT" dirty="0"/>
          </a:p>
        </p:txBody>
      </p:sp>
      <p:sp>
        <p:nvSpPr>
          <p:cNvPr id="13" name="Freeform: Shape 12">
            <a:extLst>
              <a:ext uri="{FF2B5EF4-FFF2-40B4-BE49-F238E27FC236}">
                <a16:creationId xmlns:a16="http://schemas.microsoft.com/office/drawing/2014/main" id="{3CEFF6F4-C041-4E7F-9C99-93B222CB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1682" y="3391906"/>
            <a:ext cx="4808784" cy="276949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557" h="2314723">
                <a:moveTo>
                  <a:pt x="2437792" y="28473"/>
                </a:moveTo>
                <a:cubicBezTo>
                  <a:pt x="3720936" y="-19524"/>
                  <a:pt x="4770035" y="1011"/>
                  <a:pt x="6097085" y="32599"/>
                </a:cubicBezTo>
                <a:cubicBezTo>
                  <a:pt x="6241375" y="32599"/>
                  <a:pt x="6941349" y="44458"/>
                  <a:pt x="7130034" y="464521"/>
                </a:cubicBezTo>
                <a:cubicBezTo>
                  <a:pt x="7207443" y="822538"/>
                  <a:pt x="7299936" y="1107572"/>
                  <a:pt x="7101574" y="1567187"/>
                </a:cubicBezTo>
                <a:cubicBezTo>
                  <a:pt x="7012674" y="1820442"/>
                  <a:pt x="6826441" y="1941454"/>
                  <a:pt x="6295834" y="1958949"/>
                </a:cubicBezTo>
                <a:cubicBezTo>
                  <a:pt x="6201573" y="1967661"/>
                  <a:pt x="6028835" y="1978328"/>
                  <a:pt x="5938170" y="1979364"/>
                </a:cubicBezTo>
                <a:cubicBezTo>
                  <a:pt x="5846464" y="2148329"/>
                  <a:pt x="5703170" y="2299450"/>
                  <a:pt x="5669215" y="2314723"/>
                </a:cubicBezTo>
                <a:cubicBezTo>
                  <a:pt x="5397092" y="2101809"/>
                  <a:pt x="5307818" y="2068828"/>
                  <a:pt x="5167719" y="1991006"/>
                </a:cubicBezTo>
                <a:lnTo>
                  <a:pt x="4796086" y="1971505"/>
                </a:lnTo>
                <a:cubicBezTo>
                  <a:pt x="3970001" y="2004968"/>
                  <a:pt x="1743341" y="1983706"/>
                  <a:pt x="840061" y="1927617"/>
                </a:cubicBezTo>
                <a:cubicBezTo>
                  <a:pt x="393004" y="1877867"/>
                  <a:pt x="110456" y="1617395"/>
                  <a:pt x="40402" y="1382316"/>
                </a:cubicBezTo>
                <a:cubicBezTo>
                  <a:pt x="-46199" y="1071836"/>
                  <a:pt x="18879" y="1018771"/>
                  <a:pt x="118301" y="590515"/>
                </a:cubicBezTo>
                <a:cubicBezTo>
                  <a:pt x="161844" y="286569"/>
                  <a:pt x="632474" y="128192"/>
                  <a:pt x="861824" y="119685"/>
                </a:cubicBezTo>
                <a:cubicBezTo>
                  <a:pt x="1206200" y="97914"/>
                  <a:pt x="1792517" y="47314"/>
                  <a:pt x="2437792" y="2847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38980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6C6259C0-2BA0-AAF2-5006-46D198CBF225}"/>
                  </a:ext>
                </a:extLst>
              </p14:cNvPr>
              <p14:cNvContentPartPr/>
              <p14:nvPr/>
            </p14:nvContentPartPr>
            <p14:xfrm>
              <a:off x="2478586" y="2433847"/>
              <a:ext cx="360" cy="360"/>
            </p14:xfrm>
          </p:contentPart>
        </mc:Choice>
        <mc:Fallback xmlns="">
          <p:pic>
            <p:nvPicPr>
              <p:cNvPr id="2" name="Ink 1">
                <a:extLst>
                  <a:ext uri="{FF2B5EF4-FFF2-40B4-BE49-F238E27FC236}">
                    <a16:creationId xmlns:a16="http://schemas.microsoft.com/office/drawing/2014/main" id="{6C6259C0-2BA0-AAF2-5006-46D198CBF225}"/>
                  </a:ext>
                </a:extLst>
              </p:cNvPr>
              <p:cNvPicPr/>
              <p:nvPr/>
            </p:nvPicPr>
            <p:blipFill>
              <a:blip r:embed="rId3"/>
              <a:stretch>
                <a:fillRect/>
              </a:stretch>
            </p:blipFill>
            <p:spPr>
              <a:xfrm>
                <a:off x="2469586" y="2425207"/>
                <a:ext cx="18000" cy="18000"/>
              </a:xfrm>
              <a:prstGeom prst="rect">
                <a:avLst/>
              </a:prstGeom>
            </p:spPr>
          </p:pic>
        </mc:Fallback>
      </mc:AlternateContent>
      <p:pic>
        <p:nvPicPr>
          <p:cNvPr id="6" name="Picture 5">
            <a:extLst>
              <a:ext uri="{FF2B5EF4-FFF2-40B4-BE49-F238E27FC236}">
                <a16:creationId xmlns:a16="http://schemas.microsoft.com/office/drawing/2014/main" id="{1D572010-216C-A623-80E6-EE6CAB3F2C4A}"/>
              </a:ext>
            </a:extLst>
          </p:cNvPr>
          <p:cNvPicPr>
            <a:picLocks noChangeAspect="1"/>
          </p:cNvPicPr>
          <p:nvPr/>
        </p:nvPicPr>
        <p:blipFill>
          <a:blip r:embed="rId4"/>
          <a:stretch>
            <a:fillRect/>
          </a:stretch>
        </p:blipFill>
        <p:spPr>
          <a:xfrm>
            <a:off x="440086" y="1157784"/>
            <a:ext cx="11473194" cy="5372172"/>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F85F3E9-4383-9C31-E675-0295D92B825D}"/>
                  </a:ext>
                </a:extLst>
              </p14:cNvPr>
              <p14:cNvContentPartPr/>
              <p14:nvPr/>
            </p14:nvContentPartPr>
            <p14:xfrm>
              <a:off x="10169266" y="1469407"/>
              <a:ext cx="1891800" cy="856440"/>
            </p14:xfrm>
          </p:contentPart>
        </mc:Choice>
        <mc:Fallback xmlns="">
          <p:pic>
            <p:nvPicPr>
              <p:cNvPr id="7" name="Ink 6">
                <a:extLst>
                  <a:ext uri="{FF2B5EF4-FFF2-40B4-BE49-F238E27FC236}">
                    <a16:creationId xmlns:a16="http://schemas.microsoft.com/office/drawing/2014/main" id="{BF85F3E9-4383-9C31-E675-0295D92B825D}"/>
                  </a:ext>
                </a:extLst>
              </p:cNvPr>
              <p:cNvPicPr/>
              <p:nvPr/>
            </p:nvPicPr>
            <p:blipFill>
              <a:blip r:embed="rId6"/>
              <a:stretch>
                <a:fillRect/>
              </a:stretch>
            </p:blipFill>
            <p:spPr>
              <a:xfrm>
                <a:off x="10160266" y="1460407"/>
                <a:ext cx="1909440" cy="874080"/>
              </a:xfrm>
              <a:prstGeom prst="rect">
                <a:avLst/>
              </a:prstGeom>
            </p:spPr>
          </p:pic>
        </mc:Fallback>
      </mc:AlternateContent>
      <p:sp>
        <p:nvSpPr>
          <p:cNvPr id="8" name="Title 1">
            <a:extLst>
              <a:ext uri="{FF2B5EF4-FFF2-40B4-BE49-F238E27FC236}">
                <a16:creationId xmlns:a16="http://schemas.microsoft.com/office/drawing/2014/main" id="{FC884167-347C-6EC5-A546-496FFA7BF422}"/>
              </a:ext>
            </a:extLst>
          </p:cNvPr>
          <p:cNvSpPr txBox="1">
            <a:spLocks/>
          </p:cNvSpPr>
          <p:nvPr/>
        </p:nvSpPr>
        <p:spPr>
          <a:xfrm>
            <a:off x="582706" y="181349"/>
            <a:ext cx="10515600" cy="401357"/>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b="1" dirty="0" err="1"/>
              <a:t>DeepL</a:t>
            </a:r>
            <a:r>
              <a:rPr lang="en-US" b="1" dirty="0"/>
              <a:t> Write: corrections only</a:t>
            </a:r>
            <a:endParaRPr lang="en-AT" b="1" dirty="0"/>
          </a:p>
        </p:txBody>
      </p:sp>
    </p:spTree>
    <p:extLst>
      <p:ext uri="{BB962C8B-B14F-4D97-AF65-F5344CB8AC3E}">
        <p14:creationId xmlns:p14="http://schemas.microsoft.com/office/powerpoint/2010/main" val="710195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F75F193B-5033-F067-C362-CC0EADC71FF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CFDE294-9B04-F1BD-05A2-516870B4E7C3}"/>
              </a:ext>
            </a:extLst>
          </p:cNvPr>
          <p:cNvPicPr>
            <a:picLocks noChangeAspect="1"/>
          </p:cNvPicPr>
          <p:nvPr/>
        </p:nvPicPr>
        <p:blipFill>
          <a:blip r:embed="rId2"/>
          <a:stretch>
            <a:fillRect/>
          </a:stretch>
        </p:blipFill>
        <p:spPr>
          <a:xfrm>
            <a:off x="594931" y="1347425"/>
            <a:ext cx="10757647" cy="4906404"/>
          </a:xfrm>
          <a:prstGeom prst="rect">
            <a:avLst/>
          </a:prstGeom>
        </p:spPr>
      </p:pic>
      <p:pic>
        <p:nvPicPr>
          <p:cNvPr id="10" name="Picture 9">
            <a:extLst>
              <a:ext uri="{FF2B5EF4-FFF2-40B4-BE49-F238E27FC236}">
                <a16:creationId xmlns:a16="http://schemas.microsoft.com/office/drawing/2014/main" id="{84179E6F-6514-CCB5-2FD7-1274FDBB7C46}"/>
              </a:ext>
            </a:extLst>
          </p:cNvPr>
          <p:cNvPicPr>
            <a:picLocks noChangeAspect="1"/>
          </p:cNvPicPr>
          <p:nvPr/>
        </p:nvPicPr>
        <p:blipFill>
          <a:blip r:embed="rId3"/>
          <a:stretch>
            <a:fillRect/>
          </a:stretch>
        </p:blipFill>
        <p:spPr>
          <a:xfrm>
            <a:off x="9389051" y="457335"/>
            <a:ext cx="2379162" cy="953383"/>
          </a:xfrm>
          <a:prstGeom prst="rect">
            <a:avLst/>
          </a:prstGeom>
        </p:spPr>
      </p:pic>
      <p:sp>
        <p:nvSpPr>
          <p:cNvPr id="12" name="TextBox 11">
            <a:extLst>
              <a:ext uri="{FF2B5EF4-FFF2-40B4-BE49-F238E27FC236}">
                <a16:creationId xmlns:a16="http://schemas.microsoft.com/office/drawing/2014/main" id="{A014A7D5-0F2C-D654-AFC4-6A9E70278172}"/>
              </a:ext>
            </a:extLst>
          </p:cNvPr>
          <p:cNvSpPr txBox="1"/>
          <p:nvPr/>
        </p:nvSpPr>
        <p:spPr>
          <a:xfrm>
            <a:off x="891174" y="715270"/>
            <a:ext cx="6095184" cy="584775"/>
          </a:xfrm>
          <a:prstGeom prst="rect">
            <a:avLst/>
          </a:prstGeom>
          <a:noFill/>
        </p:spPr>
        <p:txBody>
          <a:bodyPr wrap="square">
            <a:spAutoFit/>
          </a:bodyPr>
          <a:lstStyle/>
          <a:p>
            <a:r>
              <a:rPr lang="en-US" sz="3200" b="1" dirty="0" err="1"/>
              <a:t>DeepL</a:t>
            </a:r>
            <a:r>
              <a:rPr lang="en-US" sz="3200" b="1" dirty="0"/>
              <a:t> Write: corrections only – show changes</a:t>
            </a:r>
            <a:endParaRPr lang="en-AT" sz="3200" b="1" dirty="0"/>
          </a:p>
        </p:txBody>
      </p:sp>
    </p:spTree>
    <p:extLst>
      <p:ext uri="{BB962C8B-B14F-4D97-AF65-F5344CB8AC3E}">
        <p14:creationId xmlns:p14="http://schemas.microsoft.com/office/powerpoint/2010/main" val="770450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B0CD6731-2123-CEDC-CA6F-4D0860DC80E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E8C7943-CCC7-66E3-B626-27E1F9586FCB}"/>
              </a:ext>
            </a:extLst>
          </p:cNvPr>
          <p:cNvPicPr>
            <a:picLocks noChangeAspect="1"/>
          </p:cNvPicPr>
          <p:nvPr/>
        </p:nvPicPr>
        <p:blipFill>
          <a:blip r:embed="rId2"/>
          <a:stretch>
            <a:fillRect/>
          </a:stretch>
        </p:blipFill>
        <p:spPr>
          <a:xfrm>
            <a:off x="9389051" y="457335"/>
            <a:ext cx="2379162" cy="953383"/>
          </a:xfrm>
          <a:prstGeom prst="rect">
            <a:avLst/>
          </a:prstGeom>
        </p:spPr>
      </p:pic>
      <p:sp>
        <p:nvSpPr>
          <p:cNvPr id="12" name="TextBox 11">
            <a:extLst>
              <a:ext uri="{FF2B5EF4-FFF2-40B4-BE49-F238E27FC236}">
                <a16:creationId xmlns:a16="http://schemas.microsoft.com/office/drawing/2014/main" id="{DD30DDC7-7A01-88FB-6455-47337952A3DE}"/>
              </a:ext>
            </a:extLst>
          </p:cNvPr>
          <p:cNvSpPr txBox="1"/>
          <p:nvPr/>
        </p:nvSpPr>
        <p:spPr>
          <a:xfrm>
            <a:off x="891174" y="715270"/>
            <a:ext cx="6095184" cy="646331"/>
          </a:xfrm>
          <a:prstGeom prst="rect">
            <a:avLst/>
          </a:prstGeom>
          <a:noFill/>
        </p:spPr>
        <p:txBody>
          <a:bodyPr wrap="square">
            <a:spAutoFit/>
          </a:bodyPr>
          <a:lstStyle/>
          <a:p>
            <a:r>
              <a:rPr lang="en-US" sz="3600" b="1" dirty="0" err="1"/>
              <a:t>DeepL</a:t>
            </a:r>
            <a:r>
              <a:rPr lang="en-US" sz="3600" b="1" dirty="0"/>
              <a:t> Write: : Friendly tone</a:t>
            </a:r>
            <a:endParaRPr lang="en-AT" sz="3600" b="1" dirty="0"/>
          </a:p>
        </p:txBody>
      </p:sp>
      <p:pic>
        <p:nvPicPr>
          <p:cNvPr id="4" name="Picture 3">
            <a:extLst>
              <a:ext uri="{FF2B5EF4-FFF2-40B4-BE49-F238E27FC236}">
                <a16:creationId xmlns:a16="http://schemas.microsoft.com/office/drawing/2014/main" id="{568B6ABF-F195-153D-896E-F70A24C54385}"/>
              </a:ext>
            </a:extLst>
          </p:cNvPr>
          <p:cNvPicPr>
            <a:picLocks noChangeAspect="1"/>
          </p:cNvPicPr>
          <p:nvPr/>
        </p:nvPicPr>
        <p:blipFill>
          <a:blip r:embed="rId3"/>
          <a:stretch>
            <a:fillRect/>
          </a:stretch>
        </p:blipFill>
        <p:spPr>
          <a:xfrm>
            <a:off x="650349" y="1493087"/>
            <a:ext cx="10977282" cy="4579925"/>
          </a:xfrm>
          <a:prstGeom prst="rect">
            <a:avLst/>
          </a:prstGeom>
        </p:spPr>
      </p:pic>
    </p:spTree>
    <p:extLst>
      <p:ext uri="{BB962C8B-B14F-4D97-AF65-F5344CB8AC3E}">
        <p14:creationId xmlns:p14="http://schemas.microsoft.com/office/powerpoint/2010/main" val="53552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BB2A7B88-9368-12BB-E52A-0B346E38ABA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385B63E-C116-01AF-648C-5CAEE3D2F4EC}"/>
              </a:ext>
            </a:extLst>
          </p:cNvPr>
          <p:cNvPicPr>
            <a:picLocks noChangeAspect="1"/>
          </p:cNvPicPr>
          <p:nvPr/>
        </p:nvPicPr>
        <p:blipFill>
          <a:blip r:embed="rId2"/>
          <a:stretch>
            <a:fillRect/>
          </a:stretch>
        </p:blipFill>
        <p:spPr>
          <a:xfrm>
            <a:off x="9389051" y="457335"/>
            <a:ext cx="2379162" cy="953383"/>
          </a:xfrm>
          <a:prstGeom prst="rect">
            <a:avLst/>
          </a:prstGeom>
        </p:spPr>
      </p:pic>
      <p:sp>
        <p:nvSpPr>
          <p:cNvPr id="12" name="TextBox 11">
            <a:extLst>
              <a:ext uri="{FF2B5EF4-FFF2-40B4-BE49-F238E27FC236}">
                <a16:creationId xmlns:a16="http://schemas.microsoft.com/office/drawing/2014/main" id="{5797D9D0-D17B-775E-1E86-82D2232250DA}"/>
              </a:ext>
            </a:extLst>
          </p:cNvPr>
          <p:cNvSpPr txBox="1"/>
          <p:nvPr/>
        </p:nvSpPr>
        <p:spPr>
          <a:xfrm>
            <a:off x="891174" y="715270"/>
            <a:ext cx="6095184" cy="646331"/>
          </a:xfrm>
          <a:prstGeom prst="rect">
            <a:avLst/>
          </a:prstGeom>
          <a:noFill/>
        </p:spPr>
        <p:txBody>
          <a:bodyPr wrap="square">
            <a:spAutoFit/>
          </a:bodyPr>
          <a:lstStyle/>
          <a:p>
            <a:r>
              <a:rPr lang="en-US" sz="3600" b="1" dirty="0" err="1"/>
              <a:t>DeepL</a:t>
            </a:r>
            <a:r>
              <a:rPr lang="en-US" sz="3600" b="1" dirty="0"/>
              <a:t> Write: : Diplomatic tone</a:t>
            </a:r>
            <a:endParaRPr lang="en-AT" sz="3600" b="1" dirty="0"/>
          </a:p>
        </p:txBody>
      </p:sp>
      <p:pic>
        <p:nvPicPr>
          <p:cNvPr id="2" name="Picture 1">
            <a:extLst>
              <a:ext uri="{FF2B5EF4-FFF2-40B4-BE49-F238E27FC236}">
                <a16:creationId xmlns:a16="http://schemas.microsoft.com/office/drawing/2014/main" id="{A43986C3-3DC6-13D4-2B32-CB97C8EC6EB9}"/>
              </a:ext>
            </a:extLst>
          </p:cNvPr>
          <p:cNvPicPr>
            <a:picLocks noChangeAspect="1"/>
          </p:cNvPicPr>
          <p:nvPr/>
        </p:nvPicPr>
        <p:blipFill>
          <a:blip r:embed="rId3"/>
          <a:stretch>
            <a:fillRect/>
          </a:stretch>
        </p:blipFill>
        <p:spPr>
          <a:xfrm>
            <a:off x="684577" y="1599659"/>
            <a:ext cx="10822845" cy="4595768"/>
          </a:xfrm>
          <a:prstGeom prst="rect">
            <a:avLst/>
          </a:prstGeom>
        </p:spPr>
      </p:pic>
    </p:spTree>
    <p:extLst>
      <p:ext uri="{BB962C8B-B14F-4D97-AF65-F5344CB8AC3E}">
        <p14:creationId xmlns:p14="http://schemas.microsoft.com/office/powerpoint/2010/main" val="3091971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94F58-5A74-0739-755F-86884EEC7E07}"/>
              </a:ext>
            </a:extLst>
          </p:cNvPr>
          <p:cNvSpPr txBox="1"/>
          <p:nvPr/>
        </p:nvSpPr>
        <p:spPr>
          <a:xfrm>
            <a:off x="269768" y="1206413"/>
            <a:ext cx="5553635" cy="51706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a:r>
              <a:rPr lang="en-US" sz="2400" b="1" dirty="0">
                <a:hlinkClick r:id="rId2">
                  <a:extLst>
                    <a:ext uri="{A12FA001-AC4F-418D-AE19-62706E023703}">
                      <ahyp:hlinkClr xmlns:ahyp="http://schemas.microsoft.com/office/drawing/2018/hyperlinkcolor" val="tx"/>
                    </a:ext>
                  </a:extLst>
                </a:hlinkClick>
              </a:rPr>
              <a:t>Bad </a:t>
            </a:r>
            <a:r>
              <a:rPr lang="en-US" sz="2400" b="1" dirty="0" err="1">
                <a:hlinkClick r:id="rId2">
                  <a:extLst>
                    <a:ext uri="{A12FA001-AC4F-418D-AE19-62706E023703}">
                      <ahyp:hlinkClr xmlns:ahyp="http://schemas.microsoft.com/office/drawing/2018/hyperlinkcolor" val="tx"/>
                    </a:ext>
                  </a:extLst>
                </a:hlinkClick>
              </a:rPr>
              <a:t>Neighbours</a:t>
            </a:r>
            <a:r>
              <a:rPr lang="en-US" sz="2400" b="1" dirty="0"/>
              <a:t>: original text written by ESL student, age 15</a:t>
            </a:r>
          </a:p>
          <a:p>
            <a:pPr fontAlgn="base"/>
            <a:endParaRPr lang="en-US" b="1" dirty="0"/>
          </a:p>
          <a:p>
            <a:pPr fontAlgn="base"/>
            <a:r>
              <a:rPr lang="en-US" b="1" dirty="0"/>
              <a:t>Have you ever had that situation when your </a:t>
            </a:r>
            <a:r>
              <a:rPr lang="en-US" b="1" dirty="0" err="1"/>
              <a:t>neighbours</a:t>
            </a:r>
            <a:r>
              <a:rPr lang="en-US" b="1" dirty="0"/>
              <a:t> are loud, and noise and you don’t know what to do? </a:t>
            </a:r>
            <a:r>
              <a:rPr lang="en-US" b="1" dirty="0" err="1"/>
              <a:t>Thats</a:t>
            </a:r>
            <a:r>
              <a:rPr lang="en-US" b="1" dirty="0"/>
              <a:t> what is my problem at the time. We just moved to a new house. It’s really big with a nice backyard and a second floor with a balcony. My brother and I have our own rooms now and it’s just phenomenal. My room is on the second floor, and I have my own </a:t>
            </a:r>
            <a:r>
              <a:rPr lang="en-US" b="1" dirty="0" err="1"/>
              <a:t>en</a:t>
            </a:r>
            <a:r>
              <a:rPr lang="en-US" b="1" dirty="0"/>
              <a:t> suite bathroom. What’s more we have a garage for our car.</a:t>
            </a:r>
          </a:p>
          <a:p>
            <a:pPr fontAlgn="base"/>
            <a:endParaRPr lang="en-US" b="1" dirty="0"/>
          </a:p>
          <a:p>
            <a:pPr fontAlgn="base"/>
            <a:endParaRPr lang="en-US" b="1" dirty="0"/>
          </a:p>
          <a:p>
            <a:pPr fontAlgn="base"/>
            <a:r>
              <a:rPr lang="en-US" b="1" dirty="0"/>
              <a:t>So, our </a:t>
            </a:r>
            <a:r>
              <a:rPr lang="en-US" b="1" dirty="0" err="1"/>
              <a:t>neighbours</a:t>
            </a:r>
            <a:r>
              <a:rPr lang="en-US" b="1" dirty="0"/>
              <a:t> are very noisy, for example they often have parties in the evening and at night. Another thing is that they often hear music very loudly and much more stuff like just not </a:t>
            </a:r>
            <a:r>
              <a:rPr lang="en-US" b="1" dirty="0" err="1"/>
              <a:t>beeing</a:t>
            </a:r>
            <a:r>
              <a:rPr lang="en-US" b="1" dirty="0"/>
              <a:t> kind.</a:t>
            </a:r>
          </a:p>
          <a:p>
            <a:pPr fontAlgn="base"/>
            <a:r>
              <a:rPr lang="en-US" b="1" dirty="0"/>
              <a:t>I personally think it’s not nice of them to be so thoughtless about their </a:t>
            </a:r>
            <a:r>
              <a:rPr lang="en-US" b="1" dirty="0" err="1"/>
              <a:t>neighbours</a:t>
            </a:r>
            <a:r>
              <a:rPr lang="en-US" b="1" dirty="0"/>
              <a:t> and just completely forget that they are not the only one living in the neighborhood. Someone really has to go to them and tell them that are loud and noise so they stop. Otherwise I think I should call the police.</a:t>
            </a:r>
          </a:p>
          <a:p>
            <a:pPr fontAlgn="base"/>
            <a:r>
              <a:rPr lang="en-US" b="1" dirty="0"/>
              <a:t>Or what’s your opinion about that? Maybe one of you can help me.</a:t>
            </a:r>
          </a:p>
          <a:p>
            <a:pPr fontAlgn="base"/>
            <a:endParaRPr lang="en-US" b="1" dirty="0"/>
          </a:p>
        </p:txBody>
      </p:sp>
      <p:sp>
        <p:nvSpPr>
          <p:cNvPr id="3" name="TextBox 2">
            <a:extLst>
              <a:ext uri="{FF2B5EF4-FFF2-40B4-BE49-F238E27FC236}">
                <a16:creationId xmlns:a16="http://schemas.microsoft.com/office/drawing/2014/main" id="{9523F28E-5C79-7500-ED69-088E364358D4}"/>
              </a:ext>
            </a:extLst>
          </p:cNvPr>
          <p:cNvSpPr txBox="1"/>
          <p:nvPr/>
        </p:nvSpPr>
        <p:spPr>
          <a:xfrm>
            <a:off x="5938292" y="1206413"/>
            <a:ext cx="5983940" cy="517064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a:t>WRITIFY.AI: Here is the paragraph rewritten in a neutral tone of voice:</a:t>
            </a:r>
          </a:p>
          <a:p>
            <a:endParaRPr lang="en-US" sz="1600" b="1" dirty="0"/>
          </a:p>
          <a:p>
            <a:r>
              <a:rPr lang="en-US" b="1" dirty="0"/>
              <a:t>"New Neighbors Some individuals may find themselves in a situation where their neighbors are noisy, and they are unsure of how to address the issue. This appears to be the case for the writer. They have recently moved to a new, larger house with a nice backyard, a second floor with a balcony, and individual rooms for the writer and their brother. The writer's room is on the second floor and has an en-suite bathroom. Additionally, the house has a garage for their car. While the new living situation seems quite favorable, the writer is facing a challenge with their neighbors' noise levels.“</a:t>
            </a:r>
          </a:p>
          <a:p>
            <a:endParaRPr lang="en-US" b="1" dirty="0"/>
          </a:p>
          <a:p>
            <a:r>
              <a:rPr lang="en-US" b="1" dirty="0"/>
              <a:t>The neighbors are quite noisy. They frequently have parties in the evenings and at night. Additionally, they often play music at a high volume. There are other inconsiderate behaviors as well.</a:t>
            </a:r>
          </a:p>
          <a:p>
            <a:r>
              <a:rPr lang="en-US" b="1" dirty="0"/>
              <a:t>It seems the neighbors are not mindful of the impact their actions have on the surrounding community. Someone may need to have a conversation with them to make them aware of the disturbances they are causing. Alternatively, contacting the authorities could be an option if the issues persist.</a:t>
            </a:r>
          </a:p>
          <a:p>
            <a:r>
              <a:rPr lang="en-US" b="1" dirty="0"/>
              <a:t>What are your thoughts on the best approach to address this situation? Perhaps you have a suggestion that could help resolve the matter.</a:t>
            </a:r>
          </a:p>
          <a:p>
            <a:endParaRPr lang="en-US" b="1" dirty="0"/>
          </a:p>
          <a:p>
            <a:endParaRPr lang="en-AT" sz="2000" b="1" dirty="0"/>
          </a:p>
        </p:txBody>
      </p:sp>
      <p:pic>
        <p:nvPicPr>
          <p:cNvPr id="5" name="Picture 4">
            <a:extLst>
              <a:ext uri="{FF2B5EF4-FFF2-40B4-BE49-F238E27FC236}">
                <a16:creationId xmlns:a16="http://schemas.microsoft.com/office/drawing/2014/main" id="{45A25309-97E7-6834-6720-2392F2053BE5}"/>
              </a:ext>
            </a:extLst>
          </p:cNvPr>
          <p:cNvPicPr>
            <a:picLocks noChangeAspect="1"/>
          </p:cNvPicPr>
          <p:nvPr/>
        </p:nvPicPr>
        <p:blipFill>
          <a:blip r:embed="rId3"/>
          <a:stretch>
            <a:fillRect/>
          </a:stretch>
        </p:blipFill>
        <p:spPr>
          <a:xfrm>
            <a:off x="4696328" y="122246"/>
            <a:ext cx="2879664" cy="959888"/>
          </a:xfrm>
          <a:prstGeom prst="rect">
            <a:avLst/>
          </a:prstGeom>
        </p:spPr>
      </p:pic>
    </p:spTree>
    <p:extLst>
      <p:ext uri="{BB962C8B-B14F-4D97-AF65-F5344CB8AC3E}">
        <p14:creationId xmlns:p14="http://schemas.microsoft.com/office/powerpoint/2010/main" val="3397134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62DC39-4130-CAD9-CE3C-C0FF8B0373C5}"/>
              </a:ext>
            </a:extLst>
          </p:cNvPr>
          <p:cNvSpPr>
            <a:spLocks noGrp="1"/>
          </p:cNvSpPr>
          <p:nvPr>
            <p:ph sz="half" idx="2"/>
          </p:nvPr>
        </p:nvSpPr>
        <p:spPr>
          <a:xfrm>
            <a:off x="513433" y="852199"/>
            <a:ext cx="5666973" cy="4687989"/>
          </a:xfrm>
        </p:spPr>
        <p:style>
          <a:lnRef idx="1">
            <a:schemeClr val="accent4"/>
          </a:lnRef>
          <a:fillRef idx="2">
            <a:schemeClr val="accent4"/>
          </a:fillRef>
          <a:effectRef idx="1">
            <a:schemeClr val="accent4"/>
          </a:effectRef>
          <a:fontRef idx="minor">
            <a:schemeClr val="dk1"/>
          </a:fontRef>
        </p:style>
        <p:txBody>
          <a:bodyPr>
            <a:normAutofit fontScale="25000" lnSpcReduction="20000"/>
          </a:bodyPr>
          <a:lstStyle/>
          <a:p>
            <a:pPr marL="0" indent="0">
              <a:buNone/>
            </a:pPr>
            <a:endParaRPr lang="en-US" dirty="0"/>
          </a:p>
          <a:p>
            <a:pPr marL="0" indent="0">
              <a:buNone/>
            </a:pPr>
            <a:r>
              <a:rPr lang="en-US" sz="8000" dirty="0"/>
              <a:t>Friendly Neighbors (Writify.AI, Friendly tone)</a:t>
            </a:r>
          </a:p>
          <a:p>
            <a:pPr marL="0" indent="0">
              <a:buNone/>
            </a:pPr>
            <a:r>
              <a:rPr lang="en-US" sz="5600" dirty="0"/>
              <a:t>Hey there! Have you ever found yourself in a situation where your neighbors are just a little too loud, and the noise is really getting to you? Well, that's the predicament I'm in right now. You see, we just moved into a brand new house, and it's absolutely fantastic. It's a really spacious place with a lovely backyard and a second floor with a balcony. My brother and I each have our own rooms now, which is just incredible. My room is on the second floor, and I even have my own private bathroom. And the best part? We have a garage for our car. It's just been such a wonderful experience settling into this new home, you know? The only downside is that the neighbors can be a bit noisy at times, but I'm sure we'll figure out a way to work through that. Overall, I'm just so grateful for this new chapter in our lives."</a:t>
            </a:r>
          </a:p>
          <a:p>
            <a:pPr marL="0" indent="0">
              <a:buNone/>
            </a:pPr>
            <a:r>
              <a:rPr lang="en-US" sz="5600" dirty="0"/>
              <a:t>"I'm sorry to hear that your neighbors are being so noisy and inconsiderate. It must be really frustrating to deal with that. I can understand why you're feeling annoyed with them.</a:t>
            </a:r>
          </a:p>
          <a:p>
            <a:pPr marL="0" indent="0">
              <a:buNone/>
            </a:pPr>
            <a:r>
              <a:rPr lang="en-US" sz="5600" dirty="0"/>
              <a:t>It sounds like they often have loud parties and play music at high volumes, which can be really disruptive, especially at night. That's not very considerate of them towards the rest of the neighborhood.</a:t>
            </a:r>
          </a:p>
          <a:p>
            <a:pPr marL="0" indent="0">
              <a:buNone/>
            </a:pPr>
            <a:r>
              <a:rPr lang="en-US" sz="5600" dirty="0"/>
              <a:t>If I were in your shoes, I would try talking to them first, in a friendly and polite way, to see if they'd be willing to be more mindful of the noise level. Maybe they're not even aware of how much it's impacting you and the others around them. It's worth a try to see if you can resolve it amicably.</a:t>
            </a:r>
          </a:p>
          <a:p>
            <a:pPr marL="0" indent="0">
              <a:buNone/>
            </a:pPr>
            <a:r>
              <a:rPr lang="en-US" sz="5600" dirty="0"/>
              <a:t>However, if they continue to be uncooperative and the noise persists, then I think calling the police would be a reasonable next step. You shouldn't have to put up with that kind of disturbance, especially in your own home.</a:t>
            </a:r>
          </a:p>
          <a:p>
            <a:pPr marL="0" indent="0">
              <a:buNone/>
            </a:pPr>
            <a:r>
              <a:rPr lang="en-US" sz="5600" dirty="0"/>
              <a:t>I hope you're able to find a solution that works for you. Let me know if you need any other suggestions or advice. I'm happy to lend an ear and provide any support I can."</a:t>
            </a:r>
          </a:p>
        </p:txBody>
      </p:sp>
      <p:sp>
        <p:nvSpPr>
          <p:cNvPr id="6" name="Content Placeholder 5">
            <a:extLst>
              <a:ext uri="{FF2B5EF4-FFF2-40B4-BE49-F238E27FC236}">
                <a16:creationId xmlns:a16="http://schemas.microsoft.com/office/drawing/2014/main" id="{D311A8D1-512E-42FC-0B1A-71075FEAB83C}"/>
              </a:ext>
            </a:extLst>
          </p:cNvPr>
          <p:cNvSpPr>
            <a:spLocks noGrp="1"/>
          </p:cNvSpPr>
          <p:nvPr>
            <p:ph sz="quarter" idx="4"/>
          </p:nvPr>
        </p:nvSpPr>
        <p:spPr>
          <a:xfrm>
            <a:off x="6260606" y="852199"/>
            <a:ext cx="5183188" cy="4687989"/>
          </a:xfrm>
        </p:spPr>
        <p:style>
          <a:lnRef idx="1">
            <a:schemeClr val="accent6"/>
          </a:lnRef>
          <a:fillRef idx="2">
            <a:schemeClr val="accent6"/>
          </a:fillRef>
          <a:effectRef idx="1">
            <a:schemeClr val="accent6"/>
          </a:effectRef>
          <a:fontRef idx="minor">
            <a:schemeClr val="dk1"/>
          </a:fontRef>
        </p:style>
        <p:txBody>
          <a:bodyPr>
            <a:normAutofit fontScale="25000" lnSpcReduction="20000"/>
          </a:bodyPr>
          <a:lstStyle/>
          <a:p>
            <a:pPr marL="0" indent="0">
              <a:buNone/>
            </a:pPr>
            <a:r>
              <a:rPr lang="en-US" sz="8000" b="1" dirty="0"/>
              <a:t>Problematic Neighbors (Writify.AI, Formal)</a:t>
            </a:r>
          </a:p>
          <a:p>
            <a:pPr marL="0" indent="0">
              <a:buNone/>
            </a:pPr>
            <a:r>
              <a:rPr lang="en-US" sz="6400" dirty="0"/>
              <a:t>It is not uncommon to encounter situations where one's neighbors exhibit disruptive behavior, such as excessive noise, which can be quite challenging to address. This is precisely the predicament I find myself in at the present moment. My family and I have recently relocated to a new, spacious residence, complete with a sizable backyard and a second floor featuring a balcony. My brother and I now have our own private quarters, which is a remarkable improvement. My personal living space is situated on the second level and includes a private en-suite bathroom. Furthermore, we have the added convenience of a garage to accommodate our vehicle.</a:t>
            </a:r>
          </a:p>
          <a:p>
            <a:pPr marL="0" indent="0">
              <a:buNone/>
            </a:pPr>
            <a:r>
              <a:rPr lang="en-US" sz="6400" dirty="0"/>
              <a:t>The residents adjacent to my dwelling place exhibit a significant degree of noise disturbance. For instance, they frequently hold social gatherings in the evening and late-night hours. Additionally, they often play music at an excessively high volume. Furthermore, they display a general lack of consideration for their neighbors.</a:t>
            </a:r>
          </a:p>
          <a:p>
            <a:pPr marL="0" indent="0">
              <a:buNone/>
            </a:pPr>
            <a:r>
              <a:rPr lang="en-US" sz="6400" dirty="0"/>
              <a:t>Personally, I believe their inconsiderate behavior is unacceptable. They appear to disregard the fact that they are not the sole occupants of the local community. I believe it would be prudent for someone to approach them directly and inform them that their actions are disruptive. Failing a resolution through this approach, I may be compelled to contact the relevant authorities.</a:t>
            </a:r>
          </a:p>
          <a:p>
            <a:pPr marL="0" indent="0">
              <a:buNone/>
            </a:pPr>
            <a:r>
              <a:rPr lang="en-US" sz="6400" dirty="0"/>
              <a:t>I welcome any opinions or suggestions you may have regarding this matter. Perhaps one of you could provide guidance on the most appropriate course of action.</a:t>
            </a:r>
          </a:p>
          <a:p>
            <a:endParaRPr lang="en-US" dirty="0"/>
          </a:p>
          <a:p>
            <a:endParaRPr lang="en-AT" dirty="0"/>
          </a:p>
        </p:txBody>
      </p:sp>
      <p:pic>
        <p:nvPicPr>
          <p:cNvPr id="3" name="Picture 2">
            <a:extLst>
              <a:ext uri="{FF2B5EF4-FFF2-40B4-BE49-F238E27FC236}">
                <a16:creationId xmlns:a16="http://schemas.microsoft.com/office/drawing/2014/main" id="{0A85F46E-2523-597F-CF5F-1ED52504E83A}"/>
              </a:ext>
            </a:extLst>
          </p:cNvPr>
          <p:cNvPicPr>
            <a:picLocks noChangeAspect="1"/>
          </p:cNvPicPr>
          <p:nvPr/>
        </p:nvPicPr>
        <p:blipFill>
          <a:blip r:embed="rId2"/>
          <a:stretch>
            <a:fillRect/>
          </a:stretch>
        </p:blipFill>
        <p:spPr>
          <a:xfrm>
            <a:off x="5101756" y="5540188"/>
            <a:ext cx="2237500" cy="745833"/>
          </a:xfrm>
          <a:prstGeom prst="rect">
            <a:avLst/>
          </a:prstGeom>
        </p:spPr>
      </p:pic>
    </p:spTree>
    <p:extLst>
      <p:ext uri="{BB962C8B-B14F-4D97-AF65-F5344CB8AC3E}">
        <p14:creationId xmlns:p14="http://schemas.microsoft.com/office/powerpoint/2010/main" val="49243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C0CF3-3556-A244-962F-96D152E8D1A7}"/>
              </a:ext>
            </a:extLst>
          </p:cNvPr>
          <p:cNvPicPr>
            <a:picLocks noChangeAspect="1"/>
          </p:cNvPicPr>
          <p:nvPr/>
        </p:nvPicPr>
        <p:blipFill>
          <a:blip r:embed="rId2"/>
          <a:srcRect t="2174"/>
          <a:stretch/>
        </p:blipFill>
        <p:spPr>
          <a:xfrm>
            <a:off x="754966" y="649603"/>
            <a:ext cx="10370234" cy="5833258"/>
          </a:xfrm>
          <a:prstGeom prst="rect">
            <a:avLst/>
          </a:prstGeom>
        </p:spPr>
      </p:pic>
      <p:pic>
        <p:nvPicPr>
          <p:cNvPr id="1036" name="Picture 12" descr="MagicSchool.ai Logo">
            <a:extLst>
              <a:ext uri="{FF2B5EF4-FFF2-40B4-BE49-F238E27FC236}">
                <a16:creationId xmlns:a16="http://schemas.microsoft.com/office/drawing/2014/main" id="{432E6721-8B6D-2FD5-527F-8EB4FD38A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473" y="772768"/>
            <a:ext cx="24384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30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0CE1E43-10E2-B12B-B95F-6E18BBE86C6E}"/>
              </a:ext>
            </a:extLst>
          </p:cNvPr>
          <p:cNvPicPr>
            <a:picLocks noGrp="1" noChangeAspect="1"/>
          </p:cNvPicPr>
          <p:nvPr>
            <p:ph idx="4294967295"/>
          </p:nvPr>
        </p:nvPicPr>
        <p:blipFill>
          <a:blip r:embed="rId2"/>
          <a:stretch>
            <a:fillRect/>
          </a:stretch>
        </p:blipFill>
        <p:spPr>
          <a:xfrm>
            <a:off x="668238" y="1223515"/>
            <a:ext cx="6827107" cy="4096263"/>
          </a:xfrm>
          <a:prstGeom prst="rect">
            <a:avLst/>
          </a:prstGeom>
        </p:spPr>
      </p:pic>
      <p:sp>
        <p:nvSpPr>
          <p:cNvPr id="7" name="TextBox 6">
            <a:extLst>
              <a:ext uri="{FF2B5EF4-FFF2-40B4-BE49-F238E27FC236}">
                <a16:creationId xmlns:a16="http://schemas.microsoft.com/office/drawing/2014/main" id="{3A1A2926-F35E-A882-D78A-D51C4B01918E}"/>
              </a:ext>
            </a:extLst>
          </p:cNvPr>
          <p:cNvSpPr txBox="1"/>
          <p:nvPr/>
        </p:nvSpPr>
        <p:spPr>
          <a:xfrm>
            <a:off x="8595360" y="801858"/>
            <a:ext cx="2794782" cy="2308324"/>
          </a:xfrm>
          <a:prstGeom prst="rect">
            <a:avLst/>
          </a:prstGeom>
          <a:solidFill>
            <a:schemeClr val="bg2"/>
          </a:solidFill>
        </p:spPr>
        <p:txBody>
          <a:bodyPr wrap="square" rtlCol="0">
            <a:spAutoFit/>
          </a:bodyPr>
          <a:lstStyle/>
          <a:p>
            <a:r>
              <a:rPr lang="en-US" dirty="0"/>
              <a:t>Unfortunately, the changes are not marked in the text and therefore not easy to spot for the learners.</a:t>
            </a:r>
          </a:p>
          <a:p>
            <a:r>
              <a:rPr lang="en-US" dirty="0"/>
              <a:t>They need to consult the list of changes, but do not see them in context.</a:t>
            </a:r>
          </a:p>
          <a:p>
            <a:endParaRPr lang="en-AT" dirty="0"/>
          </a:p>
        </p:txBody>
      </p:sp>
      <p:pic>
        <p:nvPicPr>
          <p:cNvPr id="3074" name="Picture 2" descr="MagicSchool.ai Logo">
            <a:extLst>
              <a:ext uri="{FF2B5EF4-FFF2-40B4-BE49-F238E27FC236}">
                <a16:creationId xmlns:a16="http://schemas.microsoft.com/office/drawing/2014/main" id="{5960ACB8-F2BF-C6D6-898D-956B41299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171145"/>
            <a:ext cx="24384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99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FC509-9FCA-9509-7237-4495FDBB8082}"/>
              </a:ext>
            </a:extLst>
          </p:cNvPr>
          <p:cNvPicPr>
            <a:picLocks noChangeAspect="1"/>
          </p:cNvPicPr>
          <p:nvPr/>
        </p:nvPicPr>
        <p:blipFill>
          <a:blip r:embed="rId2"/>
          <a:stretch>
            <a:fillRect/>
          </a:stretch>
        </p:blipFill>
        <p:spPr>
          <a:xfrm>
            <a:off x="1127304" y="1124712"/>
            <a:ext cx="6186008" cy="4608576"/>
          </a:xfrm>
          <a:prstGeom prst="rect">
            <a:avLst/>
          </a:prstGeom>
        </p:spPr>
      </p:pic>
      <p:sp>
        <p:nvSpPr>
          <p:cNvPr id="4" name="Speech Bubble: Oval 3">
            <a:extLst>
              <a:ext uri="{FF2B5EF4-FFF2-40B4-BE49-F238E27FC236}">
                <a16:creationId xmlns:a16="http://schemas.microsoft.com/office/drawing/2014/main" id="{DD3BD372-6B8B-6A1C-AB20-7DB8F5F27E65}"/>
              </a:ext>
            </a:extLst>
          </p:cNvPr>
          <p:cNvSpPr/>
          <p:nvPr/>
        </p:nvSpPr>
        <p:spPr>
          <a:xfrm>
            <a:off x="8060788" y="1270782"/>
            <a:ext cx="2888566" cy="2006990"/>
          </a:xfrm>
          <a:prstGeom prst="wedgeEllipseCallout">
            <a:avLst>
              <a:gd name="adj1" fmla="val -67911"/>
              <a:gd name="adj2" fmla="val 692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Helpful feedback for revising and editing.</a:t>
            </a:r>
            <a:endParaRPr lang="en-AT" dirty="0"/>
          </a:p>
        </p:txBody>
      </p:sp>
      <p:pic>
        <p:nvPicPr>
          <p:cNvPr id="4098" name="Picture 2" descr="MagicSchool.ai Logo">
            <a:extLst>
              <a:ext uri="{FF2B5EF4-FFF2-40B4-BE49-F238E27FC236}">
                <a16:creationId xmlns:a16="http://schemas.microsoft.com/office/drawing/2014/main" id="{1DE7DAC9-5433-0367-4994-284C7B85A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18" y="3814763"/>
            <a:ext cx="24384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72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715E-BE98-6BB1-2926-897B77944CBA}"/>
              </a:ext>
            </a:extLst>
          </p:cNvPr>
          <p:cNvSpPr>
            <a:spLocks noGrp="1"/>
          </p:cNvSpPr>
          <p:nvPr>
            <p:ph type="title"/>
          </p:nvPr>
        </p:nvSpPr>
        <p:spPr/>
        <p:txBody>
          <a:bodyPr/>
          <a:lstStyle/>
          <a:p>
            <a:r>
              <a:rPr lang="en-US" dirty="0"/>
              <a:t>         </a:t>
            </a:r>
            <a:r>
              <a:rPr lang="en-US" dirty="0" err="1"/>
              <a:t>Probieren</a:t>
            </a:r>
            <a:r>
              <a:rPr lang="en-US" dirty="0"/>
              <a:t> Sie </a:t>
            </a:r>
            <a:r>
              <a:rPr lang="en-US" dirty="0" err="1"/>
              <a:t>selbst</a:t>
            </a:r>
            <a:r>
              <a:rPr lang="en-US" dirty="0"/>
              <a:t>!</a:t>
            </a:r>
            <a:endParaRPr lang="en-AT" dirty="0"/>
          </a:p>
        </p:txBody>
      </p:sp>
      <p:sp>
        <p:nvSpPr>
          <p:cNvPr id="3" name="Content Placeholder 2">
            <a:extLst>
              <a:ext uri="{FF2B5EF4-FFF2-40B4-BE49-F238E27FC236}">
                <a16:creationId xmlns:a16="http://schemas.microsoft.com/office/drawing/2014/main" id="{B785E5A7-83BA-A2A9-8403-5DE22A9C756A}"/>
              </a:ext>
            </a:extLst>
          </p:cNvPr>
          <p:cNvSpPr>
            <a:spLocks noGrp="1"/>
          </p:cNvSpPr>
          <p:nvPr>
            <p:ph idx="1"/>
          </p:nvPr>
        </p:nvSpPr>
        <p:spPr>
          <a:xfrm>
            <a:off x="1020725" y="1972340"/>
            <a:ext cx="10333074" cy="3827722"/>
          </a:xfrm>
          <a:custGeom>
            <a:avLst/>
            <a:gdLst>
              <a:gd name="connsiteX0" fmla="*/ 0 w 10333074"/>
              <a:gd name="connsiteY0" fmla="*/ 0 h 3827722"/>
              <a:gd name="connsiteX1" fmla="*/ 10333074 w 10333074"/>
              <a:gd name="connsiteY1" fmla="*/ 0 h 3827722"/>
              <a:gd name="connsiteX2" fmla="*/ 10333074 w 10333074"/>
              <a:gd name="connsiteY2" fmla="*/ 3827722 h 3827722"/>
              <a:gd name="connsiteX3" fmla="*/ 0 w 10333074"/>
              <a:gd name="connsiteY3" fmla="*/ 3827722 h 3827722"/>
              <a:gd name="connsiteX4" fmla="*/ 0 w 10333074"/>
              <a:gd name="connsiteY4" fmla="*/ 0 h 382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3074" h="3827722" fill="none" extrusionOk="0">
                <a:moveTo>
                  <a:pt x="0" y="0"/>
                </a:moveTo>
                <a:cubicBezTo>
                  <a:pt x="4339546" y="-17405"/>
                  <a:pt x="7744580" y="-83764"/>
                  <a:pt x="10333074" y="0"/>
                </a:cubicBezTo>
                <a:cubicBezTo>
                  <a:pt x="10399746" y="724414"/>
                  <a:pt x="10483442" y="2254833"/>
                  <a:pt x="10333074" y="3827722"/>
                </a:cubicBezTo>
                <a:cubicBezTo>
                  <a:pt x="7616254" y="3677077"/>
                  <a:pt x="3501109" y="3851888"/>
                  <a:pt x="0" y="3827722"/>
                </a:cubicBezTo>
                <a:cubicBezTo>
                  <a:pt x="36082" y="3177004"/>
                  <a:pt x="18817" y="679992"/>
                  <a:pt x="0" y="0"/>
                </a:cubicBezTo>
                <a:close/>
              </a:path>
              <a:path w="10333074" h="3827722" stroke="0" extrusionOk="0">
                <a:moveTo>
                  <a:pt x="0" y="0"/>
                </a:moveTo>
                <a:cubicBezTo>
                  <a:pt x="2069196" y="52829"/>
                  <a:pt x="9132054" y="-162987"/>
                  <a:pt x="10333074" y="0"/>
                </a:cubicBezTo>
                <a:cubicBezTo>
                  <a:pt x="10457780" y="1828367"/>
                  <a:pt x="10425647" y="2125936"/>
                  <a:pt x="10333074" y="3827722"/>
                </a:cubicBezTo>
                <a:cubicBezTo>
                  <a:pt x="9159418" y="3984121"/>
                  <a:pt x="1263713" y="3740942"/>
                  <a:pt x="0" y="3827722"/>
                </a:cubicBezTo>
                <a:cubicBezTo>
                  <a:pt x="-145076" y="2582635"/>
                  <a:pt x="10473" y="608669"/>
                  <a:pt x="0" y="0"/>
                </a:cubicBezTo>
                <a:close/>
              </a:path>
            </a:pathLst>
          </a:custGeom>
          <a:solidFill>
            <a:schemeClr val="accent6">
              <a:lumMod val="40000"/>
              <a:lumOff val="60000"/>
            </a:schemeClr>
          </a:solidFill>
          <a:ln w="19050">
            <a:solidFill>
              <a:schemeClr val="tx1"/>
            </a:solidFill>
            <a:extLst>
              <a:ext uri="{C807C97D-BFC1-408E-A445-0C87EB9F89A2}">
                <ask:lineSketchStyleProps xmlns:ask="http://schemas.microsoft.com/office/drawing/2018/sketchyshapes" sd="583754673">
                  <ask:type>
                    <ask:lineSketchCurved/>
                  </ask:type>
                </ask:lineSketchStyleProps>
              </a:ext>
            </a:extLst>
          </a:ln>
        </p:spPr>
        <p:txBody>
          <a:bodyPr/>
          <a:lstStyle/>
          <a:p>
            <a:r>
              <a:rPr lang="en-US" dirty="0" err="1"/>
              <a:t>Bearbeiten</a:t>
            </a:r>
            <a:r>
              <a:rPr lang="en-US" dirty="0"/>
              <a:t> Sie 2-3 Texte </a:t>
            </a:r>
            <a:r>
              <a:rPr lang="en-US" dirty="0" err="1"/>
              <a:t>Ihrer</a:t>
            </a:r>
            <a:r>
              <a:rPr lang="en-US" dirty="0"/>
              <a:t> </a:t>
            </a:r>
            <a:r>
              <a:rPr lang="en-US" dirty="0" err="1"/>
              <a:t>eigenen</a:t>
            </a:r>
            <a:r>
              <a:rPr lang="en-US" dirty="0"/>
              <a:t> </a:t>
            </a:r>
            <a:r>
              <a:rPr lang="en-US" dirty="0" err="1"/>
              <a:t>SchülerInnen</a:t>
            </a:r>
            <a:r>
              <a:rPr lang="en-US" dirty="0"/>
              <a:t> (</a:t>
            </a:r>
            <a:r>
              <a:rPr lang="en-US" dirty="0" err="1"/>
              <a:t>ananymisiert</a:t>
            </a:r>
            <a:r>
              <a:rPr lang="en-US" dirty="0"/>
              <a:t>!).</a:t>
            </a:r>
          </a:p>
          <a:p>
            <a:r>
              <a:rPr lang="en-US" dirty="0" err="1"/>
              <a:t>Verlangen</a:t>
            </a:r>
            <a:r>
              <a:rPr lang="en-US" dirty="0"/>
              <a:t> Sie</a:t>
            </a:r>
          </a:p>
          <a:p>
            <a:pPr marL="457200" indent="-457200">
              <a:buFont typeface="Arial" panose="020B0604020202020204" pitchFamily="34" charset="0"/>
              <a:buChar char="•"/>
            </a:pPr>
            <a:r>
              <a:rPr lang="en-US" dirty="0" err="1"/>
              <a:t>Fehlerkorrektur</a:t>
            </a:r>
            <a:endParaRPr lang="en-US" dirty="0"/>
          </a:p>
          <a:p>
            <a:pPr marL="457200" indent="-457200">
              <a:buFont typeface="Arial" panose="020B0604020202020204" pitchFamily="34" charset="0"/>
              <a:buChar char="•"/>
            </a:pPr>
            <a:r>
              <a:rPr lang="en-US" dirty="0" err="1"/>
              <a:t>Stilistische</a:t>
            </a:r>
            <a:r>
              <a:rPr lang="en-US" dirty="0"/>
              <a:t> </a:t>
            </a:r>
            <a:r>
              <a:rPr lang="en-US" dirty="0" err="1"/>
              <a:t>Verbesserung</a:t>
            </a:r>
            <a:endParaRPr lang="en-US" dirty="0"/>
          </a:p>
          <a:p>
            <a:pPr marL="457200" indent="-457200">
              <a:buFont typeface="Arial" panose="020B0604020202020204" pitchFamily="34" charset="0"/>
              <a:buChar char="•"/>
            </a:pPr>
            <a:r>
              <a:rPr lang="en-US" dirty="0"/>
              <a:t>Feedback und Tipps </a:t>
            </a:r>
            <a:r>
              <a:rPr lang="en-US" dirty="0" err="1"/>
              <a:t>zur</a:t>
            </a:r>
            <a:r>
              <a:rPr lang="en-US" dirty="0"/>
              <a:t> </a:t>
            </a:r>
            <a:r>
              <a:rPr lang="en-US" dirty="0" err="1"/>
              <a:t>Verbesserung</a:t>
            </a:r>
            <a:endParaRPr lang="en-US" dirty="0"/>
          </a:p>
          <a:p>
            <a:pPr marL="457200" indent="-457200">
              <a:buFont typeface="Arial" panose="020B0604020202020204" pitchFamily="34" charset="0"/>
              <a:buChar char="•"/>
            </a:pPr>
            <a:r>
              <a:rPr lang="en-US" dirty="0"/>
              <a:t>Wie </a:t>
            </a:r>
            <a:r>
              <a:rPr lang="en-US" dirty="0" err="1"/>
              <a:t>hilfreich</a:t>
            </a:r>
            <a:r>
              <a:rPr lang="en-US" dirty="0"/>
              <a:t> </a:t>
            </a:r>
            <a:r>
              <a:rPr lang="en-US" dirty="0" err="1"/>
              <a:t>ist</a:t>
            </a:r>
            <a:r>
              <a:rPr lang="en-US" dirty="0"/>
              <a:t> das Feedback?</a:t>
            </a:r>
          </a:p>
          <a:p>
            <a:endParaRPr lang="en-AT" dirty="0"/>
          </a:p>
        </p:txBody>
      </p:sp>
      <p:sp>
        <p:nvSpPr>
          <p:cNvPr id="10" name="Speech Bubble: Oval 9">
            <a:extLst>
              <a:ext uri="{FF2B5EF4-FFF2-40B4-BE49-F238E27FC236}">
                <a16:creationId xmlns:a16="http://schemas.microsoft.com/office/drawing/2014/main" id="{C87398D7-B4EB-73AF-BFDC-CB9582ACF7E3}"/>
              </a:ext>
            </a:extLst>
          </p:cNvPr>
          <p:cNvSpPr/>
          <p:nvPr/>
        </p:nvSpPr>
        <p:spPr>
          <a:xfrm>
            <a:off x="7678510" y="3053443"/>
            <a:ext cx="3053443" cy="1685925"/>
          </a:xfrm>
          <a:custGeom>
            <a:avLst/>
            <a:gdLst>
              <a:gd name="connsiteX0" fmla="*/ 651727 w 3053443"/>
              <a:gd name="connsiteY0" fmla="*/ 2103478 h 1685925"/>
              <a:gd name="connsiteX1" fmla="*/ 718352 w 3053443"/>
              <a:gd name="connsiteY1" fmla="*/ 1558066 h 1685925"/>
              <a:gd name="connsiteX2" fmla="*/ 703895 w 3053443"/>
              <a:gd name="connsiteY2" fmla="*/ 132902 h 1685925"/>
              <a:gd name="connsiteX3" fmla="*/ 2043455 w 3053443"/>
              <a:gd name="connsiteY3" fmla="*/ 49750 h 1685925"/>
              <a:gd name="connsiteX4" fmla="*/ 2684898 w 3053443"/>
              <a:gd name="connsiteY4" fmla="*/ 1392197 h 1685925"/>
              <a:gd name="connsiteX5" fmla="*/ 1262386 w 3053443"/>
              <a:gd name="connsiteY5" fmla="*/ 1673195 h 1685925"/>
              <a:gd name="connsiteX6" fmla="*/ 651727 w 3053443"/>
              <a:gd name="connsiteY6" fmla="*/ 2103478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3443" h="1685925" fill="none" extrusionOk="0">
                <a:moveTo>
                  <a:pt x="651727" y="2103478"/>
                </a:moveTo>
                <a:cubicBezTo>
                  <a:pt x="681947" y="2014809"/>
                  <a:pt x="653192" y="1715549"/>
                  <a:pt x="718352" y="1558066"/>
                </a:cubicBezTo>
                <a:cubicBezTo>
                  <a:pt x="-204396" y="1206621"/>
                  <a:pt x="-293490" y="527086"/>
                  <a:pt x="703895" y="132902"/>
                </a:cubicBezTo>
                <a:cubicBezTo>
                  <a:pt x="1098799" y="-21528"/>
                  <a:pt x="1608513" y="-64153"/>
                  <a:pt x="2043455" y="49750"/>
                </a:cubicBezTo>
                <a:cubicBezTo>
                  <a:pt x="3118853" y="347297"/>
                  <a:pt x="3241493" y="969965"/>
                  <a:pt x="2684898" y="1392197"/>
                </a:cubicBezTo>
                <a:cubicBezTo>
                  <a:pt x="2359372" y="1667056"/>
                  <a:pt x="1770102" y="1745709"/>
                  <a:pt x="1262386" y="1673195"/>
                </a:cubicBezTo>
                <a:cubicBezTo>
                  <a:pt x="1166863" y="1667981"/>
                  <a:pt x="795326" y="1976116"/>
                  <a:pt x="651727" y="2103478"/>
                </a:cubicBezTo>
                <a:close/>
              </a:path>
              <a:path w="3053443" h="1685925" stroke="0" extrusionOk="0">
                <a:moveTo>
                  <a:pt x="651727" y="2103478"/>
                </a:moveTo>
                <a:cubicBezTo>
                  <a:pt x="634851" y="2023992"/>
                  <a:pt x="721692" y="1753142"/>
                  <a:pt x="718352" y="1558066"/>
                </a:cubicBezTo>
                <a:cubicBezTo>
                  <a:pt x="-248227" y="1186450"/>
                  <a:pt x="-261158" y="394046"/>
                  <a:pt x="703895" y="132902"/>
                </a:cubicBezTo>
                <a:cubicBezTo>
                  <a:pt x="1158308" y="44928"/>
                  <a:pt x="1592293" y="-27014"/>
                  <a:pt x="2043455" y="49750"/>
                </a:cubicBezTo>
                <a:cubicBezTo>
                  <a:pt x="3135598" y="126630"/>
                  <a:pt x="3362179" y="1046906"/>
                  <a:pt x="2684898" y="1392197"/>
                </a:cubicBezTo>
                <a:cubicBezTo>
                  <a:pt x="2333030" y="1713209"/>
                  <a:pt x="1807433" y="1701500"/>
                  <a:pt x="1262386" y="1673195"/>
                </a:cubicBezTo>
                <a:cubicBezTo>
                  <a:pt x="1116880" y="1829967"/>
                  <a:pt x="756710" y="2066727"/>
                  <a:pt x="651727" y="210347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19050">
            <a:solidFill>
              <a:schemeClr val="tx1"/>
            </a:solidFill>
            <a:extLst>
              <a:ext uri="{C807C97D-BFC1-408E-A445-0C87EB9F89A2}">
                <ask:lineSketchStyleProps xmlns:ask="http://schemas.microsoft.com/office/drawing/2018/sketchyshapes" sd="2467834369">
                  <a:prstGeom prst="wedgeEllipseCallout">
                    <a:avLst>
                      <a:gd name="adj1" fmla="val -28656"/>
                      <a:gd name="adj2" fmla="val 747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sp>
        <p:nvSpPr>
          <p:cNvPr id="12" name="Speech Bubble: Oval 11">
            <a:extLst>
              <a:ext uri="{FF2B5EF4-FFF2-40B4-BE49-F238E27FC236}">
                <a16:creationId xmlns:a16="http://schemas.microsoft.com/office/drawing/2014/main" id="{54140E3E-6D22-88BD-B752-17376A3533E8}"/>
              </a:ext>
            </a:extLst>
          </p:cNvPr>
          <p:cNvSpPr/>
          <p:nvPr/>
        </p:nvSpPr>
        <p:spPr>
          <a:xfrm>
            <a:off x="5517281" y="3934012"/>
            <a:ext cx="2061481" cy="1018994"/>
          </a:xfrm>
          <a:custGeom>
            <a:avLst/>
            <a:gdLst>
              <a:gd name="connsiteX0" fmla="*/ 2590952 w 2061481"/>
              <a:gd name="connsiteY0" fmla="*/ 67009 h 1018994"/>
              <a:gd name="connsiteX1" fmla="*/ 2006228 w 2061481"/>
              <a:gd name="connsiteY1" fmla="*/ 344923 h 1018994"/>
              <a:gd name="connsiteX2" fmla="*/ 1147305 w 2061481"/>
              <a:gd name="connsiteY2" fmla="*/ 1015726 h 1018994"/>
              <a:gd name="connsiteX3" fmla="*/ 144472 w 2061481"/>
              <a:gd name="connsiteY3" fmla="*/ 769632 h 1018994"/>
              <a:gd name="connsiteX4" fmla="*/ 850639 w 2061481"/>
              <a:gd name="connsiteY4" fmla="*/ 7839 h 1018994"/>
              <a:gd name="connsiteX5" fmla="*/ 1810474 w 2061481"/>
              <a:gd name="connsiteY5" fmla="*/ 176278 h 1018994"/>
              <a:gd name="connsiteX6" fmla="*/ 2590952 w 2061481"/>
              <a:gd name="connsiteY6" fmla="*/ 67009 h 10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481" h="1018994" fill="none" extrusionOk="0">
                <a:moveTo>
                  <a:pt x="2590952" y="67009"/>
                </a:moveTo>
                <a:cubicBezTo>
                  <a:pt x="2552776" y="139510"/>
                  <a:pt x="2227198" y="286635"/>
                  <a:pt x="2006228" y="344923"/>
                </a:cubicBezTo>
                <a:cubicBezTo>
                  <a:pt x="2208854" y="622880"/>
                  <a:pt x="1801817" y="918915"/>
                  <a:pt x="1147305" y="1015726"/>
                </a:cubicBezTo>
                <a:cubicBezTo>
                  <a:pt x="732972" y="1044773"/>
                  <a:pt x="345865" y="931541"/>
                  <a:pt x="144472" y="769632"/>
                </a:cubicBezTo>
                <a:cubicBezTo>
                  <a:pt x="-240671" y="504269"/>
                  <a:pt x="173421" y="112397"/>
                  <a:pt x="850639" y="7839"/>
                </a:cubicBezTo>
                <a:cubicBezTo>
                  <a:pt x="1191397" y="15181"/>
                  <a:pt x="1569228" y="61431"/>
                  <a:pt x="1810474" y="176278"/>
                </a:cubicBezTo>
                <a:cubicBezTo>
                  <a:pt x="2185131" y="150236"/>
                  <a:pt x="2477160" y="122147"/>
                  <a:pt x="2590952" y="67009"/>
                </a:cubicBezTo>
                <a:close/>
              </a:path>
              <a:path w="2061481" h="1018994" stroke="0" extrusionOk="0">
                <a:moveTo>
                  <a:pt x="2590952" y="67009"/>
                </a:moveTo>
                <a:cubicBezTo>
                  <a:pt x="2302153" y="144198"/>
                  <a:pt x="2264085" y="258658"/>
                  <a:pt x="2006228" y="344923"/>
                </a:cubicBezTo>
                <a:cubicBezTo>
                  <a:pt x="2160905" y="713543"/>
                  <a:pt x="1792459" y="971415"/>
                  <a:pt x="1147305" y="1015726"/>
                </a:cubicBezTo>
                <a:cubicBezTo>
                  <a:pt x="705227" y="1023728"/>
                  <a:pt x="356313" y="931544"/>
                  <a:pt x="144472" y="769632"/>
                </a:cubicBezTo>
                <a:cubicBezTo>
                  <a:pt x="-248471" y="410696"/>
                  <a:pt x="128407" y="43330"/>
                  <a:pt x="850639" y="7839"/>
                </a:cubicBezTo>
                <a:cubicBezTo>
                  <a:pt x="1211645" y="-33184"/>
                  <a:pt x="1606721" y="8578"/>
                  <a:pt x="1810474" y="176278"/>
                </a:cubicBezTo>
                <a:cubicBezTo>
                  <a:pt x="1888369" y="118737"/>
                  <a:pt x="2501073" y="116415"/>
                  <a:pt x="2590952" y="67009"/>
                </a:cubicBezTo>
                <a:close/>
              </a:path>
            </a:pathLst>
          </a:custGeom>
          <a:ln w="19050">
            <a:solidFill>
              <a:schemeClr val="tx1"/>
            </a:solidFill>
            <a:extLst>
              <a:ext uri="{C807C97D-BFC1-408E-A445-0C87EB9F89A2}">
                <ask:lineSketchStyleProps xmlns:ask="http://schemas.microsoft.com/office/drawing/2018/sketchyshapes" sd="3217405971">
                  <a:prstGeom prst="wedgeEllipseCallout">
                    <a:avLst>
                      <a:gd name="adj1" fmla="val 75684"/>
                      <a:gd name="adj2" fmla="val -43424"/>
                    </a:avLst>
                  </a:prstGeom>
                  <ask:type>
                    <ask:lineSketchCurve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t>Urteilen</a:t>
            </a:r>
            <a:r>
              <a:rPr lang="en-US" sz="2800" b="1" dirty="0"/>
              <a:t> Sie </a:t>
            </a:r>
            <a:r>
              <a:rPr lang="en-US" sz="2800" b="1" dirty="0" err="1"/>
              <a:t>selbst</a:t>
            </a:r>
            <a:r>
              <a:rPr lang="en-US" sz="2800" b="1" dirty="0"/>
              <a:t>!</a:t>
            </a:r>
            <a:endParaRPr lang="en-AT" dirty="0"/>
          </a:p>
        </p:txBody>
      </p:sp>
      <p:pic>
        <p:nvPicPr>
          <p:cNvPr id="4" name="Picture 3" descr="A yellow post it note with blue writing on it&#10;&#10;Description automatically generated">
            <a:extLst>
              <a:ext uri="{FF2B5EF4-FFF2-40B4-BE49-F238E27FC236}">
                <a16:creationId xmlns:a16="http://schemas.microsoft.com/office/drawing/2014/main" id="{D9E39863-2825-FE03-767F-A9A88AC138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20723" y="640144"/>
            <a:ext cx="1067349" cy="1067349"/>
          </a:xfrm>
          <a:prstGeom prst="rect">
            <a:avLst/>
          </a:prstGeom>
        </p:spPr>
      </p:pic>
    </p:spTree>
    <p:extLst>
      <p:ext uri="{BB962C8B-B14F-4D97-AF65-F5344CB8AC3E}">
        <p14:creationId xmlns:p14="http://schemas.microsoft.com/office/powerpoint/2010/main" val="3201090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1034" name="Picture 10" descr="Künstliche Intelligenz, Gehirn">
            <a:extLst>
              <a:ext uri="{FF2B5EF4-FFF2-40B4-BE49-F238E27FC236}">
                <a16:creationId xmlns:a16="http://schemas.microsoft.com/office/drawing/2014/main" id="{1652B048-5C83-2EAB-340E-5BDA13F685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8" r="13101" b="4"/>
          <a:stretch/>
        </p:blipFill>
        <p:spPr bwMode="auto">
          <a:xfrm>
            <a:off x="1038962" y="3179229"/>
            <a:ext cx="4715673" cy="2921680"/>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68C2C9-4E73-4621-3FD8-93203DBC6DEF}"/>
              </a:ext>
            </a:extLst>
          </p:cNvPr>
          <p:cNvSpPr>
            <a:spLocks noGrp="1"/>
          </p:cNvSpPr>
          <p:nvPr>
            <p:ph type="title"/>
          </p:nvPr>
        </p:nvSpPr>
        <p:spPr>
          <a:xfrm>
            <a:off x="819187" y="1242272"/>
            <a:ext cx="4861382" cy="1375929"/>
          </a:xfrm>
        </p:spPr>
        <p:txBody>
          <a:bodyPr>
            <a:normAutofit/>
          </a:bodyPr>
          <a:lstStyle/>
          <a:p>
            <a:pPr algn="ctr">
              <a:lnSpc>
                <a:spcPct val="90000"/>
              </a:lnSpc>
            </a:pPr>
            <a:r>
              <a:rPr lang="en-US" sz="4400" dirty="0" err="1"/>
              <a:t>Anwendungen</a:t>
            </a:r>
            <a:r>
              <a:rPr lang="en-US" sz="4400" dirty="0"/>
              <a:t> für Lehrer/</a:t>
            </a:r>
            <a:r>
              <a:rPr lang="en-US" sz="4400" dirty="0" err="1"/>
              <a:t>Innen</a:t>
            </a:r>
            <a:endParaRPr lang="en-AT" sz="4400" dirty="0"/>
          </a:p>
        </p:txBody>
      </p:sp>
      <p:sp>
        <p:nvSpPr>
          <p:cNvPr id="3" name="Content Placeholder 2">
            <a:extLst>
              <a:ext uri="{FF2B5EF4-FFF2-40B4-BE49-F238E27FC236}">
                <a16:creationId xmlns:a16="http://schemas.microsoft.com/office/drawing/2014/main" id="{BDBD332E-C491-8289-9437-6EE8D5B3DAB5}"/>
              </a:ext>
            </a:extLst>
          </p:cNvPr>
          <p:cNvSpPr>
            <a:spLocks noGrp="1"/>
          </p:cNvSpPr>
          <p:nvPr>
            <p:ph idx="1"/>
          </p:nvPr>
        </p:nvSpPr>
        <p:spPr>
          <a:xfrm>
            <a:off x="5994466" y="657831"/>
            <a:ext cx="6299069" cy="5538892"/>
          </a:xfrm>
        </p:spPr>
        <p:txBody>
          <a:bodyPr anchor="ctr">
            <a:normAutofit/>
          </a:bodyPr>
          <a:lstStyle/>
          <a:p>
            <a:r>
              <a:rPr lang="de-DE" sz="2400" dirty="0"/>
              <a:t>Texte zu einem  Thema x erstellen</a:t>
            </a:r>
          </a:p>
          <a:p>
            <a:r>
              <a:rPr lang="de-DE" sz="2400" dirty="0"/>
              <a:t>Differenzierung: Versionen nach bestimmten Kriterien (Niveau, Stil, Register, Wortschatz, Perspektive, Textart...) </a:t>
            </a:r>
          </a:p>
          <a:p>
            <a:r>
              <a:rPr lang="de-DE" sz="2400" dirty="0"/>
              <a:t>Erstellen von Verständnisfragen zum Inhalt (Video, Text, Audio) </a:t>
            </a:r>
          </a:p>
          <a:p>
            <a:r>
              <a:rPr lang="de-DE" sz="2400" dirty="0"/>
              <a:t>Erstellen von Übungen und Aktivitäten für Themen, Texte, Videos...</a:t>
            </a:r>
          </a:p>
          <a:p>
            <a:r>
              <a:rPr lang="de-DE" sz="2400" dirty="0"/>
              <a:t>Erstellen von Arbeitsblättern</a:t>
            </a:r>
          </a:p>
          <a:p>
            <a:r>
              <a:rPr lang="de-DE" sz="2400" dirty="0"/>
              <a:t>Ideen für die Unterrichtsplanung</a:t>
            </a:r>
          </a:p>
          <a:p>
            <a:r>
              <a:rPr lang="de-DE" sz="2400" dirty="0"/>
              <a:t>Bilder erstellen, Bilder beschreiben</a:t>
            </a:r>
          </a:p>
          <a:p>
            <a:r>
              <a:rPr lang="de-DE" sz="2400" dirty="0"/>
              <a:t>Erstellen von Modellsätzen oder Definitionen (</a:t>
            </a:r>
            <a:r>
              <a:rPr lang="de-DE" sz="2400" dirty="0" err="1"/>
              <a:t>zB</a:t>
            </a:r>
            <a:r>
              <a:rPr lang="de-DE" sz="2400" dirty="0"/>
              <a:t>: um die Verwendung von Wörtern oder Grammatik zu zeigen)</a:t>
            </a:r>
          </a:p>
          <a:p>
            <a:r>
              <a:rPr lang="de-DE" sz="2400" dirty="0"/>
              <a:t>Texte anhand von Rubriken bewerten und Feedback geben </a:t>
            </a:r>
          </a:p>
        </p:txBody>
      </p:sp>
    </p:spTree>
    <p:extLst>
      <p:ext uri="{BB962C8B-B14F-4D97-AF65-F5344CB8AC3E}">
        <p14:creationId xmlns:p14="http://schemas.microsoft.com/office/powerpoint/2010/main" val="3201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47C6-9F80-C559-0C8F-3B85377D6C0F}"/>
              </a:ext>
            </a:extLst>
          </p:cNvPr>
          <p:cNvSpPr>
            <a:spLocks noGrp="1"/>
          </p:cNvSpPr>
          <p:nvPr>
            <p:ph type="title"/>
          </p:nvPr>
        </p:nvSpPr>
        <p:spPr>
          <a:xfrm>
            <a:off x="848527" y="604801"/>
            <a:ext cx="5556425" cy="1531089"/>
          </a:xfrm>
        </p:spPr>
        <p:txBody>
          <a:bodyPr vert="horz" lIns="91440" tIns="45720" rIns="91440" bIns="45720" rtlCol="0" anchor="ctr">
            <a:normAutofit/>
          </a:bodyPr>
          <a:lstStyle/>
          <a:p>
            <a:pPr algn="ctr">
              <a:lnSpc>
                <a:spcPct val="90000"/>
              </a:lnSpc>
            </a:pPr>
            <a:r>
              <a:rPr lang="en-US" b="1" kern="1200" spc="100" baseline="0" dirty="0">
                <a:solidFill>
                  <a:schemeClr val="tx1"/>
                </a:solidFill>
                <a:latin typeface="+mj-lt"/>
                <a:ea typeface="+mj-ea"/>
                <a:cs typeface="+mj-cs"/>
              </a:rPr>
              <a:t>Feedback und </a:t>
            </a:r>
            <a:r>
              <a:rPr lang="en-US" b="1" kern="1200" spc="100" baseline="0" dirty="0" err="1">
                <a:solidFill>
                  <a:schemeClr val="tx1"/>
                </a:solidFill>
                <a:latin typeface="+mj-lt"/>
                <a:ea typeface="+mj-ea"/>
                <a:cs typeface="+mj-cs"/>
              </a:rPr>
              <a:t>Bewertungshilfe</a:t>
            </a:r>
            <a:r>
              <a:rPr lang="en-US" b="1" kern="1200" spc="100" baseline="0" dirty="0">
                <a:solidFill>
                  <a:schemeClr val="tx1"/>
                </a:solidFill>
                <a:latin typeface="+mj-lt"/>
                <a:ea typeface="+mj-ea"/>
                <a:cs typeface="+mj-cs"/>
              </a:rPr>
              <a:t> für Texte</a:t>
            </a:r>
          </a:p>
        </p:txBody>
      </p:sp>
      <p:sp>
        <p:nvSpPr>
          <p:cNvPr id="3" name="Content Placeholder 2">
            <a:extLst>
              <a:ext uri="{FF2B5EF4-FFF2-40B4-BE49-F238E27FC236}">
                <a16:creationId xmlns:a16="http://schemas.microsoft.com/office/drawing/2014/main" id="{6C19F7D8-F0D3-0CFD-3350-4DDAFC4BF40C}"/>
              </a:ext>
            </a:extLst>
          </p:cNvPr>
          <p:cNvSpPr>
            <a:spLocks noGrp="1"/>
          </p:cNvSpPr>
          <p:nvPr>
            <p:ph sz="half" idx="1"/>
          </p:nvPr>
        </p:nvSpPr>
        <p:spPr>
          <a:xfrm>
            <a:off x="1025057" y="2311400"/>
            <a:ext cx="5218487" cy="3652212"/>
          </a:xfrm>
        </p:spPr>
        <p:txBody>
          <a:bodyPr vert="horz" lIns="91440" tIns="45720" rIns="91440" bIns="45720" rtlCol="0">
            <a:normAutofit/>
          </a:bodyPr>
          <a:lstStyle/>
          <a:p>
            <a:pPr algn="ctr">
              <a:lnSpc>
                <a:spcPct val="90000"/>
              </a:lnSpc>
            </a:pPr>
            <a:r>
              <a:rPr lang="en-US" sz="1800" dirty="0"/>
              <a:t>Prompt for ChatGPT</a:t>
            </a:r>
          </a:p>
          <a:p>
            <a:pPr>
              <a:lnSpc>
                <a:spcPct val="90000"/>
              </a:lnSpc>
            </a:pPr>
            <a:r>
              <a:rPr lang="en-US" sz="1800" dirty="0"/>
              <a:t>Assess the following student texts according to the criteria in the rubric uploaded here. The students are ESL learners, aged 12-13 at A2 level on the CEFR scale. Your assessment and feedback should include the following things: assessment of each category, points given as x/y. Short feedback for each category with tips for improvement. An overall assessment (sum of points, given as x/y). Below list all the language mistakes, add the corrected version of each and explain briefly in simple language what was wrong. Finally, add an improved version of the text. The improved version should be appropriate for the age-group and language level (A2 on the CEFR).</a:t>
            </a:r>
          </a:p>
          <a:p>
            <a:pPr algn="ctr">
              <a:lnSpc>
                <a:spcPct val="90000"/>
              </a:lnSpc>
            </a:pPr>
            <a:r>
              <a:rPr lang="en-US" sz="1800" dirty="0"/>
              <a:t>Use this rubric: paste your rubric in here.</a:t>
            </a:r>
          </a:p>
          <a:p>
            <a:pPr algn="ctr">
              <a:lnSpc>
                <a:spcPct val="90000"/>
              </a:lnSpc>
            </a:pPr>
            <a:r>
              <a:rPr lang="en-US" sz="1800" dirty="0"/>
              <a:t>Task description for the learners: paste in the task description for the students</a:t>
            </a:r>
          </a:p>
        </p:txBody>
      </p:sp>
      <p:pic>
        <p:nvPicPr>
          <p:cNvPr id="5" name="Picture 4" descr="A page of a document&#10;&#10;Description automatically generated">
            <a:hlinkClick r:id="rId2"/>
            <a:extLst>
              <a:ext uri="{FF2B5EF4-FFF2-40B4-BE49-F238E27FC236}">
                <a16:creationId xmlns:a16="http://schemas.microsoft.com/office/drawing/2014/main" id="{E03A9F82-07B2-6D70-A1A6-C133D806E470}"/>
              </a:ext>
            </a:extLst>
          </p:cNvPr>
          <p:cNvPicPr>
            <a:picLocks noChangeAspect="1"/>
          </p:cNvPicPr>
          <p:nvPr/>
        </p:nvPicPr>
        <p:blipFill>
          <a:blip r:embed="rId3"/>
          <a:stretch>
            <a:fillRect/>
          </a:stretch>
        </p:blipFill>
        <p:spPr>
          <a:xfrm>
            <a:off x="7673347" y="548673"/>
            <a:ext cx="3830835" cy="5760654"/>
          </a:xfrm>
          <a:custGeom>
            <a:avLst/>
            <a:gdLst>
              <a:gd name="connsiteX0" fmla="*/ 0 w 3830835"/>
              <a:gd name="connsiteY0" fmla="*/ 0 h 5760654"/>
              <a:gd name="connsiteX1" fmla="*/ 3830835 w 3830835"/>
              <a:gd name="connsiteY1" fmla="*/ 0 h 5760654"/>
              <a:gd name="connsiteX2" fmla="*/ 3830835 w 3830835"/>
              <a:gd name="connsiteY2" fmla="*/ 5760654 h 5760654"/>
              <a:gd name="connsiteX3" fmla="*/ 0 w 3830835"/>
              <a:gd name="connsiteY3" fmla="*/ 5760654 h 5760654"/>
              <a:gd name="connsiteX4" fmla="*/ 0 w 3830835"/>
              <a:gd name="connsiteY4" fmla="*/ 0 h 576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835" h="5760654" fill="none" extrusionOk="0">
                <a:moveTo>
                  <a:pt x="0" y="0"/>
                </a:moveTo>
                <a:cubicBezTo>
                  <a:pt x="1746631" y="67844"/>
                  <a:pt x="1942581" y="-33628"/>
                  <a:pt x="3830835" y="0"/>
                </a:cubicBezTo>
                <a:cubicBezTo>
                  <a:pt x="3793727" y="908072"/>
                  <a:pt x="3998188" y="4898927"/>
                  <a:pt x="3830835" y="5760654"/>
                </a:cubicBezTo>
                <a:cubicBezTo>
                  <a:pt x="2725378" y="5800456"/>
                  <a:pt x="1452218" y="5805837"/>
                  <a:pt x="0" y="5760654"/>
                </a:cubicBezTo>
                <a:cubicBezTo>
                  <a:pt x="155128" y="4153166"/>
                  <a:pt x="-140267" y="2853623"/>
                  <a:pt x="0" y="0"/>
                </a:cubicBezTo>
                <a:close/>
              </a:path>
              <a:path w="3830835" h="5760654" stroke="0" extrusionOk="0">
                <a:moveTo>
                  <a:pt x="0" y="0"/>
                </a:moveTo>
                <a:cubicBezTo>
                  <a:pt x="529673" y="-88488"/>
                  <a:pt x="3330893" y="124932"/>
                  <a:pt x="3830835" y="0"/>
                </a:cubicBezTo>
                <a:cubicBezTo>
                  <a:pt x="3993886" y="2395986"/>
                  <a:pt x="3975640" y="3928475"/>
                  <a:pt x="3830835" y="5760654"/>
                </a:cubicBezTo>
                <a:cubicBezTo>
                  <a:pt x="2187704" y="5910987"/>
                  <a:pt x="1647963" y="5643300"/>
                  <a:pt x="0" y="5760654"/>
                </a:cubicBezTo>
                <a:cubicBezTo>
                  <a:pt x="-141444" y="3007144"/>
                  <a:pt x="27374" y="751749"/>
                  <a:pt x="0" y="0"/>
                </a:cubicBezTo>
                <a:close/>
              </a:path>
            </a:pathLst>
          </a:custGeom>
          <a:ln w="19050">
            <a:solidFill>
              <a:schemeClr val="tx1"/>
            </a:solidFill>
            <a:extLst>
              <a:ext uri="{C807C97D-BFC1-408E-A445-0C87EB9F89A2}">
                <ask:lineSketchStyleProps xmlns:ask="http://schemas.microsoft.com/office/drawing/2018/sketchyshapes" sd="2458438232">
                  <a:prstGeom prst="rect">
                    <a:avLst/>
                  </a:prstGeom>
                  <ask:type>
                    <ask:lineSketchCurved/>
                  </ask:type>
                </ask:lineSketchStyleProps>
              </a:ext>
            </a:extLst>
          </a:ln>
        </p:spPr>
      </p:pic>
    </p:spTree>
    <p:extLst>
      <p:ext uri="{BB962C8B-B14F-4D97-AF65-F5344CB8AC3E}">
        <p14:creationId xmlns:p14="http://schemas.microsoft.com/office/powerpoint/2010/main" val="4009086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1139EDA-9FCD-4FD3-9B08-FB9334D6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450" y="395794"/>
            <a:ext cx="5543550" cy="588642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68766 w 7707330"/>
              <a:gd name="connsiteY0" fmla="*/ 6405352 h 6405386"/>
              <a:gd name="connsiteX1" fmla="*/ 6579478 w 7707330"/>
              <a:gd name="connsiteY1" fmla="*/ 6396252 h 6405386"/>
              <a:gd name="connsiteX2" fmla="*/ 1014430 w 7707330"/>
              <a:gd name="connsiteY2" fmla="*/ 6365722 h 6405386"/>
              <a:gd name="connsiteX3" fmla="*/ 26648 w 7707330"/>
              <a:gd name="connsiteY3" fmla="*/ 6336938 h 6405386"/>
              <a:gd name="connsiteX4" fmla="*/ 26648 w 7707330"/>
              <a:gd name="connsiteY4" fmla="*/ 32372 h 6405386"/>
              <a:gd name="connsiteX5" fmla="*/ 184582 w 7707330"/>
              <a:gd name="connsiteY5" fmla="*/ 32797 h 6405386"/>
              <a:gd name="connsiteX6" fmla="*/ 6457967 w 7707330"/>
              <a:gd name="connsiteY6" fmla="*/ 0 h 6405386"/>
              <a:gd name="connsiteX7" fmla="*/ 7658118 w 7707330"/>
              <a:gd name="connsiteY7" fmla="*/ 30531 h 6405386"/>
              <a:gd name="connsiteX8" fmla="*/ 7586680 w 7707330"/>
              <a:gd name="connsiteY8" fmla="*/ 6274128 h 6405386"/>
              <a:gd name="connsiteX9" fmla="*/ 7420972 w 7707330"/>
              <a:gd name="connsiteY9" fmla="*/ 6402154 h 6405386"/>
              <a:gd name="connsiteX10" fmla="*/ 7168766 w 7707330"/>
              <a:gd name="connsiteY10" fmla="*/ 6405352 h 6405386"/>
              <a:gd name="connsiteX0" fmla="*/ 7191687 w 7730251"/>
              <a:gd name="connsiteY0" fmla="*/ 6405352 h 6405386"/>
              <a:gd name="connsiteX1" fmla="*/ 6602399 w 7730251"/>
              <a:gd name="connsiteY1" fmla="*/ 6396252 h 6405386"/>
              <a:gd name="connsiteX2" fmla="*/ 1037351 w 7730251"/>
              <a:gd name="connsiteY2" fmla="*/ 6365722 h 6405386"/>
              <a:gd name="connsiteX3" fmla="*/ 49569 w 7730251"/>
              <a:gd name="connsiteY3" fmla="*/ 6336938 h 6405386"/>
              <a:gd name="connsiteX4" fmla="*/ 49569 w 7730251"/>
              <a:gd name="connsiteY4" fmla="*/ 32372 h 6405386"/>
              <a:gd name="connsiteX5" fmla="*/ 207503 w 7730251"/>
              <a:gd name="connsiteY5" fmla="*/ 32797 h 6405386"/>
              <a:gd name="connsiteX6" fmla="*/ 6480888 w 7730251"/>
              <a:gd name="connsiteY6" fmla="*/ 0 h 6405386"/>
              <a:gd name="connsiteX7" fmla="*/ 7681039 w 7730251"/>
              <a:gd name="connsiteY7" fmla="*/ 30531 h 6405386"/>
              <a:gd name="connsiteX8" fmla="*/ 7609601 w 7730251"/>
              <a:gd name="connsiteY8" fmla="*/ 6274128 h 6405386"/>
              <a:gd name="connsiteX9" fmla="*/ 7443893 w 7730251"/>
              <a:gd name="connsiteY9" fmla="*/ 6402154 h 6405386"/>
              <a:gd name="connsiteX10" fmla="*/ 7191687 w 7730251"/>
              <a:gd name="connsiteY10" fmla="*/ 6405352 h 6405386"/>
              <a:gd name="connsiteX0" fmla="*/ 7164175 w 7702739"/>
              <a:gd name="connsiteY0" fmla="*/ 6405352 h 6405386"/>
              <a:gd name="connsiteX1" fmla="*/ 6574887 w 7702739"/>
              <a:gd name="connsiteY1" fmla="*/ 6396252 h 6405386"/>
              <a:gd name="connsiteX2" fmla="*/ 1009839 w 7702739"/>
              <a:gd name="connsiteY2" fmla="*/ 6365722 h 6405386"/>
              <a:gd name="connsiteX3" fmla="*/ 22057 w 7702739"/>
              <a:gd name="connsiteY3" fmla="*/ 6336938 h 6405386"/>
              <a:gd name="connsiteX4" fmla="*/ 22057 w 7702739"/>
              <a:gd name="connsiteY4" fmla="*/ 32372 h 6405386"/>
              <a:gd name="connsiteX5" fmla="*/ 179991 w 7702739"/>
              <a:gd name="connsiteY5" fmla="*/ 32797 h 6405386"/>
              <a:gd name="connsiteX6" fmla="*/ 6453376 w 7702739"/>
              <a:gd name="connsiteY6" fmla="*/ 0 h 6405386"/>
              <a:gd name="connsiteX7" fmla="*/ 7653527 w 7702739"/>
              <a:gd name="connsiteY7" fmla="*/ 30531 h 6405386"/>
              <a:gd name="connsiteX8" fmla="*/ 7582089 w 7702739"/>
              <a:gd name="connsiteY8" fmla="*/ 6274128 h 6405386"/>
              <a:gd name="connsiteX9" fmla="*/ 7416381 w 7702739"/>
              <a:gd name="connsiteY9" fmla="*/ 6402154 h 6405386"/>
              <a:gd name="connsiteX10" fmla="*/ 7164175 w 7702739"/>
              <a:gd name="connsiteY10" fmla="*/ 6405352 h 6405386"/>
              <a:gd name="connsiteX0" fmla="*/ 7164174 w 7702738"/>
              <a:gd name="connsiteY0" fmla="*/ 6405352 h 6405386"/>
              <a:gd name="connsiteX1" fmla="*/ 6574886 w 7702738"/>
              <a:gd name="connsiteY1" fmla="*/ 6396252 h 6405386"/>
              <a:gd name="connsiteX2" fmla="*/ 1009838 w 7702738"/>
              <a:gd name="connsiteY2" fmla="*/ 6365722 h 6405386"/>
              <a:gd name="connsiteX3" fmla="*/ 22056 w 7702738"/>
              <a:gd name="connsiteY3" fmla="*/ 6336938 h 6405386"/>
              <a:gd name="connsiteX4" fmla="*/ 22056 w 7702738"/>
              <a:gd name="connsiteY4" fmla="*/ 32372 h 6405386"/>
              <a:gd name="connsiteX5" fmla="*/ 179990 w 7702738"/>
              <a:gd name="connsiteY5" fmla="*/ 32797 h 6405386"/>
              <a:gd name="connsiteX6" fmla="*/ 6453375 w 7702738"/>
              <a:gd name="connsiteY6" fmla="*/ 0 h 6405386"/>
              <a:gd name="connsiteX7" fmla="*/ 7653526 w 7702738"/>
              <a:gd name="connsiteY7" fmla="*/ 30531 h 6405386"/>
              <a:gd name="connsiteX8" fmla="*/ 7582088 w 7702738"/>
              <a:gd name="connsiteY8" fmla="*/ 6274128 h 6405386"/>
              <a:gd name="connsiteX9" fmla="*/ 7416380 w 7702738"/>
              <a:gd name="connsiteY9" fmla="*/ 6402154 h 6405386"/>
              <a:gd name="connsiteX10" fmla="*/ 7164174 w 7702738"/>
              <a:gd name="connsiteY10" fmla="*/ 6405352 h 6405386"/>
              <a:gd name="connsiteX0" fmla="*/ 7169762 w 7708326"/>
              <a:gd name="connsiteY0" fmla="*/ 6405352 h 6405386"/>
              <a:gd name="connsiteX1" fmla="*/ 6580474 w 7708326"/>
              <a:gd name="connsiteY1" fmla="*/ 6396252 h 6405386"/>
              <a:gd name="connsiteX2" fmla="*/ 1015426 w 7708326"/>
              <a:gd name="connsiteY2" fmla="*/ 6365722 h 6405386"/>
              <a:gd name="connsiteX3" fmla="*/ 3659 w 7708326"/>
              <a:gd name="connsiteY3" fmla="*/ 6336938 h 6405386"/>
              <a:gd name="connsiteX4" fmla="*/ 27644 w 7708326"/>
              <a:gd name="connsiteY4" fmla="*/ 32372 h 6405386"/>
              <a:gd name="connsiteX5" fmla="*/ 185578 w 7708326"/>
              <a:gd name="connsiteY5" fmla="*/ 32797 h 6405386"/>
              <a:gd name="connsiteX6" fmla="*/ 6458963 w 7708326"/>
              <a:gd name="connsiteY6" fmla="*/ 0 h 6405386"/>
              <a:gd name="connsiteX7" fmla="*/ 7659114 w 7708326"/>
              <a:gd name="connsiteY7" fmla="*/ 30531 h 6405386"/>
              <a:gd name="connsiteX8" fmla="*/ 7587676 w 7708326"/>
              <a:gd name="connsiteY8" fmla="*/ 6274128 h 6405386"/>
              <a:gd name="connsiteX9" fmla="*/ 7421968 w 7708326"/>
              <a:gd name="connsiteY9" fmla="*/ 6402154 h 6405386"/>
              <a:gd name="connsiteX10" fmla="*/ 7169762 w 7708326"/>
              <a:gd name="connsiteY10" fmla="*/ 6405352 h 6405386"/>
              <a:gd name="connsiteX0" fmla="*/ 7169762 w 7708326"/>
              <a:gd name="connsiteY0" fmla="*/ 6432910 h 6432944"/>
              <a:gd name="connsiteX1" fmla="*/ 6580474 w 7708326"/>
              <a:gd name="connsiteY1" fmla="*/ 6423810 h 6432944"/>
              <a:gd name="connsiteX2" fmla="*/ 1015426 w 7708326"/>
              <a:gd name="connsiteY2" fmla="*/ 6393280 h 6432944"/>
              <a:gd name="connsiteX3" fmla="*/ 3659 w 7708326"/>
              <a:gd name="connsiteY3" fmla="*/ 6364496 h 6432944"/>
              <a:gd name="connsiteX4" fmla="*/ 27644 w 7708326"/>
              <a:gd name="connsiteY4" fmla="*/ 59930 h 6432944"/>
              <a:gd name="connsiteX5" fmla="*/ 185578 w 7708326"/>
              <a:gd name="connsiteY5" fmla="*/ 60355 h 6432944"/>
              <a:gd name="connsiteX6" fmla="*/ 6458963 w 7708326"/>
              <a:gd name="connsiteY6" fmla="*/ 27558 h 6432944"/>
              <a:gd name="connsiteX7" fmla="*/ 7659114 w 7708326"/>
              <a:gd name="connsiteY7" fmla="*/ 58089 h 6432944"/>
              <a:gd name="connsiteX8" fmla="*/ 7587676 w 7708326"/>
              <a:gd name="connsiteY8" fmla="*/ 6301686 h 6432944"/>
              <a:gd name="connsiteX9" fmla="*/ 7421968 w 7708326"/>
              <a:gd name="connsiteY9" fmla="*/ 6429712 h 6432944"/>
              <a:gd name="connsiteX10" fmla="*/ 7169762 w 7708326"/>
              <a:gd name="connsiteY10" fmla="*/ 6432910 h 6432944"/>
              <a:gd name="connsiteX0" fmla="*/ 7169762 w 7715262"/>
              <a:gd name="connsiteY0" fmla="*/ 6432910 h 6442745"/>
              <a:gd name="connsiteX1" fmla="*/ 6580474 w 7715262"/>
              <a:gd name="connsiteY1" fmla="*/ 6423810 h 6442745"/>
              <a:gd name="connsiteX2" fmla="*/ 1015426 w 7715262"/>
              <a:gd name="connsiteY2" fmla="*/ 6393280 h 6442745"/>
              <a:gd name="connsiteX3" fmla="*/ 3659 w 7715262"/>
              <a:gd name="connsiteY3" fmla="*/ 6364496 h 6442745"/>
              <a:gd name="connsiteX4" fmla="*/ 27644 w 7715262"/>
              <a:gd name="connsiteY4" fmla="*/ 59930 h 6442745"/>
              <a:gd name="connsiteX5" fmla="*/ 185578 w 7715262"/>
              <a:gd name="connsiteY5" fmla="*/ 60355 h 6442745"/>
              <a:gd name="connsiteX6" fmla="*/ 6458963 w 7715262"/>
              <a:gd name="connsiteY6" fmla="*/ 27558 h 6442745"/>
              <a:gd name="connsiteX7" fmla="*/ 7659114 w 7715262"/>
              <a:gd name="connsiteY7" fmla="*/ 58089 h 6442745"/>
              <a:gd name="connsiteX8" fmla="*/ 7611661 w 7715262"/>
              <a:gd name="connsiteY8" fmla="*/ 6350416 h 6442745"/>
              <a:gd name="connsiteX9" fmla="*/ 7421968 w 7715262"/>
              <a:gd name="connsiteY9" fmla="*/ 6429712 h 6442745"/>
              <a:gd name="connsiteX10" fmla="*/ 7169762 w 7715262"/>
              <a:gd name="connsiteY10" fmla="*/ 6432910 h 6442745"/>
              <a:gd name="connsiteX0" fmla="*/ 7169762 w 7704059"/>
              <a:gd name="connsiteY0" fmla="*/ 6432910 h 6442745"/>
              <a:gd name="connsiteX1" fmla="*/ 6580474 w 7704059"/>
              <a:gd name="connsiteY1" fmla="*/ 6423810 h 6442745"/>
              <a:gd name="connsiteX2" fmla="*/ 1015426 w 7704059"/>
              <a:gd name="connsiteY2" fmla="*/ 6393280 h 6442745"/>
              <a:gd name="connsiteX3" fmla="*/ 3659 w 7704059"/>
              <a:gd name="connsiteY3" fmla="*/ 6364496 h 6442745"/>
              <a:gd name="connsiteX4" fmla="*/ 27644 w 7704059"/>
              <a:gd name="connsiteY4" fmla="*/ 59930 h 6442745"/>
              <a:gd name="connsiteX5" fmla="*/ 185578 w 7704059"/>
              <a:gd name="connsiteY5" fmla="*/ 60355 h 6442745"/>
              <a:gd name="connsiteX6" fmla="*/ 6458963 w 7704059"/>
              <a:gd name="connsiteY6" fmla="*/ 27558 h 6442745"/>
              <a:gd name="connsiteX7" fmla="*/ 7659114 w 7704059"/>
              <a:gd name="connsiteY7" fmla="*/ 58089 h 6442745"/>
              <a:gd name="connsiteX8" fmla="*/ 7611661 w 7704059"/>
              <a:gd name="connsiteY8" fmla="*/ 6350416 h 6442745"/>
              <a:gd name="connsiteX9" fmla="*/ 7421968 w 7704059"/>
              <a:gd name="connsiteY9" fmla="*/ 6429712 h 6442745"/>
              <a:gd name="connsiteX10" fmla="*/ 7169762 w 7704059"/>
              <a:gd name="connsiteY10" fmla="*/ 6432910 h 6442745"/>
              <a:gd name="connsiteX0" fmla="*/ 7169762 w 7704059"/>
              <a:gd name="connsiteY0" fmla="*/ 6432910 h 6442745"/>
              <a:gd name="connsiteX1" fmla="*/ 6556490 w 7704059"/>
              <a:gd name="connsiteY1" fmla="*/ 6350714 h 6442745"/>
              <a:gd name="connsiteX2" fmla="*/ 1015426 w 7704059"/>
              <a:gd name="connsiteY2" fmla="*/ 6393280 h 6442745"/>
              <a:gd name="connsiteX3" fmla="*/ 3659 w 7704059"/>
              <a:gd name="connsiteY3" fmla="*/ 6364496 h 6442745"/>
              <a:gd name="connsiteX4" fmla="*/ 27644 w 7704059"/>
              <a:gd name="connsiteY4" fmla="*/ 59930 h 6442745"/>
              <a:gd name="connsiteX5" fmla="*/ 185578 w 7704059"/>
              <a:gd name="connsiteY5" fmla="*/ 60355 h 6442745"/>
              <a:gd name="connsiteX6" fmla="*/ 6458963 w 7704059"/>
              <a:gd name="connsiteY6" fmla="*/ 27558 h 6442745"/>
              <a:gd name="connsiteX7" fmla="*/ 7659114 w 7704059"/>
              <a:gd name="connsiteY7" fmla="*/ 58089 h 6442745"/>
              <a:gd name="connsiteX8" fmla="*/ 7611661 w 7704059"/>
              <a:gd name="connsiteY8" fmla="*/ 6350416 h 6442745"/>
              <a:gd name="connsiteX9" fmla="*/ 7421968 w 7704059"/>
              <a:gd name="connsiteY9" fmla="*/ 6429712 h 6442745"/>
              <a:gd name="connsiteX10" fmla="*/ 7169762 w 7704059"/>
              <a:gd name="connsiteY10" fmla="*/ 6432910 h 6442745"/>
              <a:gd name="connsiteX0" fmla="*/ 7169762 w 7704059"/>
              <a:gd name="connsiteY0" fmla="*/ 6432910 h 6472938"/>
              <a:gd name="connsiteX1" fmla="*/ 5896915 w 7704059"/>
              <a:gd name="connsiteY1" fmla="*/ 6472540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169762 w 7704059"/>
              <a:gd name="connsiteY0" fmla="*/ 6432910 h 6472938"/>
              <a:gd name="connsiteX1" fmla="*/ 5896916 w 7704059"/>
              <a:gd name="connsiteY1" fmla="*/ 6472539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169762 w 7704059"/>
              <a:gd name="connsiteY0" fmla="*/ 6432910 h 6472938"/>
              <a:gd name="connsiteX1" fmla="*/ 5896916 w 7704059"/>
              <a:gd name="connsiteY1" fmla="*/ 6472539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169762 w 7704059"/>
              <a:gd name="connsiteY0" fmla="*/ 6432910 h 6472938"/>
              <a:gd name="connsiteX1" fmla="*/ 5896916 w 7704059"/>
              <a:gd name="connsiteY1" fmla="*/ 6472539 h 6472938"/>
              <a:gd name="connsiteX2" fmla="*/ 1015426 w 7704059"/>
              <a:gd name="connsiteY2" fmla="*/ 6393280 h 6472938"/>
              <a:gd name="connsiteX3" fmla="*/ 3659 w 7704059"/>
              <a:gd name="connsiteY3" fmla="*/ 6364496 h 6472938"/>
              <a:gd name="connsiteX4" fmla="*/ 27644 w 7704059"/>
              <a:gd name="connsiteY4" fmla="*/ 59930 h 6472938"/>
              <a:gd name="connsiteX5" fmla="*/ 185578 w 7704059"/>
              <a:gd name="connsiteY5" fmla="*/ 60355 h 6472938"/>
              <a:gd name="connsiteX6" fmla="*/ 6458963 w 7704059"/>
              <a:gd name="connsiteY6" fmla="*/ 27558 h 6472938"/>
              <a:gd name="connsiteX7" fmla="*/ 7659114 w 7704059"/>
              <a:gd name="connsiteY7" fmla="*/ 58089 h 6472938"/>
              <a:gd name="connsiteX8" fmla="*/ 7611661 w 7704059"/>
              <a:gd name="connsiteY8" fmla="*/ 6350416 h 6472938"/>
              <a:gd name="connsiteX9" fmla="*/ 7421968 w 7704059"/>
              <a:gd name="connsiteY9" fmla="*/ 6429712 h 6472938"/>
              <a:gd name="connsiteX10" fmla="*/ 7169762 w 7704059"/>
              <a:gd name="connsiteY10" fmla="*/ 6432910 h 6472938"/>
              <a:gd name="connsiteX0" fmla="*/ 7212306 w 7746603"/>
              <a:gd name="connsiteY0" fmla="*/ 6432910 h 6472937"/>
              <a:gd name="connsiteX1" fmla="*/ 5939460 w 7746603"/>
              <a:gd name="connsiteY1" fmla="*/ 6472539 h 6472937"/>
              <a:gd name="connsiteX2" fmla="*/ 1057970 w 7746603"/>
              <a:gd name="connsiteY2" fmla="*/ 6393280 h 6472937"/>
              <a:gd name="connsiteX3" fmla="*/ 46203 w 7746603"/>
              <a:gd name="connsiteY3" fmla="*/ 6364496 h 6472937"/>
              <a:gd name="connsiteX4" fmla="*/ 70188 w 7746603"/>
              <a:gd name="connsiteY4" fmla="*/ 59930 h 6472937"/>
              <a:gd name="connsiteX5" fmla="*/ 228122 w 7746603"/>
              <a:gd name="connsiteY5" fmla="*/ 60355 h 6472937"/>
              <a:gd name="connsiteX6" fmla="*/ 6501507 w 7746603"/>
              <a:gd name="connsiteY6" fmla="*/ 27558 h 6472937"/>
              <a:gd name="connsiteX7" fmla="*/ 7701658 w 7746603"/>
              <a:gd name="connsiteY7" fmla="*/ 58089 h 6472937"/>
              <a:gd name="connsiteX8" fmla="*/ 7654205 w 7746603"/>
              <a:gd name="connsiteY8" fmla="*/ 6350416 h 6472937"/>
              <a:gd name="connsiteX9" fmla="*/ 7464512 w 7746603"/>
              <a:gd name="connsiteY9" fmla="*/ 6429712 h 6472937"/>
              <a:gd name="connsiteX10" fmla="*/ 7212306 w 7746603"/>
              <a:gd name="connsiteY10" fmla="*/ 6432910 h 6472937"/>
              <a:gd name="connsiteX0" fmla="*/ 7212306 w 7746603"/>
              <a:gd name="connsiteY0" fmla="*/ 6417313 h 6457340"/>
              <a:gd name="connsiteX1" fmla="*/ 5939460 w 7746603"/>
              <a:gd name="connsiteY1" fmla="*/ 6456942 h 6457340"/>
              <a:gd name="connsiteX2" fmla="*/ 1057970 w 7746603"/>
              <a:gd name="connsiteY2" fmla="*/ 6377683 h 6457340"/>
              <a:gd name="connsiteX3" fmla="*/ 46203 w 7746603"/>
              <a:gd name="connsiteY3" fmla="*/ 6348899 h 6457340"/>
              <a:gd name="connsiteX4" fmla="*/ 70188 w 7746603"/>
              <a:gd name="connsiteY4" fmla="*/ 44333 h 6457340"/>
              <a:gd name="connsiteX5" fmla="*/ 228122 w 7746603"/>
              <a:gd name="connsiteY5" fmla="*/ 44758 h 6457340"/>
              <a:gd name="connsiteX6" fmla="*/ 6501507 w 7746603"/>
              <a:gd name="connsiteY6" fmla="*/ 11961 h 6457340"/>
              <a:gd name="connsiteX7" fmla="*/ 7701658 w 7746603"/>
              <a:gd name="connsiteY7" fmla="*/ 111347 h 6457340"/>
              <a:gd name="connsiteX8" fmla="*/ 7654205 w 7746603"/>
              <a:gd name="connsiteY8" fmla="*/ 6334819 h 6457340"/>
              <a:gd name="connsiteX9" fmla="*/ 7464512 w 7746603"/>
              <a:gd name="connsiteY9" fmla="*/ 6414115 h 6457340"/>
              <a:gd name="connsiteX10" fmla="*/ 7212306 w 7746603"/>
              <a:gd name="connsiteY10" fmla="*/ 6417313 h 6457340"/>
              <a:gd name="connsiteX0" fmla="*/ 7212306 w 7746603"/>
              <a:gd name="connsiteY0" fmla="*/ 6417313 h 6456945"/>
              <a:gd name="connsiteX1" fmla="*/ 5939460 w 7746603"/>
              <a:gd name="connsiteY1" fmla="*/ 6456942 h 6456945"/>
              <a:gd name="connsiteX2" fmla="*/ 1057970 w 7746603"/>
              <a:gd name="connsiteY2" fmla="*/ 6377683 h 6456945"/>
              <a:gd name="connsiteX3" fmla="*/ 46203 w 7746603"/>
              <a:gd name="connsiteY3" fmla="*/ 6348899 h 6456945"/>
              <a:gd name="connsiteX4" fmla="*/ 70188 w 7746603"/>
              <a:gd name="connsiteY4" fmla="*/ 44333 h 6456945"/>
              <a:gd name="connsiteX5" fmla="*/ 228122 w 7746603"/>
              <a:gd name="connsiteY5" fmla="*/ 44758 h 6456945"/>
              <a:gd name="connsiteX6" fmla="*/ 6501507 w 7746603"/>
              <a:gd name="connsiteY6" fmla="*/ 11961 h 6456945"/>
              <a:gd name="connsiteX7" fmla="*/ 7701658 w 7746603"/>
              <a:gd name="connsiteY7" fmla="*/ 111347 h 6456945"/>
              <a:gd name="connsiteX8" fmla="*/ 7654205 w 7746603"/>
              <a:gd name="connsiteY8" fmla="*/ 6334819 h 6456945"/>
              <a:gd name="connsiteX9" fmla="*/ 7464512 w 7746603"/>
              <a:gd name="connsiteY9" fmla="*/ 6414115 h 6456945"/>
              <a:gd name="connsiteX10" fmla="*/ 7212306 w 7746603"/>
              <a:gd name="connsiteY10" fmla="*/ 6417313 h 6456945"/>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501507 w 7746603"/>
              <a:gd name="connsiteY6" fmla="*/ 11961 h 6427147"/>
              <a:gd name="connsiteX7" fmla="*/ 7701658 w 7746603"/>
              <a:gd name="connsiteY7" fmla="*/ 111347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501507 w 7746603"/>
              <a:gd name="connsiteY6" fmla="*/ 11961 h 6427147"/>
              <a:gd name="connsiteX7" fmla="*/ 7701658 w 7746603"/>
              <a:gd name="connsiteY7" fmla="*/ 111347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958908 w 7746603"/>
              <a:gd name="connsiteY6" fmla="*/ 11961 h 6427147"/>
              <a:gd name="connsiteX7" fmla="*/ 7701658 w 7746603"/>
              <a:gd name="connsiteY7" fmla="*/ 111347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958908 w 7746603"/>
              <a:gd name="connsiteY6" fmla="*/ 11961 h 6427147"/>
              <a:gd name="connsiteX7" fmla="*/ 7701658 w 7746603"/>
              <a:gd name="connsiteY7" fmla="*/ 79141 h 6427147"/>
              <a:gd name="connsiteX8" fmla="*/ 7654205 w 7746603"/>
              <a:gd name="connsiteY8" fmla="*/ 6334819 h 6427147"/>
              <a:gd name="connsiteX9" fmla="*/ 7464512 w 7746603"/>
              <a:gd name="connsiteY9" fmla="*/ 6414115 h 6427147"/>
              <a:gd name="connsiteX10" fmla="*/ 7212306 w 7746603"/>
              <a:gd name="connsiteY10" fmla="*/ 6417313 h 6427147"/>
              <a:gd name="connsiteX0" fmla="*/ 7212306 w 7746603"/>
              <a:gd name="connsiteY0" fmla="*/ 6417313 h 6427147"/>
              <a:gd name="connsiteX1" fmla="*/ 5939460 w 7746603"/>
              <a:gd name="connsiteY1" fmla="*/ 6424736 h 6427147"/>
              <a:gd name="connsiteX2" fmla="*/ 1057970 w 7746603"/>
              <a:gd name="connsiteY2" fmla="*/ 6377683 h 6427147"/>
              <a:gd name="connsiteX3" fmla="*/ 46203 w 7746603"/>
              <a:gd name="connsiteY3" fmla="*/ 6348899 h 6427147"/>
              <a:gd name="connsiteX4" fmla="*/ 70188 w 7746603"/>
              <a:gd name="connsiteY4" fmla="*/ 44333 h 6427147"/>
              <a:gd name="connsiteX5" fmla="*/ 228122 w 7746603"/>
              <a:gd name="connsiteY5" fmla="*/ 44758 h 6427147"/>
              <a:gd name="connsiteX6" fmla="*/ 6958908 w 7746603"/>
              <a:gd name="connsiteY6" fmla="*/ 11961 h 6427147"/>
              <a:gd name="connsiteX7" fmla="*/ 7701658 w 7746603"/>
              <a:gd name="connsiteY7" fmla="*/ 79141 h 6427147"/>
              <a:gd name="connsiteX8" fmla="*/ 7654205 w 7746603"/>
              <a:gd name="connsiteY8" fmla="*/ 6334819 h 6427147"/>
              <a:gd name="connsiteX9" fmla="*/ 7464512 w 7746603"/>
              <a:gd name="connsiteY9" fmla="*/ 6414115 h 6427147"/>
              <a:gd name="connsiteX10" fmla="*/ 7212306 w 7746603"/>
              <a:gd name="connsiteY10" fmla="*/ 6417313 h 64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6603" h="6427147">
                <a:moveTo>
                  <a:pt x="7212306" y="6417313"/>
                </a:moveTo>
                <a:lnTo>
                  <a:pt x="5939460" y="6424736"/>
                </a:lnTo>
                <a:lnTo>
                  <a:pt x="1057970" y="6377683"/>
                </a:lnTo>
                <a:cubicBezTo>
                  <a:pt x="728709" y="6368088"/>
                  <a:pt x="205433" y="6377913"/>
                  <a:pt x="46203" y="6348899"/>
                </a:cubicBezTo>
                <a:cubicBezTo>
                  <a:pt x="-40174" y="4925356"/>
                  <a:pt x="10228" y="1999666"/>
                  <a:pt x="70188" y="44333"/>
                </a:cubicBezTo>
                <a:lnTo>
                  <a:pt x="228122" y="44758"/>
                </a:lnTo>
                <a:cubicBezTo>
                  <a:pt x="2223312" y="-39269"/>
                  <a:pt x="4867780" y="22893"/>
                  <a:pt x="6958908" y="11961"/>
                </a:cubicBezTo>
                <a:cubicBezTo>
                  <a:pt x="7458971" y="42492"/>
                  <a:pt x="7683977" y="4828"/>
                  <a:pt x="7701658" y="79141"/>
                </a:cubicBezTo>
                <a:cubicBezTo>
                  <a:pt x="7806433" y="2145075"/>
                  <a:pt x="7701487" y="4398674"/>
                  <a:pt x="7654205" y="6334819"/>
                </a:cubicBezTo>
                <a:cubicBezTo>
                  <a:pt x="7646015" y="6494856"/>
                  <a:pt x="7628818" y="6393761"/>
                  <a:pt x="7464512" y="6414115"/>
                </a:cubicBezTo>
                <a:cubicBezTo>
                  <a:pt x="7406102" y="6416611"/>
                  <a:pt x="7317163" y="6417547"/>
                  <a:pt x="7212306" y="6417313"/>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61E5A1BA-E02A-4623-903A-482252B3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19754">
            <a:off x="5824356" y="376527"/>
            <a:ext cx="5423337" cy="4484859"/>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59010"/>
              <a:gd name="connsiteY0" fmla="*/ 725435 h 725435"/>
              <a:gd name="connsiteX1" fmla="*/ 408106 w 959010"/>
              <a:gd name="connsiteY1" fmla="*/ 662779 h 725435"/>
              <a:gd name="connsiteX2" fmla="*/ 805685 w 959010"/>
              <a:gd name="connsiteY2" fmla="*/ 523410 h 725435"/>
              <a:gd name="connsiteX3" fmla="*/ 954560 w 959010"/>
              <a:gd name="connsiteY3" fmla="*/ 257282 h 725435"/>
              <a:gd name="connsiteX4" fmla="*/ 674525 w 959010"/>
              <a:gd name="connsiteY4" fmla="*/ 5631 h 725435"/>
              <a:gd name="connsiteX5" fmla="*/ 15300 w 959010"/>
              <a:gd name="connsiteY5" fmla="*/ 246614 h 725435"/>
              <a:gd name="connsiteX6" fmla="*/ 217325 w 959010"/>
              <a:gd name="connsiteY6" fmla="*/ 650664 h 725435"/>
              <a:gd name="connsiteX7" fmla="*/ 284667 w 959010"/>
              <a:gd name="connsiteY7" fmla="*/ 725435 h 725435"/>
              <a:gd name="connsiteX0" fmla="*/ 284667 w 967667"/>
              <a:gd name="connsiteY0" fmla="*/ 725435 h 725435"/>
              <a:gd name="connsiteX1" fmla="*/ 408106 w 967667"/>
              <a:gd name="connsiteY1" fmla="*/ 662779 h 725435"/>
              <a:gd name="connsiteX2" fmla="*/ 868683 w 967667"/>
              <a:gd name="connsiteY2" fmla="*/ 556279 h 725435"/>
              <a:gd name="connsiteX3" fmla="*/ 954560 w 967667"/>
              <a:gd name="connsiteY3" fmla="*/ 257282 h 725435"/>
              <a:gd name="connsiteX4" fmla="*/ 674525 w 967667"/>
              <a:gd name="connsiteY4" fmla="*/ 5631 h 725435"/>
              <a:gd name="connsiteX5" fmla="*/ 15300 w 967667"/>
              <a:gd name="connsiteY5" fmla="*/ 246614 h 725435"/>
              <a:gd name="connsiteX6" fmla="*/ 217325 w 967667"/>
              <a:gd name="connsiteY6" fmla="*/ 650664 h 725435"/>
              <a:gd name="connsiteX7" fmla="*/ 284667 w 967667"/>
              <a:gd name="connsiteY7" fmla="*/ 725435 h 725435"/>
              <a:gd name="connsiteX0" fmla="*/ 284667 w 966979"/>
              <a:gd name="connsiteY0" fmla="*/ 685615 h 685615"/>
              <a:gd name="connsiteX1" fmla="*/ 408106 w 966979"/>
              <a:gd name="connsiteY1" fmla="*/ 622959 h 685615"/>
              <a:gd name="connsiteX2" fmla="*/ 868683 w 966979"/>
              <a:gd name="connsiteY2" fmla="*/ 516459 h 685615"/>
              <a:gd name="connsiteX3" fmla="*/ 954560 w 966979"/>
              <a:gd name="connsiteY3" fmla="*/ 217462 h 685615"/>
              <a:gd name="connsiteX4" fmla="*/ 684112 w 966979"/>
              <a:gd name="connsiteY4" fmla="*/ 9636 h 685615"/>
              <a:gd name="connsiteX5" fmla="*/ 15300 w 966979"/>
              <a:gd name="connsiteY5" fmla="*/ 206794 h 685615"/>
              <a:gd name="connsiteX6" fmla="*/ 217325 w 966979"/>
              <a:gd name="connsiteY6" fmla="*/ 610844 h 685615"/>
              <a:gd name="connsiteX7" fmla="*/ 284667 w 966979"/>
              <a:gd name="connsiteY7" fmla="*/ 685615 h 685615"/>
              <a:gd name="connsiteX0" fmla="*/ 283787 w 966099"/>
              <a:gd name="connsiteY0" fmla="*/ 685615 h 685615"/>
              <a:gd name="connsiteX1" fmla="*/ 407226 w 966099"/>
              <a:gd name="connsiteY1" fmla="*/ 622959 h 685615"/>
              <a:gd name="connsiteX2" fmla="*/ 867803 w 966099"/>
              <a:gd name="connsiteY2" fmla="*/ 516459 h 685615"/>
              <a:gd name="connsiteX3" fmla="*/ 953680 w 966099"/>
              <a:gd name="connsiteY3" fmla="*/ 217462 h 685615"/>
              <a:gd name="connsiteX4" fmla="*/ 683232 w 966099"/>
              <a:gd name="connsiteY4" fmla="*/ 9636 h 685615"/>
              <a:gd name="connsiteX5" fmla="*/ 14420 w 966099"/>
              <a:gd name="connsiteY5" fmla="*/ 206794 h 685615"/>
              <a:gd name="connsiteX6" fmla="*/ 221923 w 966099"/>
              <a:gd name="connsiteY6" fmla="*/ 610844 h 685615"/>
              <a:gd name="connsiteX7" fmla="*/ 283787 w 966099"/>
              <a:gd name="connsiteY7" fmla="*/ 685615 h 685615"/>
              <a:gd name="connsiteX0" fmla="*/ 282418 w 966099"/>
              <a:gd name="connsiteY0" fmla="*/ 671920 h 671920"/>
              <a:gd name="connsiteX1" fmla="*/ 407226 w 966099"/>
              <a:gd name="connsiteY1" fmla="*/ 622959 h 671920"/>
              <a:gd name="connsiteX2" fmla="*/ 867803 w 966099"/>
              <a:gd name="connsiteY2" fmla="*/ 516459 h 671920"/>
              <a:gd name="connsiteX3" fmla="*/ 953680 w 966099"/>
              <a:gd name="connsiteY3" fmla="*/ 217462 h 671920"/>
              <a:gd name="connsiteX4" fmla="*/ 683232 w 966099"/>
              <a:gd name="connsiteY4" fmla="*/ 9636 h 671920"/>
              <a:gd name="connsiteX5" fmla="*/ 14420 w 966099"/>
              <a:gd name="connsiteY5" fmla="*/ 206794 h 671920"/>
              <a:gd name="connsiteX6" fmla="*/ 221923 w 966099"/>
              <a:gd name="connsiteY6" fmla="*/ 610844 h 671920"/>
              <a:gd name="connsiteX7" fmla="*/ 282418 w 966099"/>
              <a:gd name="connsiteY7" fmla="*/ 671920 h 671920"/>
              <a:gd name="connsiteX0" fmla="*/ 282418 w 966099"/>
              <a:gd name="connsiteY0" fmla="*/ 671920 h 672429"/>
              <a:gd name="connsiteX1" fmla="*/ 338878 w 966099"/>
              <a:gd name="connsiteY1" fmla="*/ 639121 h 672429"/>
              <a:gd name="connsiteX2" fmla="*/ 407226 w 966099"/>
              <a:gd name="connsiteY2" fmla="*/ 622959 h 672429"/>
              <a:gd name="connsiteX3" fmla="*/ 867803 w 966099"/>
              <a:gd name="connsiteY3" fmla="*/ 516459 h 672429"/>
              <a:gd name="connsiteX4" fmla="*/ 953680 w 966099"/>
              <a:gd name="connsiteY4" fmla="*/ 217462 h 672429"/>
              <a:gd name="connsiteX5" fmla="*/ 683232 w 966099"/>
              <a:gd name="connsiteY5" fmla="*/ 9636 h 672429"/>
              <a:gd name="connsiteX6" fmla="*/ 14420 w 966099"/>
              <a:gd name="connsiteY6" fmla="*/ 206794 h 672429"/>
              <a:gd name="connsiteX7" fmla="*/ 221923 w 966099"/>
              <a:gd name="connsiteY7" fmla="*/ 610844 h 672429"/>
              <a:gd name="connsiteX8" fmla="*/ 282418 w 966099"/>
              <a:gd name="connsiteY8" fmla="*/ 671920 h 672429"/>
              <a:gd name="connsiteX0" fmla="*/ 282418 w 966099"/>
              <a:gd name="connsiteY0" fmla="*/ 671920 h 672356"/>
              <a:gd name="connsiteX1" fmla="*/ 337508 w 966099"/>
              <a:gd name="connsiteY1" fmla="*/ 633643 h 672356"/>
              <a:gd name="connsiteX2" fmla="*/ 407226 w 966099"/>
              <a:gd name="connsiteY2" fmla="*/ 622959 h 672356"/>
              <a:gd name="connsiteX3" fmla="*/ 867803 w 966099"/>
              <a:gd name="connsiteY3" fmla="*/ 516459 h 672356"/>
              <a:gd name="connsiteX4" fmla="*/ 953680 w 966099"/>
              <a:gd name="connsiteY4" fmla="*/ 217462 h 672356"/>
              <a:gd name="connsiteX5" fmla="*/ 683232 w 966099"/>
              <a:gd name="connsiteY5" fmla="*/ 9636 h 672356"/>
              <a:gd name="connsiteX6" fmla="*/ 14420 w 966099"/>
              <a:gd name="connsiteY6" fmla="*/ 206794 h 672356"/>
              <a:gd name="connsiteX7" fmla="*/ 221923 w 966099"/>
              <a:gd name="connsiteY7" fmla="*/ 610844 h 672356"/>
              <a:gd name="connsiteX8" fmla="*/ 282418 w 966099"/>
              <a:gd name="connsiteY8" fmla="*/ 671920 h 672356"/>
              <a:gd name="connsiteX0" fmla="*/ 282418 w 966099"/>
              <a:gd name="connsiteY0" fmla="*/ 671920 h 671920"/>
              <a:gd name="connsiteX1" fmla="*/ 337508 w 966099"/>
              <a:gd name="connsiteY1" fmla="*/ 633643 h 671920"/>
              <a:gd name="connsiteX2" fmla="*/ 407226 w 966099"/>
              <a:gd name="connsiteY2" fmla="*/ 622959 h 671920"/>
              <a:gd name="connsiteX3" fmla="*/ 867803 w 966099"/>
              <a:gd name="connsiteY3" fmla="*/ 516459 h 671920"/>
              <a:gd name="connsiteX4" fmla="*/ 953680 w 966099"/>
              <a:gd name="connsiteY4" fmla="*/ 217462 h 671920"/>
              <a:gd name="connsiteX5" fmla="*/ 683232 w 966099"/>
              <a:gd name="connsiteY5" fmla="*/ 9636 h 671920"/>
              <a:gd name="connsiteX6" fmla="*/ 14420 w 966099"/>
              <a:gd name="connsiteY6" fmla="*/ 206794 h 671920"/>
              <a:gd name="connsiteX7" fmla="*/ 221923 w 966099"/>
              <a:gd name="connsiteY7" fmla="*/ 610844 h 671920"/>
              <a:gd name="connsiteX8" fmla="*/ 282418 w 96609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343"/>
              <a:gd name="connsiteY0" fmla="*/ 671920 h 671920"/>
              <a:gd name="connsiteX1" fmla="*/ 337508 w 965343"/>
              <a:gd name="connsiteY1" fmla="*/ 633643 h 671920"/>
              <a:gd name="connsiteX2" fmla="*/ 437355 w 965343"/>
              <a:gd name="connsiteY2" fmla="*/ 631177 h 671920"/>
              <a:gd name="connsiteX3" fmla="*/ 867803 w 965343"/>
              <a:gd name="connsiteY3" fmla="*/ 516459 h 671920"/>
              <a:gd name="connsiteX4" fmla="*/ 953680 w 965343"/>
              <a:gd name="connsiteY4" fmla="*/ 217462 h 671920"/>
              <a:gd name="connsiteX5" fmla="*/ 683232 w 965343"/>
              <a:gd name="connsiteY5" fmla="*/ 9636 h 671920"/>
              <a:gd name="connsiteX6" fmla="*/ 14420 w 965343"/>
              <a:gd name="connsiteY6" fmla="*/ 206794 h 671920"/>
              <a:gd name="connsiteX7" fmla="*/ 221923 w 965343"/>
              <a:gd name="connsiteY7" fmla="*/ 610844 h 671920"/>
              <a:gd name="connsiteX8" fmla="*/ 282418 w 965343"/>
              <a:gd name="connsiteY8" fmla="*/ 671920 h 671920"/>
              <a:gd name="connsiteX0" fmla="*/ 282418 w 964893"/>
              <a:gd name="connsiteY0" fmla="*/ 664870 h 664870"/>
              <a:gd name="connsiteX1" fmla="*/ 337508 w 964893"/>
              <a:gd name="connsiteY1" fmla="*/ 626593 h 664870"/>
              <a:gd name="connsiteX2" fmla="*/ 437355 w 964893"/>
              <a:gd name="connsiteY2" fmla="*/ 624127 h 664870"/>
              <a:gd name="connsiteX3" fmla="*/ 867803 w 964893"/>
              <a:gd name="connsiteY3" fmla="*/ 509409 h 664870"/>
              <a:gd name="connsiteX4" fmla="*/ 953680 w 964893"/>
              <a:gd name="connsiteY4" fmla="*/ 210412 h 664870"/>
              <a:gd name="connsiteX5" fmla="*/ 689605 w 964893"/>
              <a:gd name="connsiteY5" fmla="*/ 10843 h 664870"/>
              <a:gd name="connsiteX6" fmla="*/ 14420 w 964893"/>
              <a:gd name="connsiteY6" fmla="*/ 199744 h 664870"/>
              <a:gd name="connsiteX7" fmla="*/ 221923 w 964893"/>
              <a:gd name="connsiteY7" fmla="*/ 603794 h 664870"/>
              <a:gd name="connsiteX8" fmla="*/ 282418 w 964893"/>
              <a:gd name="connsiteY8" fmla="*/ 664870 h 664870"/>
              <a:gd name="connsiteX0" fmla="*/ 288372 w 970847"/>
              <a:gd name="connsiteY0" fmla="*/ 654213 h 654213"/>
              <a:gd name="connsiteX1" fmla="*/ 343462 w 970847"/>
              <a:gd name="connsiteY1" fmla="*/ 615936 h 654213"/>
              <a:gd name="connsiteX2" fmla="*/ 443309 w 970847"/>
              <a:gd name="connsiteY2" fmla="*/ 613470 h 654213"/>
              <a:gd name="connsiteX3" fmla="*/ 873757 w 970847"/>
              <a:gd name="connsiteY3" fmla="*/ 498752 h 654213"/>
              <a:gd name="connsiteX4" fmla="*/ 959634 w 970847"/>
              <a:gd name="connsiteY4" fmla="*/ 199755 h 654213"/>
              <a:gd name="connsiteX5" fmla="*/ 695559 w 970847"/>
              <a:gd name="connsiteY5" fmla="*/ 186 h 654213"/>
              <a:gd name="connsiteX6" fmla="*/ 13395 w 970847"/>
              <a:gd name="connsiteY6" fmla="*/ 233317 h 654213"/>
              <a:gd name="connsiteX7" fmla="*/ 227877 w 970847"/>
              <a:gd name="connsiteY7" fmla="*/ 593137 h 654213"/>
              <a:gd name="connsiteX8" fmla="*/ 288372 w 970847"/>
              <a:gd name="connsiteY8" fmla="*/ 654213 h 654213"/>
              <a:gd name="connsiteX0" fmla="*/ 291425 w 973900"/>
              <a:gd name="connsiteY0" fmla="*/ 654213 h 654213"/>
              <a:gd name="connsiteX1" fmla="*/ 346515 w 973900"/>
              <a:gd name="connsiteY1" fmla="*/ 615936 h 654213"/>
              <a:gd name="connsiteX2" fmla="*/ 446362 w 973900"/>
              <a:gd name="connsiteY2" fmla="*/ 613470 h 654213"/>
              <a:gd name="connsiteX3" fmla="*/ 876810 w 973900"/>
              <a:gd name="connsiteY3" fmla="*/ 498752 h 654213"/>
              <a:gd name="connsiteX4" fmla="*/ 962687 w 973900"/>
              <a:gd name="connsiteY4" fmla="*/ 199755 h 654213"/>
              <a:gd name="connsiteX5" fmla="*/ 698612 w 973900"/>
              <a:gd name="connsiteY5" fmla="*/ 186 h 654213"/>
              <a:gd name="connsiteX6" fmla="*/ 16448 w 973900"/>
              <a:gd name="connsiteY6" fmla="*/ 233317 h 654213"/>
              <a:gd name="connsiteX7" fmla="*/ 230930 w 973900"/>
              <a:gd name="connsiteY7" fmla="*/ 593137 h 654213"/>
              <a:gd name="connsiteX8" fmla="*/ 291425 w 973900"/>
              <a:gd name="connsiteY8" fmla="*/ 654213 h 654213"/>
              <a:gd name="connsiteX0" fmla="*/ 291425 w 973900"/>
              <a:gd name="connsiteY0" fmla="*/ 655114 h 655114"/>
              <a:gd name="connsiteX1" fmla="*/ 346515 w 973900"/>
              <a:gd name="connsiteY1" fmla="*/ 616837 h 655114"/>
              <a:gd name="connsiteX2" fmla="*/ 446362 w 973900"/>
              <a:gd name="connsiteY2" fmla="*/ 614371 h 655114"/>
              <a:gd name="connsiteX3" fmla="*/ 876810 w 973900"/>
              <a:gd name="connsiteY3" fmla="*/ 499653 h 655114"/>
              <a:gd name="connsiteX4" fmla="*/ 962687 w 973900"/>
              <a:gd name="connsiteY4" fmla="*/ 200656 h 655114"/>
              <a:gd name="connsiteX5" fmla="*/ 698612 w 973900"/>
              <a:gd name="connsiteY5" fmla="*/ 1087 h 655114"/>
              <a:gd name="connsiteX6" fmla="*/ 16448 w 973900"/>
              <a:gd name="connsiteY6" fmla="*/ 234218 h 655114"/>
              <a:gd name="connsiteX7" fmla="*/ 230930 w 973900"/>
              <a:gd name="connsiteY7" fmla="*/ 594038 h 655114"/>
              <a:gd name="connsiteX8" fmla="*/ 291425 w 973900"/>
              <a:gd name="connsiteY8" fmla="*/ 655114 h 655114"/>
              <a:gd name="connsiteX0" fmla="*/ 291425 w 975164"/>
              <a:gd name="connsiteY0" fmla="*/ 647870 h 647870"/>
              <a:gd name="connsiteX1" fmla="*/ 346515 w 975164"/>
              <a:gd name="connsiteY1" fmla="*/ 609593 h 647870"/>
              <a:gd name="connsiteX2" fmla="*/ 446362 w 975164"/>
              <a:gd name="connsiteY2" fmla="*/ 607127 h 647870"/>
              <a:gd name="connsiteX3" fmla="*/ 876810 w 975164"/>
              <a:gd name="connsiteY3" fmla="*/ 492409 h 647870"/>
              <a:gd name="connsiteX4" fmla="*/ 962687 w 975164"/>
              <a:gd name="connsiteY4" fmla="*/ 193412 h 647870"/>
              <a:gd name="connsiteX5" fmla="*/ 680730 w 975164"/>
              <a:gd name="connsiteY5" fmla="*/ 1283 h 647870"/>
              <a:gd name="connsiteX6" fmla="*/ 16448 w 975164"/>
              <a:gd name="connsiteY6" fmla="*/ 226974 h 647870"/>
              <a:gd name="connsiteX7" fmla="*/ 230930 w 975164"/>
              <a:gd name="connsiteY7" fmla="*/ 586794 h 647870"/>
              <a:gd name="connsiteX8" fmla="*/ 291425 w 975164"/>
              <a:gd name="connsiteY8" fmla="*/ 647870 h 647870"/>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767 h 651767"/>
              <a:gd name="connsiteX1" fmla="*/ 346515 w 975164"/>
              <a:gd name="connsiteY1" fmla="*/ 613490 h 651767"/>
              <a:gd name="connsiteX2" fmla="*/ 446362 w 975164"/>
              <a:gd name="connsiteY2" fmla="*/ 611024 h 651767"/>
              <a:gd name="connsiteX3" fmla="*/ 876810 w 975164"/>
              <a:gd name="connsiteY3" fmla="*/ 496306 h 651767"/>
              <a:gd name="connsiteX4" fmla="*/ 962687 w 975164"/>
              <a:gd name="connsiteY4" fmla="*/ 197309 h 651767"/>
              <a:gd name="connsiteX5" fmla="*/ 680730 w 975164"/>
              <a:gd name="connsiteY5" fmla="*/ 5180 h 651767"/>
              <a:gd name="connsiteX6" fmla="*/ 201924 w 975164"/>
              <a:gd name="connsiteY6" fmla="*/ 69993 h 651767"/>
              <a:gd name="connsiteX7" fmla="*/ 16448 w 975164"/>
              <a:gd name="connsiteY7" fmla="*/ 230871 h 651767"/>
              <a:gd name="connsiteX8" fmla="*/ 230930 w 975164"/>
              <a:gd name="connsiteY8" fmla="*/ 590691 h 651767"/>
              <a:gd name="connsiteX9" fmla="*/ 291425 w 975164"/>
              <a:gd name="connsiteY9" fmla="*/ 651767 h 651767"/>
              <a:gd name="connsiteX0" fmla="*/ 291319 w 975058"/>
              <a:gd name="connsiteY0" fmla="*/ 651767 h 651767"/>
              <a:gd name="connsiteX1" fmla="*/ 346409 w 975058"/>
              <a:gd name="connsiteY1" fmla="*/ 613490 h 651767"/>
              <a:gd name="connsiteX2" fmla="*/ 446256 w 975058"/>
              <a:gd name="connsiteY2" fmla="*/ 611024 h 651767"/>
              <a:gd name="connsiteX3" fmla="*/ 876704 w 975058"/>
              <a:gd name="connsiteY3" fmla="*/ 496306 h 651767"/>
              <a:gd name="connsiteX4" fmla="*/ 962581 w 975058"/>
              <a:gd name="connsiteY4" fmla="*/ 197309 h 651767"/>
              <a:gd name="connsiteX5" fmla="*/ 680624 w 975058"/>
              <a:gd name="connsiteY5" fmla="*/ 5180 h 651767"/>
              <a:gd name="connsiteX6" fmla="*/ 201818 w 975058"/>
              <a:gd name="connsiteY6" fmla="*/ 69993 h 651767"/>
              <a:gd name="connsiteX7" fmla="*/ 16468 w 975058"/>
              <a:gd name="connsiteY7" fmla="*/ 247811 h 651767"/>
              <a:gd name="connsiteX8" fmla="*/ 230824 w 975058"/>
              <a:gd name="connsiteY8" fmla="*/ 590691 h 651767"/>
              <a:gd name="connsiteX9" fmla="*/ 291319 w 975058"/>
              <a:gd name="connsiteY9" fmla="*/ 651767 h 651767"/>
              <a:gd name="connsiteX0" fmla="*/ 294026 w 977765"/>
              <a:gd name="connsiteY0" fmla="*/ 651767 h 651767"/>
              <a:gd name="connsiteX1" fmla="*/ 349116 w 977765"/>
              <a:gd name="connsiteY1" fmla="*/ 613490 h 651767"/>
              <a:gd name="connsiteX2" fmla="*/ 448963 w 977765"/>
              <a:gd name="connsiteY2" fmla="*/ 611024 h 651767"/>
              <a:gd name="connsiteX3" fmla="*/ 879411 w 977765"/>
              <a:gd name="connsiteY3" fmla="*/ 496306 h 651767"/>
              <a:gd name="connsiteX4" fmla="*/ 965288 w 977765"/>
              <a:gd name="connsiteY4" fmla="*/ 197309 h 651767"/>
              <a:gd name="connsiteX5" fmla="*/ 683331 w 977765"/>
              <a:gd name="connsiteY5" fmla="*/ 5180 h 651767"/>
              <a:gd name="connsiteX6" fmla="*/ 204525 w 977765"/>
              <a:gd name="connsiteY6" fmla="*/ 69993 h 651767"/>
              <a:gd name="connsiteX7" fmla="*/ 19175 w 977765"/>
              <a:gd name="connsiteY7" fmla="*/ 247811 h 651767"/>
              <a:gd name="connsiteX8" fmla="*/ 233531 w 977765"/>
              <a:gd name="connsiteY8" fmla="*/ 590691 h 651767"/>
              <a:gd name="connsiteX9" fmla="*/ 294026 w 977765"/>
              <a:gd name="connsiteY9" fmla="*/ 651767 h 651767"/>
              <a:gd name="connsiteX0" fmla="*/ 292584 w 976323"/>
              <a:gd name="connsiteY0" fmla="*/ 651767 h 651767"/>
              <a:gd name="connsiteX1" fmla="*/ 347674 w 976323"/>
              <a:gd name="connsiteY1" fmla="*/ 613490 h 651767"/>
              <a:gd name="connsiteX2" fmla="*/ 447521 w 976323"/>
              <a:gd name="connsiteY2" fmla="*/ 611024 h 651767"/>
              <a:gd name="connsiteX3" fmla="*/ 877969 w 976323"/>
              <a:gd name="connsiteY3" fmla="*/ 496306 h 651767"/>
              <a:gd name="connsiteX4" fmla="*/ 963846 w 976323"/>
              <a:gd name="connsiteY4" fmla="*/ 197309 h 651767"/>
              <a:gd name="connsiteX5" fmla="*/ 681889 w 976323"/>
              <a:gd name="connsiteY5" fmla="*/ 5180 h 651767"/>
              <a:gd name="connsiteX6" fmla="*/ 203083 w 976323"/>
              <a:gd name="connsiteY6" fmla="*/ 69993 h 651767"/>
              <a:gd name="connsiteX7" fmla="*/ 19443 w 976323"/>
              <a:gd name="connsiteY7" fmla="*/ 254442 h 651767"/>
              <a:gd name="connsiteX8" fmla="*/ 232089 w 976323"/>
              <a:gd name="connsiteY8" fmla="*/ 590691 h 651767"/>
              <a:gd name="connsiteX9" fmla="*/ 292584 w 976323"/>
              <a:gd name="connsiteY9" fmla="*/ 651767 h 651767"/>
              <a:gd name="connsiteX0" fmla="*/ 292584 w 974891"/>
              <a:gd name="connsiteY0" fmla="*/ 651767 h 651767"/>
              <a:gd name="connsiteX1" fmla="*/ 347674 w 974891"/>
              <a:gd name="connsiteY1" fmla="*/ 613490 h 651767"/>
              <a:gd name="connsiteX2" fmla="*/ 447521 w 974891"/>
              <a:gd name="connsiteY2" fmla="*/ 611024 h 651767"/>
              <a:gd name="connsiteX3" fmla="*/ 871513 w 974891"/>
              <a:gd name="connsiteY3" fmla="*/ 476756 h 651767"/>
              <a:gd name="connsiteX4" fmla="*/ 963846 w 974891"/>
              <a:gd name="connsiteY4" fmla="*/ 197309 h 651767"/>
              <a:gd name="connsiteX5" fmla="*/ 681889 w 974891"/>
              <a:gd name="connsiteY5" fmla="*/ 5180 h 651767"/>
              <a:gd name="connsiteX6" fmla="*/ 203083 w 974891"/>
              <a:gd name="connsiteY6" fmla="*/ 69993 h 651767"/>
              <a:gd name="connsiteX7" fmla="*/ 19443 w 974891"/>
              <a:gd name="connsiteY7" fmla="*/ 254442 h 651767"/>
              <a:gd name="connsiteX8" fmla="*/ 232089 w 974891"/>
              <a:gd name="connsiteY8" fmla="*/ 590691 h 651767"/>
              <a:gd name="connsiteX9" fmla="*/ 292584 w 9748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47259"/>
              <a:gd name="connsiteY0" fmla="*/ 652072 h 652072"/>
              <a:gd name="connsiteX1" fmla="*/ 347674 w 947259"/>
              <a:gd name="connsiteY1" fmla="*/ 613795 h 652072"/>
              <a:gd name="connsiteX2" fmla="*/ 492610 w 947259"/>
              <a:gd name="connsiteY2" fmla="*/ 599700 h 652072"/>
              <a:gd name="connsiteX3" fmla="*/ 871513 w 947259"/>
              <a:gd name="connsiteY3" fmla="*/ 477061 h 652072"/>
              <a:gd name="connsiteX4" fmla="*/ 932661 w 947259"/>
              <a:gd name="connsiteY4" fmla="*/ 202828 h 652072"/>
              <a:gd name="connsiteX5" fmla="*/ 681889 w 947259"/>
              <a:gd name="connsiteY5" fmla="*/ 5485 h 652072"/>
              <a:gd name="connsiteX6" fmla="*/ 203083 w 947259"/>
              <a:gd name="connsiteY6" fmla="*/ 70298 h 652072"/>
              <a:gd name="connsiteX7" fmla="*/ 19443 w 947259"/>
              <a:gd name="connsiteY7" fmla="*/ 254747 h 652072"/>
              <a:gd name="connsiteX8" fmla="*/ 232089 w 947259"/>
              <a:gd name="connsiteY8" fmla="*/ 590996 h 652072"/>
              <a:gd name="connsiteX9" fmla="*/ 292584 w 947259"/>
              <a:gd name="connsiteY9" fmla="*/ 652072 h 652072"/>
              <a:gd name="connsiteX0" fmla="*/ 292584 w 935943"/>
              <a:gd name="connsiteY0" fmla="*/ 652294 h 652294"/>
              <a:gd name="connsiteX1" fmla="*/ 347674 w 935943"/>
              <a:gd name="connsiteY1" fmla="*/ 614017 h 652294"/>
              <a:gd name="connsiteX2" fmla="*/ 492610 w 935943"/>
              <a:gd name="connsiteY2" fmla="*/ 599922 h 652294"/>
              <a:gd name="connsiteX3" fmla="*/ 871513 w 935943"/>
              <a:gd name="connsiteY3" fmla="*/ 477283 h 652294"/>
              <a:gd name="connsiteX4" fmla="*/ 918074 w 935943"/>
              <a:gd name="connsiteY4" fmla="*/ 206812 h 652294"/>
              <a:gd name="connsiteX5" fmla="*/ 681889 w 935943"/>
              <a:gd name="connsiteY5" fmla="*/ 5707 h 652294"/>
              <a:gd name="connsiteX6" fmla="*/ 203083 w 935943"/>
              <a:gd name="connsiteY6" fmla="*/ 70520 h 652294"/>
              <a:gd name="connsiteX7" fmla="*/ 19443 w 935943"/>
              <a:gd name="connsiteY7" fmla="*/ 254969 h 652294"/>
              <a:gd name="connsiteX8" fmla="*/ 232089 w 935943"/>
              <a:gd name="connsiteY8" fmla="*/ 591218 h 652294"/>
              <a:gd name="connsiteX9" fmla="*/ 292584 w 935943"/>
              <a:gd name="connsiteY9" fmla="*/ 652294 h 652294"/>
              <a:gd name="connsiteX0" fmla="*/ 292584 w 935943"/>
              <a:gd name="connsiteY0" fmla="*/ 651279 h 651279"/>
              <a:gd name="connsiteX1" fmla="*/ 347674 w 935943"/>
              <a:gd name="connsiteY1" fmla="*/ 613002 h 651279"/>
              <a:gd name="connsiteX2" fmla="*/ 492610 w 935943"/>
              <a:gd name="connsiteY2" fmla="*/ 598907 h 651279"/>
              <a:gd name="connsiteX3" fmla="*/ 871513 w 935943"/>
              <a:gd name="connsiteY3" fmla="*/ 476268 h 651279"/>
              <a:gd name="connsiteX4" fmla="*/ 918074 w 935943"/>
              <a:gd name="connsiteY4" fmla="*/ 205797 h 651279"/>
              <a:gd name="connsiteX5" fmla="*/ 681889 w 935943"/>
              <a:gd name="connsiteY5" fmla="*/ 4692 h 651279"/>
              <a:gd name="connsiteX6" fmla="*/ 205135 w 935943"/>
              <a:gd name="connsiteY6" fmla="*/ 77462 h 651279"/>
              <a:gd name="connsiteX7" fmla="*/ 19443 w 935943"/>
              <a:gd name="connsiteY7" fmla="*/ 253954 h 651279"/>
              <a:gd name="connsiteX8" fmla="*/ 232089 w 935943"/>
              <a:gd name="connsiteY8" fmla="*/ 590203 h 651279"/>
              <a:gd name="connsiteX9" fmla="*/ 292584 w 935943"/>
              <a:gd name="connsiteY9" fmla="*/ 651279 h 651279"/>
              <a:gd name="connsiteX0" fmla="*/ 292584 w 935229"/>
              <a:gd name="connsiteY0" fmla="*/ 641781 h 641781"/>
              <a:gd name="connsiteX1" fmla="*/ 347674 w 935229"/>
              <a:gd name="connsiteY1" fmla="*/ 603504 h 641781"/>
              <a:gd name="connsiteX2" fmla="*/ 492610 w 935229"/>
              <a:gd name="connsiteY2" fmla="*/ 589409 h 641781"/>
              <a:gd name="connsiteX3" fmla="*/ 871513 w 935229"/>
              <a:gd name="connsiteY3" fmla="*/ 466770 h 641781"/>
              <a:gd name="connsiteX4" fmla="*/ 918074 w 935229"/>
              <a:gd name="connsiteY4" fmla="*/ 196299 h 641781"/>
              <a:gd name="connsiteX5" fmla="*/ 691598 w 935229"/>
              <a:gd name="connsiteY5" fmla="*/ 5419 h 641781"/>
              <a:gd name="connsiteX6" fmla="*/ 205135 w 935229"/>
              <a:gd name="connsiteY6" fmla="*/ 67964 h 641781"/>
              <a:gd name="connsiteX7" fmla="*/ 19443 w 935229"/>
              <a:gd name="connsiteY7" fmla="*/ 244456 h 641781"/>
              <a:gd name="connsiteX8" fmla="*/ 232089 w 935229"/>
              <a:gd name="connsiteY8" fmla="*/ 580705 h 641781"/>
              <a:gd name="connsiteX9" fmla="*/ 292584 w 935229"/>
              <a:gd name="connsiteY9" fmla="*/ 641781 h 641781"/>
              <a:gd name="connsiteX0" fmla="*/ 292584 w 944778"/>
              <a:gd name="connsiteY0" fmla="*/ 641781 h 641781"/>
              <a:gd name="connsiteX1" fmla="*/ 347674 w 944778"/>
              <a:gd name="connsiteY1" fmla="*/ 603504 h 641781"/>
              <a:gd name="connsiteX2" fmla="*/ 492610 w 944778"/>
              <a:gd name="connsiteY2" fmla="*/ 589409 h 641781"/>
              <a:gd name="connsiteX3" fmla="*/ 871513 w 944778"/>
              <a:gd name="connsiteY3" fmla="*/ 466770 h 641781"/>
              <a:gd name="connsiteX4" fmla="*/ 918074 w 944778"/>
              <a:gd name="connsiteY4" fmla="*/ 196299 h 641781"/>
              <a:gd name="connsiteX5" fmla="*/ 691598 w 944778"/>
              <a:gd name="connsiteY5" fmla="*/ 5419 h 641781"/>
              <a:gd name="connsiteX6" fmla="*/ 205135 w 944778"/>
              <a:gd name="connsiteY6" fmla="*/ 67964 h 641781"/>
              <a:gd name="connsiteX7" fmla="*/ 19443 w 944778"/>
              <a:gd name="connsiteY7" fmla="*/ 244456 h 641781"/>
              <a:gd name="connsiteX8" fmla="*/ 232089 w 944778"/>
              <a:gd name="connsiteY8" fmla="*/ 580705 h 641781"/>
              <a:gd name="connsiteX9" fmla="*/ 292584 w 944778"/>
              <a:gd name="connsiteY9" fmla="*/ 641781 h 641781"/>
              <a:gd name="connsiteX0" fmla="*/ 292584 w 940808"/>
              <a:gd name="connsiteY0" fmla="*/ 641781 h 641781"/>
              <a:gd name="connsiteX1" fmla="*/ 347674 w 940808"/>
              <a:gd name="connsiteY1" fmla="*/ 603504 h 641781"/>
              <a:gd name="connsiteX2" fmla="*/ 492610 w 940808"/>
              <a:gd name="connsiteY2" fmla="*/ 589409 h 641781"/>
              <a:gd name="connsiteX3" fmla="*/ 871513 w 940808"/>
              <a:gd name="connsiteY3" fmla="*/ 466770 h 641781"/>
              <a:gd name="connsiteX4" fmla="*/ 918074 w 940808"/>
              <a:gd name="connsiteY4" fmla="*/ 196299 h 641781"/>
              <a:gd name="connsiteX5" fmla="*/ 691598 w 940808"/>
              <a:gd name="connsiteY5" fmla="*/ 5419 h 641781"/>
              <a:gd name="connsiteX6" fmla="*/ 205135 w 940808"/>
              <a:gd name="connsiteY6" fmla="*/ 67964 h 641781"/>
              <a:gd name="connsiteX7" fmla="*/ 19443 w 940808"/>
              <a:gd name="connsiteY7" fmla="*/ 244456 h 641781"/>
              <a:gd name="connsiteX8" fmla="*/ 232089 w 940808"/>
              <a:gd name="connsiteY8" fmla="*/ 580705 h 641781"/>
              <a:gd name="connsiteX9" fmla="*/ 292584 w 940808"/>
              <a:gd name="connsiteY9" fmla="*/ 641781 h 641781"/>
              <a:gd name="connsiteX0" fmla="*/ 292584 w 936876"/>
              <a:gd name="connsiteY0" fmla="*/ 640201 h 640201"/>
              <a:gd name="connsiteX1" fmla="*/ 347674 w 936876"/>
              <a:gd name="connsiteY1" fmla="*/ 601924 h 640201"/>
              <a:gd name="connsiteX2" fmla="*/ 492610 w 936876"/>
              <a:gd name="connsiteY2" fmla="*/ 587829 h 640201"/>
              <a:gd name="connsiteX3" fmla="*/ 871513 w 936876"/>
              <a:gd name="connsiteY3" fmla="*/ 465190 h 640201"/>
              <a:gd name="connsiteX4" fmla="*/ 907259 w 936876"/>
              <a:gd name="connsiteY4" fmla="*/ 167385 h 640201"/>
              <a:gd name="connsiteX5" fmla="*/ 691598 w 936876"/>
              <a:gd name="connsiteY5" fmla="*/ 3839 h 640201"/>
              <a:gd name="connsiteX6" fmla="*/ 205135 w 936876"/>
              <a:gd name="connsiteY6" fmla="*/ 66384 h 640201"/>
              <a:gd name="connsiteX7" fmla="*/ 19443 w 936876"/>
              <a:gd name="connsiteY7" fmla="*/ 242876 h 640201"/>
              <a:gd name="connsiteX8" fmla="*/ 232089 w 936876"/>
              <a:gd name="connsiteY8" fmla="*/ 579125 h 640201"/>
              <a:gd name="connsiteX9" fmla="*/ 292584 w 936876"/>
              <a:gd name="connsiteY9" fmla="*/ 640201 h 640201"/>
              <a:gd name="connsiteX0" fmla="*/ 292584 w 927257"/>
              <a:gd name="connsiteY0" fmla="*/ 654530 h 654530"/>
              <a:gd name="connsiteX1" fmla="*/ 347674 w 927257"/>
              <a:gd name="connsiteY1" fmla="*/ 616253 h 654530"/>
              <a:gd name="connsiteX2" fmla="*/ 492610 w 927257"/>
              <a:gd name="connsiteY2" fmla="*/ 602158 h 654530"/>
              <a:gd name="connsiteX3" fmla="*/ 871513 w 927257"/>
              <a:gd name="connsiteY3" fmla="*/ 479519 h 654530"/>
              <a:gd name="connsiteX4" fmla="*/ 907259 w 927257"/>
              <a:gd name="connsiteY4" fmla="*/ 181714 h 654530"/>
              <a:gd name="connsiteX5" fmla="*/ 695909 w 927257"/>
              <a:gd name="connsiteY5" fmla="*/ 3250 h 654530"/>
              <a:gd name="connsiteX6" fmla="*/ 205135 w 927257"/>
              <a:gd name="connsiteY6" fmla="*/ 80713 h 654530"/>
              <a:gd name="connsiteX7" fmla="*/ 19443 w 927257"/>
              <a:gd name="connsiteY7" fmla="*/ 257205 h 654530"/>
              <a:gd name="connsiteX8" fmla="*/ 232089 w 927257"/>
              <a:gd name="connsiteY8" fmla="*/ 593454 h 654530"/>
              <a:gd name="connsiteX9" fmla="*/ 292584 w 927257"/>
              <a:gd name="connsiteY9" fmla="*/ 654530 h 654530"/>
              <a:gd name="connsiteX0" fmla="*/ 292584 w 927257"/>
              <a:gd name="connsiteY0" fmla="*/ 656183 h 656183"/>
              <a:gd name="connsiteX1" fmla="*/ 347674 w 927257"/>
              <a:gd name="connsiteY1" fmla="*/ 617906 h 656183"/>
              <a:gd name="connsiteX2" fmla="*/ 492610 w 927257"/>
              <a:gd name="connsiteY2" fmla="*/ 603811 h 656183"/>
              <a:gd name="connsiteX3" fmla="*/ 871513 w 927257"/>
              <a:gd name="connsiteY3" fmla="*/ 481172 h 656183"/>
              <a:gd name="connsiteX4" fmla="*/ 907259 w 927257"/>
              <a:gd name="connsiteY4" fmla="*/ 183367 h 656183"/>
              <a:gd name="connsiteX5" fmla="*/ 695909 w 927257"/>
              <a:gd name="connsiteY5" fmla="*/ 4903 h 656183"/>
              <a:gd name="connsiteX6" fmla="*/ 205135 w 927257"/>
              <a:gd name="connsiteY6" fmla="*/ 82366 h 656183"/>
              <a:gd name="connsiteX7" fmla="*/ 19443 w 927257"/>
              <a:gd name="connsiteY7" fmla="*/ 258858 h 656183"/>
              <a:gd name="connsiteX8" fmla="*/ 232089 w 927257"/>
              <a:gd name="connsiteY8" fmla="*/ 595107 h 656183"/>
              <a:gd name="connsiteX9" fmla="*/ 292584 w 927257"/>
              <a:gd name="connsiteY9" fmla="*/ 656183 h 656183"/>
              <a:gd name="connsiteX0" fmla="*/ 292584 w 925838"/>
              <a:gd name="connsiteY0" fmla="*/ 651595 h 651595"/>
              <a:gd name="connsiteX1" fmla="*/ 347674 w 925838"/>
              <a:gd name="connsiteY1" fmla="*/ 613318 h 651595"/>
              <a:gd name="connsiteX2" fmla="*/ 492610 w 925838"/>
              <a:gd name="connsiteY2" fmla="*/ 599223 h 651595"/>
              <a:gd name="connsiteX3" fmla="*/ 871513 w 925838"/>
              <a:gd name="connsiteY3" fmla="*/ 476584 h 651595"/>
              <a:gd name="connsiteX4" fmla="*/ 907259 w 925838"/>
              <a:gd name="connsiteY4" fmla="*/ 178779 h 651595"/>
              <a:gd name="connsiteX5" fmla="*/ 715990 w 925838"/>
              <a:gd name="connsiteY5" fmla="*/ 5177 h 651595"/>
              <a:gd name="connsiteX6" fmla="*/ 205135 w 925838"/>
              <a:gd name="connsiteY6" fmla="*/ 77778 h 651595"/>
              <a:gd name="connsiteX7" fmla="*/ 19443 w 925838"/>
              <a:gd name="connsiteY7" fmla="*/ 254270 h 651595"/>
              <a:gd name="connsiteX8" fmla="*/ 232089 w 925838"/>
              <a:gd name="connsiteY8" fmla="*/ 590519 h 651595"/>
              <a:gd name="connsiteX9" fmla="*/ 292584 w 925838"/>
              <a:gd name="connsiteY9" fmla="*/ 651595 h 651595"/>
              <a:gd name="connsiteX0" fmla="*/ 262897 w 925838"/>
              <a:gd name="connsiteY0" fmla="*/ 663017 h 663017"/>
              <a:gd name="connsiteX1" fmla="*/ 347674 w 925838"/>
              <a:gd name="connsiteY1" fmla="*/ 613318 h 663017"/>
              <a:gd name="connsiteX2" fmla="*/ 492610 w 925838"/>
              <a:gd name="connsiteY2" fmla="*/ 599223 h 663017"/>
              <a:gd name="connsiteX3" fmla="*/ 871513 w 925838"/>
              <a:gd name="connsiteY3" fmla="*/ 476584 h 663017"/>
              <a:gd name="connsiteX4" fmla="*/ 907259 w 925838"/>
              <a:gd name="connsiteY4" fmla="*/ 178779 h 663017"/>
              <a:gd name="connsiteX5" fmla="*/ 715990 w 925838"/>
              <a:gd name="connsiteY5" fmla="*/ 5177 h 663017"/>
              <a:gd name="connsiteX6" fmla="*/ 205135 w 925838"/>
              <a:gd name="connsiteY6" fmla="*/ 77778 h 663017"/>
              <a:gd name="connsiteX7" fmla="*/ 19443 w 925838"/>
              <a:gd name="connsiteY7" fmla="*/ 254270 h 663017"/>
              <a:gd name="connsiteX8" fmla="*/ 232089 w 925838"/>
              <a:gd name="connsiteY8" fmla="*/ 590519 h 663017"/>
              <a:gd name="connsiteX9" fmla="*/ 262897 w 925838"/>
              <a:gd name="connsiteY9" fmla="*/ 663017 h 663017"/>
              <a:gd name="connsiteX0" fmla="*/ 238982 w 925838"/>
              <a:gd name="connsiteY0" fmla="*/ 657889 h 657889"/>
              <a:gd name="connsiteX1" fmla="*/ 347674 w 925838"/>
              <a:gd name="connsiteY1" fmla="*/ 61331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5838"/>
              <a:gd name="connsiteY0" fmla="*/ 657889 h 657889"/>
              <a:gd name="connsiteX1" fmla="*/ 354772 w 925838"/>
              <a:gd name="connsiteY1" fmla="*/ 61650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4637"/>
              <a:gd name="connsiteY0" fmla="*/ 657889 h 657889"/>
              <a:gd name="connsiteX1" fmla="*/ 354772 w 924637"/>
              <a:gd name="connsiteY1" fmla="*/ 616508 h 657889"/>
              <a:gd name="connsiteX2" fmla="*/ 516487 w 924637"/>
              <a:gd name="connsiteY2" fmla="*/ 599340 h 657889"/>
              <a:gd name="connsiteX3" fmla="*/ 871513 w 924637"/>
              <a:gd name="connsiteY3" fmla="*/ 476584 h 657889"/>
              <a:gd name="connsiteX4" fmla="*/ 907259 w 924637"/>
              <a:gd name="connsiteY4" fmla="*/ 178779 h 657889"/>
              <a:gd name="connsiteX5" fmla="*/ 715990 w 924637"/>
              <a:gd name="connsiteY5" fmla="*/ 5177 h 657889"/>
              <a:gd name="connsiteX6" fmla="*/ 205135 w 924637"/>
              <a:gd name="connsiteY6" fmla="*/ 77778 h 657889"/>
              <a:gd name="connsiteX7" fmla="*/ 19443 w 924637"/>
              <a:gd name="connsiteY7" fmla="*/ 254270 h 657889"/>
              <a:gd name="connsiteX8" fmla="*/ 232089 w 924637"/>
              <a:gd name="connsiteY8" fmla="*/ 590519 h 657889"/>
              <a:gd name="connsiteX9" fmla="*/ 238982 w 924637"/>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3327"/>
              <a:gd name="connsiteY0" fmla="*/ 657889 h 657889"/>
              <a:gd name="connsiteX1" fmla="*/ 354772 w 923327"/>
              <a:gd name="connsiteY1" fmla="*/ 616508 h 657889"/>
              <a:gd name="connsiteX2" fmla="*/ 543969 w 923327"/>
              <a:gd name="connsiteY2" fmla="*/ 608568 h 657889"/>
              <a:gd name="connsiteX3" fmla="*/ 871513 w 923327"/>
              <a:gd name="connsiteY3" fmla="*/ 476584 h 657889"/>
              <a:gd name="connsiteX4" fmla="*/ 907259 w 923327"/>
              <a:gd name="connsiteY4" fmla="*/ 178779 h 657889"/>
              <a:gd name="connsiteX5" fmla="*/ 715990 w 923327"/>
              <a:gd name="connsiteY5" fmla="*/ 5177 h 657889"/>
              <a:gd name="connsiteX6" fmla="*/ 205135 w 923327"/>
              <a:gd name="connsiteY6" fmla="*/ 77778 h 657889"/>
              <a:gd name="connsiteX7" fmla="*/ 19443 w 923327"/>
              <a:gd name="connsiteY7" fmla="*/ 254270 h 657889"/>
              <a:gd name="connsiteX8" fmla="*/ 232089 w 923327"/>
              <a:gd name="connsiteY8" fmla="*/ 590519 h 657889"/>
              <a:gd name="connsiteX9" fmla="*/ 238982 w 923327"/>
              <a:gd name="connsiteY9" fmla="*/ 657889 h 657889"/>
              <a:gd name="connsiteX0" fmla="*/ 238982 w 922789"/>
              <a:gd name="connsiteY0" fmla="*/ 657889 h 657889"/>
              <a:gd name="connsiteX1" fmla="*/ 354772 w 922789"/>
              <a:gd name="connsiteY1" fmla="*/ 616508 h 657889"/>
              <a:gd name="connsiteX2" fmla="*/ 555775 w 922789"/>
              <a:gd name="connsiteY2" fmla="*/ 610544 h 657889"/>
              <a:gd name="connsiteX3" fmla="*/ 871513 w 922789"/>
              <a:gd name="connsiteY3" fmla="*/ 476584 h 657889"/>
              <a:gd name="connsiteX4" fmla="*/ 907259 w 922789"/>
              <a:gd name="connsiteY4" fmla="*/ 178779 h 657889"/>
              <a:gd name="connsiteX5" fmla="*/ 715990 w 922789"/>
              <a:gd name="connsiteY5" fmla="*/ 5177 h 657889"/>
              <a:gd name="connsiteX6" fmla="*/ 205135 w 922789"/>
              <a:gd name="connsiteY6" fmla="*/ 77778 h 657889"/>
              <a:gd name="connsiteX7" fmla="*/ 19443 w 922789"/>
              <a:gd name="connsiteY7" fmla="*/ 254270 h 657889"/>
              <a:gd name="connsiteX8" fmla="*/ 232089 w 922789"/>
              <a:gd name="connsiteY8" fmla="*/ 590519 h 657889"/>
              <a:gd name="connsiteX9" fmla="*/ 238982 w 922789"/>
              <a:gd name="connsiteY9" fmla="*/ 657889 h 657889"/>
              <a:gd name="connsiteX0" fmla="*/ 237724 w 922789"/>
              <a:gd name="connsiteY0" fmla="*/ 662631 h 662631"/>
              <a:gd name="connsiteX1" fmla="*/ 354772 w 922789"/>
              <a:gd name="connsiteY1" fmla="*/ 616508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895"/>
              <a:gd name="connsiteY0" fmla="*/ 675244 h 675244"/>
              <a:gd name="connsiteX1" fmla="*/ 316417 w 922895"/>
              <a:gd name="connsiteY1" fmla="*/ 635913 h 675244"/>
              <a:gd name="connsiteX2" fmla="*/ 555775 w 922895"/>
              <a:gd name="connsiteY2" fmla="*/ 623157 h 675244"/>
              <a:gd name="connsiteX3" fmla="*/ 871513 w 922895"/>
              <a:gd name="connsiteY3" fmla="*/ 489197 h 675244"/>
              <a:gd name="connsiteX4" fmla="*/ 907259 w 922895"/>
              <a:gd name="connsiteY4" fmla="*/ 191392 h 675244"/>
              <a:gd name="connsiteX5" fmla="*/ 714533 w 922895"/>
              <a:gd name="connsiteY5" fmla="*/ 4490 h 675244"/>
              <a:gd name="connsiteX6" fmla="*/ 205135 w 922895"/>
              <a:gd name="connsiteY6" fmla="*/ 90391 h 675244"/>
              <a:gd name="connsiteX7" fmla="*/ 19443 w 922895"/>
              <a:gd name="connsiteY7" fmla="*/ 266883 h 675244"/>
              <a:gd name="connsiteX8" fmla="*/ 232089 w 922895"/>
              <a:gd name="connsiteY8" fmla="*/ 603132 h 675244"/>
              <a:gd name="connsiteX9" fmla="*/ 237724 w 922895"/>
              <a:gd name="connsiteY9" fmla="*/ 675244 h 675244"/>
              <a:gd name="connsiteX0" fmla="*/ 237724 w 921860"/>
              <a:gd name="connsiteY0" fmla="*/ 675486 h 675486"/>
              <a:gd name="connsiteX1" fmla="*/ 316417 w 921860"/>
              <a:gd name="connsiteY1" fmla="*/ 636155 h 675486"/>
              <a:gd name="connsiteX2" fmla="*/ 555775 w 921860"/>
              <a:gd name="connsiteY2" fmla="*/ 623399 h 675486"/>
              <a:gd name="connsiteX3" fmla="*/ 871513 w 921860"/>
              <a:gd name="connsiteY3" fmla="*/ 489439 h 675486"/>
              <a:gd name="connsiteX4" fmla="*/ 907259 w 921860"/>
              <a:gd name="connsiteY4" fmla="*/ 191634 h 675486"/>
              <a:gd name="connsiteX5" fmla="*/ 728723 w 921860"/>
              <a:gd name="connsiteY5" fmla="*/ 4479 h 675486"/>
              <a:gd name="connsiteX6" fmla="*/ 205135 w 921860"/>
              <a:gd name="connsiteY6" fmla="*/ 90633 h 675486"/>
              <a:gd name="connsiteX7" fmla="*/ 19443 w 921860"/>
              <a:gd name="connsiteY7" fmla="*/ 267125 h 675486"/>
              <a:gd name="connsiteX8" fmla="*/ 232089 w 921860"/>
              <a:gd name="connsiteY8" fmla="*/ 603374 h 675486"/>
              <a:gd name="connsiteX9" fmla="*/ 237724 w 921860"/>
              <a:gd name="connsiteY9" fmla="*/ 675486 h 675486"/>
              <a:gd name="connsiteX0" fmla="*/ 237610 w 921746"/>
              <a:gd name="connsiteY0" fmla="*/ 675486 h 675486"/>
              <a:gd name="connsiteX1" fmla="*/ 316303 w 921746"/>
              <a:gd name="connsiteY1" fmla="*/ 636155 h 675486"/>
              <a:gd name="connsiteX2" fmla="*/ 555661 w 921746"/>
              <a:gd name="connsiteY2" fmla="*/ 623399 h 675486"/>
              <a:gd name="connsiteX3" fmla="*/ 871399 w 921746"/>
              <a:gd name="connsiteY3" fmla="*/ 489439 h 675486"/>
              <a:gd name="connsiteX4" fmla="*/ 907145 w 921746"/>
              <a:gd name="connsiteY4" fmla="*/ 191634 h 675486"/>
              <a:gd name="connsiteX5" fmla="*/ 728609 w 921746"/>
              <a:gd name="connsiteY5" fmla="*/ 4479 h 675486"/>
              <a:gd name="connsiteX6" fmla="*/ 205021 w 921746"/>
              <a:gd name="connsiteY6" fmla="*/ 90633 h 675486"/>
              <a:gd name="connsiteX7" fmla="*/ 19329 w 921746"/>
              <a:gd name="connsiteY7" fmla="*/ 267125 h 675486"/>
              <a:gd name="connsiteX8" fmla="*/ 232703 w 921746"/>
              <a:gd name="connsiteY8" fmla="*/ 610024 h 675486"/>
              <a:gd name="connsiteX9" fmla="*/ 237610 w 921746"/>
              <a:gd name="connsiteY9" fmla="*/ 675486 h 675486"/>
              <a:gd name="connsiteX0" fmla="*/ 234474 w 918610"/>
              <a:gd name="connsiteY0" fmla="*/ 675486 h 675486"/>
              <a:gd name="connsiteX1" fmla="*/ 313167 w 918610"/>
              <a:gd name="connsiteY1" fmla="*/ 636155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4474 w 918610"/>
              <a:gd name="connsiteY0" fmla="*/ 675486 h 675486"/>
              <a:gd name="connsiteX1" fmla="*/ 306951 w 918610"/>
              <a:gd name="connsiteY1" fmla="*/ 637256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5490 w 919626"/>
              <a:gd name="connsiteY0" fmla="*/ 675486 h 675486"/>
              <a:gd name="connsiteX1" fmla="*/ 307967 w 919626"/>
              <a:gd name="connsiteY1" fmla="*/ 637256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5490 w 919626"/>
              <a:gd name="connsiteY0" fmla="*/ 675486 h 675486"/>
              <a:gd name="connsiteX1" fmla="*/ 301751 w 919626"/>
              <a:gd name="connsiteY1" fmla="*/ 638357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6660 w 920796"/>
              <a:gd name="connsiteY0" fmla="*/ 675486 h 675486"/>
              <a:gd name="connsiteX1" fmla="*/ 302921 w 920796"/>
              <a:gd name="connsiteY1" fmla="*/ 638357 h 675486"/>
              <a:gd name="connsiteX2" fmla="*/ 554711 w 920796"/>
              <a:gd name="connsiteY2" fmla="*/ 623399 h 675486"/>
              <a:gd name="connsiteX3" fmla="*/ 870449 w 920796"/>
              <a:gd name="connsiteY3" fmla="*/ 489439 h 675486"/>
              <a:gd name="connsiteX4" fmla="*/ 906195 w 920796"/>
              <a:gd name="connsiteY4" fmla="*/ 191634 h 675486"/>
              <a:gd name="connsiteX5" fmla="*/ 727659 w 920796"/>
              <a:gd name="connsiteY5" fmla="*/ 4479 h 675486"/>
              <a:gd name="connsiteX6" fmla="*/ 204071 w 920796"/>
              <a:gd name="connsiteY6" fmla="*/ 90633 h 675486"/>
              <a:gd name="connsiteX7" fmla="*/ 18379 w 920796"/>
              <a:gd name="connsiteY7" fmla="*/ 267125 h 675486"/>
              <a:gd name="connsiteX8" fmla="*/ 223754 w 920796"/>
              <a:gd name="connsiteY8" fmla="*/ 614126 h 675486"/>
              <a:gd name="connsiteX9" fmla="*/ 236660 w 920796"/>
              <a:gd name="connsiteY9" fmla="*/ 675486 h 675486"/>
              <a:gd name="connsiteX0" fmla="*/ 236660 w 924042"/>
              <a:gd name="connsiteY0" fmla="*/ 674029 h 674029"/>
              <a:gd name="connsiteX1" fmla="*/ 302921 w 924042"/>
              <a:gd name="connsiteY1" fmla="*/ 636900 h 674029"/>
              <a:gd name="connsiteX2" fmla="*/ 554711 w 924042"/>
              <a:gd name="connsiteY2" fmla="*/ 621942 h 674029"/>
              <a:gd name="connsiteX3" fmla="*/ 870449 w 924042"/>
              <a:gd name="connsiteY3" fmla="*/ 487982 h 674029"/>
              <a:gd name="connsiteX4" fmla="*/ 910627 w 924042"/>
              <a:gd name="connsiteY4" fmla="*/ 192078 h 674029"/>
              <a:gd name="connsiteX5" fmla="*/ 727659 w 924042"/>
              <a:gd name="connsiteY5" fmla="*/ 3022 h 674029"/>
              <a:gd name="connsiteX6" fmla="*/ 204071 w 924042"/>
              <a:gd name="connsiteY6" fmla="*/ 89176 h 674029"/>
              <a:gd name="connsiteX7" fmla="*/ 18379 w 924042"/>
              <a:gd name="connsiteY7" fmla="*/ 265668 h 674029"/>
              <a:gd name="connsiteX8" fmla="*/ 223754 w 924042"/>
              <a:gd name="connsiteY8" fmla="*/ 612669 h 674029"/>
              <a:gd name="connsiteX9" fmla="*/ 236660 w 924042"/>
              <a:gd name="connsiteY9" fmla="*/ 674029 h 674029"/>
              <a:gd name="connsiteX0" fmla="*/ 236660 w 923289"/>
              <a:gd name="connsiteY0" fmla="*/ 677077 h 677077"/>
              <a:gd name="connsiteX1" fmla="*/ 302921 w 923289"/>
              <a:gd name="connsiteY1" fmla="*/ 639948 h 677077"/>
              <a:gd name="connsiteX2" fmla="*/ 554711 w 923289"/>
              <a:gd name="connsiteY2" fmla="*/ 624990 h 677077"/>
              <a:gd name="connsiteX3" fmla="*/ 870449 w 923289"/>
              <a:gd name="connsiteY3" fmla="*/ 491030 h 677077"/>
              <a:gd name="connsiteX4" fmla="*/ 910627 w 923289"/>
              <a:gd name="connsiteY4" fmla="*/ 195126 h 677077"/>
              <a:gd name="connsiteX5" fmla="*/ 737874 w 923289"/>
              <a:gd name="connsiteY5" fmla="*/ 2918 h 677077"/>
              <a:gd name="connsiteX6" fmla="*/ 204071 w 923289"/>
              <a:gd name="connsiteY6" fmla="*/ 92224 h 677077"/>
              <a:gd name="connsiteX7" fmla="*/ 18379 w 923289"/>
              <a:gd name="connsiteY7" fmla="*/ 268716 h 677077"/>
              <a:gd name="connsiteX8" fmla="*/ 223754 w 923289"/>
              <a:gd name="connsiteY8" fmla="*/ 615717 h 677077"/>
              <a:gd name="connsiteX9" fmla="*/ 236660 w 923289"/>
              <a:gd name="connsiteY9" fmla="*/ 677077 h 677077"/>
              <a:gd name="connsiteX0" fmla="*/ 236660 w 923277"/>
              <a:gd name="connsiteY0" fmla="*/ 684928 h 684928"/>
              <a:gd name="connsiteX1" fmla="*/ 302921 w 923277"/>
              <a:gd name="connsiteY1" fmla="*/ 647799 h 684928"/>
              <a:gd name="connsiteX2" fmla="*/ 554711 w 923277"/>
              <a:gd name="connsiteY2" fmla="*/ 632841 h 684928"/>
              <a:gd name="connsiteX3" fmla="*/ 870449 w 923277"/>
              <a:gd name="connsiteY3" fmla="*/ 498881 h 684928"/>
              <a:gd name="connsiteX4" fmla="*/ 910627 w 923277"/>
              <a:gd name="connsiteY4" fmla="*/ 202977 h 684928"/>
              <a:gd name="connsiteX5" fmla="*/ 738044 w 923277"/>
              <a:gd name="connsiteY5" fmla="*/ 2683 h 684928"/>
              <a:gd name="connsiteX6" fmla="*/ 204071 w 923277"/>
              <a:gd name="connsiteY6" fmla="*/ 100075 h 684928"/>
              <a:gd name="connsiteX7" fmla="*/ 18379 w 923277"/>
              <a:gd name="connsiteY7" fmla="*/ 276567 h 684928"/>
              <a:gd name="connsiteX8" fmla="*/ 223754 w 923277"/>
              <a:gd name="connsiteY8" fmla="*/ 623568 h 684928"/>
              <a:gd name="connsiteX9" fmla="*/ 236660 w 923277"/>
              <a:gd name="connsiteY9" fmla="*/ 684928 h 684928"/>
              <a:gd name="connsiteX0" fmla="*/ 236660 w 923277"/>
              <a:gd name="connsiteY0" fmla="*/ 685385 h 685385"/>
              <a:gd name="connsiteX1" fmla="*/ 302921 w 923277"/>
              <a:gd name="connsiteY1" fmla="*/ 648256 h 685385"/>
              <a:gd name="connsiteX2" fmla="*/ 554711 w 923277"/>
              <a:gd name="connsiteY2" fmla="*/ 633298 h 685385"/>
              <a:gd name="connsiteX3" fmla="*/ 870449 w 923277"/>
              <a:gd name="connsiteY3" fmla="*/ 499338 h 685385"/>
              <a:gd name="connsiteX4" fmla="*/ 910627 w 923277"/>
              <a:gd name="connsiteY4" fmla="*/ 203434 h 685385"/>
              <a:gd name="connsiteX5" fmla="*/ 738044 w 923277"/>
              <a:gd name="connsiteY5" fmla="*/ 3140 h 685385"/>
              <a:gd name="connsiteX6" fmla="*/ 195293 w 923277"/>
              <a:gd name="connsiteY6" fmla="*/ 94802 h 685385"/>
              <a:gd name="connsiteX7" fmla="*/ 18379 w 923277"/>
              <a:gd name="connsiteY7" fmla="*/ 277024 h 685385"/>
              <a:gd name="connsiteX8" fmla="*/ 223754 w 923277"/>
              <a:gd name="connsiteY8" fmla="*/ 624025 h 685385"/>
              <a:gd name="connsiteX9" fmla="*/ 236660 w 923277"/>
              <a:gd name="connsiteY9" fmla="*/ 685385 h 685385"/>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6807"/>
              <a:gd name="connsiteY0" fmla="*/ 647076 h 647076"/>
              <a:gd name="connsiteX1" fmla="*/ 305231 w 926807"/>
              <a:gd name="connsiteY1" fmla="*/ 609947 h 647076"/>
              <a:gd name="connsiteX2" fmla="*/ 557021 w 926807"/>
              <a:gd name="connsiteY2" fmla="*/ 594989 h 647076"/>
              <a:gd name="connsiteX3" fmla="*/ 872759 w 926807"/>
              <a:gd name="connsiteY3" fmla="*/ 461029 h 647076"/>
              <a:gd name="connsiteX4" fmla="*/ 912937 w 926807"/>
              <a:gd name="connsiteY4" fmla="*/ 165125 h 647076"/>
              <a:gd name="connsiteX5" fmla="*/ 723808 w 926807"/>
              <a:gd name="connsiteY5" fmla="*/ 5211 h 647076"/>
              <a:gd name="connsiteX6" fmla="*/ 197603 w 926807"/>
              <a:gd name="connsiteY6" fmla="*/ 56493 h 647076"/>
              <a:gd name="connsiteX7" fmla="*/ 17988 w 926807"/>
              <a:gd name="connsiteY7" fmla="*/ 229663 h 647076"/>
              <a:gd name="connsiteX8" fmla="*/ 226064 w 926807"/>
              <a:gd name="connsiteY8" fmla="*/ 585716 h 647076"/>
              <a:gd name="connsiteX9" fmla="*/ 238970 w 926807"/>
              <a:gd name="connsiteY9" fmla="*/ 647076 h 647076"/>
              <a:gd name="connsiteX0" fmla="*/ 238970 w 933356"/>
              <a:gd name="connsiteY0" fmla="*/ 650456 h 650456"/>
              <a:gd name="connsiteX1" fmla="*/ 305231 w 933356"/>
              <a:gd name="connsiteY1" fmla="*/ 613327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38970 w 933356"/>
              <a:gd name="connsiteY0" fmla="*/ 650456 h 650456"/>
              <a:gd name="connsiteX1" fmla="*/ 325366 w 933356"/>
              <a:gd name="connsiteY1" fmla="*/ 614273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40584 w 934970"/>
              <a:gd name="connsiteY0" fmla="*/ 650456 h 650456"/>
              <a:gd name="connsiteX1" fmla="*/ 326980 w 934970"/>
              <a:gd name="connsiteY1" fmla="*/ 614273 h 650456"/>
              <a:gd name="connsiteX2" fmla="*/ 558635 w 934970"/>
              <a:gd name="connsiteY2" fmla="*/ 598369 h 650456"/>
              <a:gd name="connsiteX3" fmla="*/ 874373 w 934970"/>
              <a:gd name="connsiteY3" fmla="*/ 464409 h 650456"/>
              <a:gd name="connsiteX4" fmla="*/ 923019 w 934970"/>
              <a:gd name="connsiteY4" fmla="*/ 219836 h 650456"/>
              <a:gd name="connsiteX5" fmla="*/ 725422 w 934970"/>
              <a:gd name="connsiteY5" fmla="*/ 8591 h 650456"/>
              <a:gd name="connsiteX6" fmla="*/ 199217 w 934970"/>
              <a:gd name="connsiteY6" fmla="*/ 59873 h 650456"/>
              <a:gd name="connsiteX7" fmla="*/ 19602 w 934970"/>
              <a:gd name="connsiteY7" fmla="*/ 233043 h 650456"/>
              <a:gd name="connsiteX8" fmla="*/ 217059 w 934970"/>
              <a:gd name="connsiteY8" fmla="*/ 589969 h 650456"/>
              <a:gd name="connsiteX9" fmla="*/ 240584 w 934970"/>
              <a:gd name="connsiteY9" fmla="*/ 650456 h 650456"/>
              <a:gd name="connsiteX0" fmla="*/ 240584 w 935083"/>
              <a:gd name="connsiteY0" fmla="*/ 652498 h 652498"/>
              <a:gd name="connsiteX1" fmla="*/ 326980 w 935083"/>
              <a:gd name="connsiteY1" fmla="*/ 616315 h 652498"/>
              <a:gd name="connsiteX2" fmla="*/ 558635 w 935083"/>
              <a:gd name="connsiteY2" fmla="*/ 600411 h 652498"/>
              <a:gd name="connsiteX3" fmla="*/ 874373 w 935083"/>
              <a:gd name="connsiteY3" fmla="*/ 466451 h 652498"/>
              <a:gd name="connsiteX4" fmla="*/ 923019 w 935083"/>
              <a:gd name="connsiteY4" fmla="*/ 221878 h 652498"/>
              <a:gd name="connsiteX5" fmla="*/ 723902 w 935083"/>
              <a:gd name="connsiteY5" fmla="*/ 8348 h 652498"/>
              <a:gd name="connsiteX6" fmla="*/ 199217 w 935083"/>
              <a:gd name="connsiteY6" fmla="*/ 61915 h 652498"/>
              <a:gd name="connsiteX7" fmla="*/ 19602 w 935083"/>
              <a:gd name="connsiteY7" fmla="*/ 235085 h 652498"/>
              <a:gd name="connsiteX8" fmla="*/ 217059 w 935083"/>
              <a:gd name="connsiteY8" fmla="*/ 592011 h 652498"/>
              <a:gd name="connsiteX9" fmla="*/ 240584 w 935083"/>
              <a:gd name="connsiteY9" fmla="*/ 652498 h 652498"/>
              <a:gd name="connsiteX0" fmla="*/ 240584 w 935083"/>
              <a:gd name="connsiteY0" fmla="*/ 690718 h 690718"/>
              <a:gd name="connsiteX1" fmla="*/ 326980 w 935083"/>
              <a:gd name="connsiteY1" fmla="*/ 654535 h 690718"/>
              <a:gd name="connsiteX2" fmla="*/ 558635 w 935083"/>
              <a:gd name="connsiteY2" fmla="*/ 638631 h 690718"/>
              <a:gd name="connsiteX3" fmla="*/ 874373 w 935083"/>
              <a:gd name="connsiteY3" fmla="*/ 504671 h 690718"/>
              <a:gd name="connsiteX4" fmla="*/ 923019 w 935083"/>
              <a:gd name="connsiteY4" fmla="*/ 260098 h 690718"/>
              <a:gd name="connsiteX5" fmla="*/ 723902 w 935083"/>
              <a:gd name="connsiteY5" fmla="*/ 46568 h 690718"/>
              <a:gd name="connsiteX6" fmla="*/ 199217 w 935083"/>
              <a:gd name="connsiteY6" fmla="*/ 100135 h 690718"/>
              <a:gd name="connsiteX7" fmla="*/ 19602 w 935083"/>
              <a:gd name="connsiteY7" fmla="*/ 273305 h 690718"/>
              <a:gd name="connsiteX8" fmla="*/ 217059 w 935083"/>
              <a:gd name="connsiteY8" fmla="*/ 630231 h 690718"/>
              <a:gd name="connsiteX9" fmla="*/ 240584 w 935083"/>
              <a:gd name="connsiteY9" fmla="*/ 690718 h 690718"/>
              <a:gd name="connsiteX0" fmla="*/ 240584 w 934424"/>
              <a:gd name="connsiteY0" fmla="*/ 718729 h 718729"/>
              <a:gd name="connsiteX1" fmla="*/ 326980 w 934424"/>
              <a:gd name="connsiteY1" fmla="*/ 682546 h 718729"/>
              <a:gd name="connsiteX2" fmla="*/ 558635 w 934424"/>
              <a:gd name="connsiteY2" fmla="*/ 666642 h 718729"/>
              <a:gd name="connsiteX3" fmla="*/ 874373 w 934424"/>
              <a:gd name="connsiteY3" fmla="*/ 532682 h 718729"/>
              <a:gd name="connsiteX4" fmla="*/ 923019 w 934424"/>
              <a:gd name="connsiteY4" fmla="*/ 288109 h 718729"/>
              <a:gd name="connsiteX5" fmla="*/ 732809 w 934424"/>
              <a:gd name="connsiteY5" fmla="*/ 41324 h 718729"/>
              <a:gd name="connsiteX6" fmla="*/ 199217 w 934424"/>
              <a:gd name="connsiteY6" fmla="*/ 128146 h 718729"/>
              <a:gd name="connsiteX7" fmla="*/ 19602 w 934424"/>
              <a:gd name="connsiteY7" fmla="*/ 301316 h 718729"/>
              <a:gd name="connsiteX8" fmla="*/ 217059 w 934424"/>
              <a:gd name="connsiteY8" fmla="*/ 658242 h 718729"/>
              <a:gd name="connsiteX9" fmla="*/ 240584 w 934424"/>
              <a:gd name="connsiteY9" fmla="*/ 718729 h 718729"/>
              <a:gd name="connsiteX0" fmla="*/ 240584 w 934424"/>
              <a:gd name="connsiteY0" fmla="*/ 722533 h 722533"/>
              <a:gd name="connsiteX1" fmla="*/ 326980 w 934424"/>
              <a:gd name="connsiteY1" fmla="*/ 686350 h 722533"/>
              <a:gd name="connsiteX2" fmla="*/ 558635 w 934424"/>
              <a:gd name="connsiteY2" fmla="*/ 670446 h 722533"/>
              <a:gd name="connsiteX3" fmla="*/ 874373 w 934424"/>
              <a:gd name="connsiteY3" fmla="*/ 536486 h 722533"/>
              <a:gd name="connsiteX4" fmla="*/ 923019 w 934424"/>
              <a:gd name="connsiteY4" fmla="*/ 291913 h 722533"/>
              <a:gd name="connsiteX5" fmla="*/ 732809 w 934424"/>
              <a:gd name="connsiteY5" fmla="*/ 45128 h 722533"/>
              <a:gd name="connsiteX6" fmla="*/ 199217 w 934424"/>
              <a:gd name="connsiteY6" fmla="*/ 131950 h 722533"/>
              <a:gd name="connsiteX7" fmla="*/ 19602 w 934424"/>
              <a:gd name="connsiteY7" fmla="*/ 305120 h 722533"/>
              <a:gd name="connsiteX8" fmla="*/ 217059 w 934424"/>
              <a:gd name="connsiteY8" fmla="*/ 662046 h 722533"/>
              <a:gd name="connsiteX9" fmla="*/ 240584 w 934424"/>
              <a:gd name="connsiteY9" fmla="*/ 722533 h 722533"/>
              <a:gd name="connsiteX0" fmla="*/ 240584 w 934424"/>
              <a:gd name="connsiteY0" fmla="*/ 720450 h 720450"/>
              <a:gd name="connsiteX1" fmla="*/ 326980 w 934424"/>
              <a:gd name="connsiteY1" fmla="*/ 684267 h 720450"/>
              <a:gd name="connsiteX2" fmla="*/ 558635 w 934424"/>
              <a:gd name="connsiteY2" fmla="*/ 668363 h 720450"/>
              <a:gd name="connsiteX3" fmla="*/ 874373 w 934424"/>
              <a:gd name="connsiteY3" fmla="*/ 534403 h 720450"/>
              <a:gd name="connsiteX4" fmla="*/ 923019 w 934424"/>
              <a:gd name="connsiteY4" fmla="*/ 289830 h 720450"/>
              <a:gd name="connsiteX5" fmla="*/ 732809 w 934424"/>
              <a:gd name="connsiteY5" fmla="*/ 43045 h 720450"/>
              <a:gd name="connsiteX6" fmla="*/ 199217 w 934424"/>
              <a:gd name="connsiteY6" fmla="*/ 129867 h 720450"/>
              <a:gd name="connsiteX7" fmla="*/ 19602 w 934424"/>
              <a:gd name="connsiteY7" fmla="*/ 303037 h 720450"/>
              <a:gd name="connsiteX8" fmla="*/ 217059 w 934424"/>
              <a:gd name="connsiteY8" fmla="*/ 659963 h 720450"/>
              <a:gd name="connsiteX9" fmla="*/ 240584 w 934424"/>
              <a:gd name="connsiteY9" fmla="*/ 720450 h 720450"/>
              <a:gd name="connsiteX0" fmla="*/ 240584 w 934424"/>
              <a:gd name="connsiteY0" fmla="*/ 685029 h 685029"/>
              <a:gd name="connsiteX1" fmla="*/ 326980 w 934424"/>
              <a:gd name="connsiteY1" fmla="*/ 648846 h 685029"/>
              <a:gd name="connsiteX2" fmla="*/ 558635 w 934424"/>
              <a:gd name="connsiteY2" fmla="*/ 632942 h 685029"/>
              <a:gd name="connsiteX3" fmla="*/ 874373 w 934424"/>
              <a:gd name="connsiteY3" fmla="*/ 498982 h 685029"/>
              <a:gd name="connsiteX4" fmla="*/ 923019 w 934424"/>
              <a:gd name="connsiteY4" fmla="*/ 254409 h 685029"/>
              <a:gd name="connsiteX5" fmla="*/ 732809 w 934424"/>
              <a:gd name="connsiteY5" fmla="*/ 7624 h 685029"/>
              <a:gd name="connsiteX6" fmla="*/ 194656 w 934424"/>
              <a:gd name="connsiteY6" fmla="*/ 87592 h 685029"/>
              <a:gd name="connsiteX7" fmla="*/ 19602 w 934424"/>
              <a:gd name="connsiteY7" fmla="*/ 267616 h 685029"/>
              <a:gd name="connsiteX8" fmla="*/ 217059 w 934424"/>
              <a:gd name="connsiteY8" fmla="*/ 624542 h 685029"/>
              <a:gd name="connsiteX9" fmla="*/ 240584 w 934424"/>
              <a:gd name="connsiteY9" fmla="*/ 685029 h 685029"/>
              <a:gd name="connsiteX0" fmla="*/ 240584 w 934424"/>
              <a:gd name="connsiteY0" fmla="*/ 687685 h 687685"/>
              <a:gd name="connsiteX1" fmla="*/ 326980 w 934424"/>
              <a:gd name="connsiteY1" fmla="*/ 651502 h 687685"/>
              <a:gd name="connsiteX2" fmla="*/ 558635 w 934424"/>
              <a:gd name="connsiteY2" fmla="*/ 635598 h 687685"/>
              <a:gd name="connsiteX3" fmla="*/ 874373 w 934424"/>
              <a:gd name="connsiteY3" fmla="*/ 501638 h 687685"/>
              <a:gd name="connsiteX4" fmla="*/ 923019 w 934424"/>
              <a:gd name="connsiteY4" fmla="*/ 257065 h 687685"/>
              <a:gd name="connsiteX5" fmla="*/ 732809 w 934424"/>
              <a:gd name="connsiteY5" fmla="*/ 10280 h 687685"/>
              <a:gd name="connsiteX6" fmla="*/ 228697 w 934424"/>
              <a:gd name="connsiteY6" fmla="*/ 75553 h 687685"/>
              <a:gd name="connsiteX7" fmla="*/ 19602 w 934424"/>
              <a:gd name="connsiteY7" fmla="*/ 270272 h 687685"/>
              <a:gd name="connsiteX8" fmla="*/ 217059 w 934424"/>
              <a:gd name="connsiteY8" fmla="*/ 627198 h 687685"/>
              <a:gd name="connsiteX9" fmla="*/ 240584 w 934424"/>
              <a:gd name="connsiteY9" fmla="*/ 687685 h 687685"/>
              <a:gd name="connsiteX0" fmla="*/ 240584 w 930983"/>
              <a:gd name="connsiteY0" fmla="*/ 687685 h 687685"/>
              <a:gd name="connsiteX1" fmla="*/ 326980 w 930983"/>
              <a:gd name="connsiteY1" fmla="*/ 651502 h 687685"/>
              <a:gd name="connsiteX2" fmla="*/ 558635 w 930983"/>
              <a:gd name="connsiteY2" fmla="*/ 635598 h 687685"/>
              <a:gd name="connsiteX3" fmla="*/ 861448 w 930983"/>
              <a:gd name="connsiteY3" fmla="*/ 482219 h 687685"/>
              <a:gd name="connsiteX4" fmla="*/ 923019 w 930983"/>
              <a:gd name="connsiteY4" fmla="*/ 257065 h 687685"/>
              <a:gd name="connsiteX5" fmla="*/ 732809 w 930983"/>
              <a:gd name="connsiteY5" fmla="*/ 10280 h 687685"/>
              <a:gd name="connsiteX6" fmla="*/ 228697 w 930983"/>
              <a:gd name="connsiteY6" fmla="*/ 75553 h 687685"/>
              <a:gd name="connsiteX7" fmla="*/ 19602 w 930983"/>
              <a:gd name="connsiteY7" fmla="*/ 270272 h 687685"/>
              <a:gd name="connsiteX8" fmla="*/ 217059 w 930983"/>
              <a:gd name="connsiteY8" fmla="*/ 627198 h 687685"/>
              <a:gd name="connsiteX9" fmla="*/ 240584 w 930983"/>
              <a:gd name="connsiteY9" fmla="*/ 687685 h 687685"/>
              <a:gd name="connsiteX0" fmla="*/ 240584 w 942621"/>
              <a:gd name="connsiteY0" fmla="*/ 687685 h 687685"/>
              <a:gd name="connsiteX1" fmla="*/ 326980 w 942621"/>
              <a:gd name="connsiteY1" fmla="*/ 651502 h 687685"/>
              <a:gd name="connsiteX2" fmla="*/ 558635 w 942621"/>
              <a:gd name="connsiteY2" fmla="*/ 635598 h 687685"/>
              <a:gd name="connsiteX3" fmla="*/ 895330 w 942621"/>
              <a:gd name="connsiteY3" fmla="*/ 442594 h 687685"/>
              <a:gd name="connsiteX4" fmla="*/ 923019 w 942621"/>
              <a:gd name="connsiteY4" fmla="*/ 257065 h 687685"/>
              <a:gd name="connsiteX5" fmla="*/ 732809 w 942621"/>
              <a:gd name="connsiteY5" fmla="*/ 10280 h 687685"/>
              <a:gd name="connsiteX6" fmla="*/ 228697 w 942621"/>
              <a:gd name="connsiteY6" fmla="*/ 75553 h 687685"/>
              <a:gd name="connsiteX7" fmla="*/ 19602 w 942621"/>
              <a:gd name="connsiteY7" fmla="*/ 270272 h 687685"/>
              <a:gd name="connsiteX8" fmla="*/ 217059 w 942621"/>
              <a:gd name="connsiteY8" fmla="*/ 627198 h 687685"/>
              <a:gd name="connsiteX9" fmla="*/ 240584 w 942621"/>
              <a:gd name="connsiteY9" fmla="*/ 687685 h 687685"/>
              <a:gd name="connsiteX0" fmla="*/ 240584 w 941338"/>
              <a:gd name="connsiteY0" fmla="*/ 687685 h 687685"/>
              <a:gd name="connsiteX1" fmla="*/ 326980 w 941338"/>
              <a:gd name="connsiteY1" fmla="*/ 651502 h 687685"/>
              <a:gd name="connsiteX2" fmla="*/ 583099 w 941338"/>
              <a:gd name="connsiteY2" fmla="*/ 614744 h 687685"/>
              <a:gd name="connsiteX3" fmla="*/ 895330 w 941338"/>
              <a:gd name="connsiteY3" fmla="*/ 442594 h 687685"/>
              <a:gd name="connsiteX4" fmla="*/ 923019 w 941338"/>
              <a:gd name="connsiteY4" fmla="*/ 257065 h 687685"/>
              <a:gd name="connsiteX5" fmla="*/ 732809 w 941338"/>
              <a:gd name="connsiteY5" fmla="*/ 10280 h 687685"/>
              <a:gd name="connsiteX6" fmla="*/ 228697 w 941338"/>
              <a:gd name="connsiteY6" fmla="*/ 75553 h 687685"/>
              <a:gd name="connsiteX7" fmla="*/ 19602 w 941338"/>
              <a:gd name="connsiteY7" fmla="*/ 270272 h 687685"/>
              <a:gd name="connsiteX8" fmla="*/ 217059 w 941338"/>
              <a:gd name="connsiteY8" fmla="*/ 627198 h 687685"/>
              <a:gd name="connsiteX9" fmla="*/ 240584 w 941338"/>
              <a:gd name="connsiteY9" fmla="*/ 687685 h 687685"/>
              <a:gd name="connsiteX0" fmla="*/ 243122 w 943876"/>
              <a:gd name="connsiteY0" fmla="*/ 687685 h 687685"/>
              <a:gd name="connsiteX1" fmla="*/ 329518 w 943876"/>
              <a:gd name="connsiteY1" fmla="*/ 651502 h 687685"/>
              <a:gd name="connsiteX2" fmla="*/ 585637 w 943876"/>
              <a:gd name="connsiteY2" fmla="*/ 614744 h 687685"/>
              <a:gd name="connsiteX3" fmla="*/ 897868 w 943876"/>
              <a:gd name="connsiteY3" fmla="*/ 442594 h 687685"/>
              <a:gd name="connsiteX4" fmla="*/ 925557 w 943876"/>
              <a:gd name="connsiteY4" fmla="*/ 257065 h 687685"/>
              <a:gd name="connsiteX5" fmla="*/ 735347 w 943876"/>
              <a:gd name="connsiteY5" fmla="*/ 10280 h 687685"/>
              <a:gd name="connsiteX6" fmla="*/ 231235 w 943876"/>
              <a:gd name="connsiteY6" fmla="*/ 75553 h 687685"/>
              <a:gd name="connsiteX7" fmla="*/ 22140 w 943876"/>
              <a:gd name="connsiteY7" fmla="*/ 270272 h 687685"/>
              <a:gd name="connsiteX8" fmla="*/ 219597 w 943876"/>
              <a:gd name="connsiteY8" fmla="*/ 627198 h 687685"/>
              <a:gd name="connsiteX9" fmla="*/ 243122 w 943876"/>
              <a:gd name="connsiteY9" fmla="*/ 687685 h 687685"/>
              <a:gd name="connsiteX0" fmla="*/ 270951 w 971705"/>
              <a:gd name="connsiteY0" fmla="*/ 687201 h 687201"/>
              <a:gd name="connsiteX1" fmla="*/ 357347 w 971705"/>
              <a:gd name="connsiteY1" fmla="*/ 651018 h 687201"/>
              <a:gd name="connsiteX2" fmla="*/ 613466 w 971705"/>
              <a:gd name="connsiteY2" fmla="*/ 614260 h 687201"/>
              <a:gd name="connsiteX3" fmla="*/ 925697 w 971705"/>
              <a:gd name="connsiteY3" fmla="*/ 442110 h 687201"/>
              <a:gd name="connsiteX4" fmla="*/ 953386 w 971705"/>
              <a:gd name="connsiteY4" fmla="*/ 256581 h 687201"/>
              <a:gd name="connsiteX5" fmla="*/ 763176 w 971705"/>
              <a:gd name="connsiteY5" fmla="*/ 9796 h 687201"/>
              <a:gd name="connsiteX6" fmla="*/ 259064 w 971705"/>
              <a:gd name="connsiteY6" fmla="*/ 75069 h 687201"/>
              <a:gd name="connsiteX7" fmla="*/ 16950 w 971705"/>
              <a:gd name="connsiteY7" fmla="*/ 313452 h 687201"/>
              <a:gd name="connsiteX8" fmla="*/ 247426 w 971705"/>
              <a:gd name="connsiteY8" fmla="*/ 626714 h 687201"/>
              <a:gd name="connsiteX9" fmla="*/ 270951 w 971705"/>
              <a:gd name="connsiteY9" fmla="*/ 687201 h 687201"/>
              <a:gd name="connsiteX0" fmla="*/ 238078 w 938832"/>
              <a:gd name="connsiteY0" fmla="*/ 686664 h 686664"/>
              <a:gd name="connsiteX1" fmla="*/ 324474 w 938832"/>
              <a:gd name="connsiteY1" fmla="*/ 650481 h 686664"/>
              <a:gd name="connsiteX2" fmla="*/ 580593 w 938832"/>
              <a:gd name="connsiteY2" fmla="*/ 613723 h 686664"/>
              <a:gd name="connsiteX3" fmla="*/ 892824 w 938832"/>
              <a:gd name="connsiteY3" fmla="*/ 441573 h 686664"/>
              <a:gd name="connsiteX4" fmla="*/ 920513 w 938832"/>
              <a:gd name="connsiteY4" fmla="*/ 256044 h 686664"/>
              <a:gd name="connsiteX5" fmla="*/ 730303 w 938832"/>
              <a:gd name="connsiteY5" fmla="*/ 9259 h 686664"/>
              <a:gd name="connsiteX6" fmla="*/ 226191 w 938832"/>
              <a:gd name="connsiteY6" fmla="*/ 74532 h 686664"/>
              <a:gd name="connsiteX7" fmla="*/ 23383 w 938832"/>
              <a:gd name="connsiteY7" fmla="*/ 284183 h 686664"/>
              <a:gd name="connsiteX8" fmla="*/ 214553 w 938832"/>
              <a:gd name="connsiteY8" fmla="*/ 626177 h 686664"/>
              <a:gd name="connsiteX9" fmla="*/ 238078 w 938832"/>
              <a:gd name="connsiteY9" fmla="*/ 686664 h 686664"/>
              <a:gd name="connsiteX0" fmla="*/ 238078 w 940200"/>
              <a:gd name="connsiteY0" fmla="*/ 721245 h 721245"/>
              <a:gd name="connsiteX1" fmla="*/ 324474 w 940200"/>
              <a:gd name="connsiteY1" fmla="*/ 685062 h 721245"/>
              <a:gd name="connsiteX2" fmla="*/ 580593 w 940200"/>
              <a:gd name="connsiteY2" fmla="*/ 648304 h 721245"/>
              <a:gd name="connsiteX3" fmla="*/ 892824 w 940200"/>
              <a:gd name="connsiteY3" fmla="*/ 476154 h 721245"/>
              <a:gd name="connsiteX4" fmla="*/ 920513 w 940200"/>
              <a:gd name="connsiteY4" fmla="*/ 290625 h 721245"/>
              <a:gd name="connsiteX5" fmla="*/ 710990 w 940200"/>
              <a:gd name="connsiteY5" fmla="*/ 6592 h 721245"/>
              <a:gd name="connsiteX6" fmla="*/ 226191 w 940200"/>
              <a:gd name="connsiteY6" fmla="*/ 109113 h 721245"/>
              <a:gd name="connsiteX7" fmla="*/ 23383 w 940200"/>
              <a:gd name="connsiteY7" fmla="*/ 318764 h 721245"/>
              <a:gd name="connsiteX8" fmla="*/ 214553 w 940200"/>
              <a:gd name="connsiteY8" fmla="*/ 660758 h 721245"/>
              <a:gd name="connsiteX9" fmla="*/ 238078 w 940200"/>
              <a:gd name="connsiteY9" fmla="*/ 721245 h 721245"/>
              <a:gd name="connsiteX0" fmla="*/ 238078 w 943536"/>
              <a:gd name="connsiteY0" fmla="*/ 720896 h 720896"/>
              <a:gd name="connsiteX1" fmla="*/ 324474 w 943536"/>
              <a:gd name="connsiteY1" fmla="*/ 684713 h 720896"/>
              <a:gd name="connsiteX2" fmla="*/ 580593 w 943536"/>
              <a:gd name="connsiteY2" fmla="*/ 647955 h 720896"/>
              <a:gd name="connsiteX3" fmla="*/ 892824 w 943536"/>
              <a:gd name="connsiteY3" fmla="*/ 475805 h 720896"/>
              <a:gd name="connsiteX4" fmla="*/ 925324 w 943536"/>
              <a:gd name="connsiteY4" fmla="*/ 283788 h 720896"/>
              <a:gd name="connsiteX5" fmla="*/ 710990 w 943536"/>
              <a:gd name="connsiteY5" fmla="*/ 6243 h 720896"/>
              <a:gd name="connsiteX6" fmla="*/ 226191 w 943536"/>
              <a:gd name="connsiteY6" fmla="*/ 108764 h 720896"/>
              <a:gd name="connsiteX7" fmla="*/ 23383 w 943536"/>
              <a:gd name="connsiteY7" fmla="*/ 318415 h 720896"/>
              <a:gd name="connsiteX8" fmla="*/ 214553 w 943536"/>
              <a:gd name="connsiteY8" fmla="*/ 660409 h 720896"/>
              <a:gd name="connsiteX9" fmla="*/ 238078 w 943536"/>
              <a:gd name="connsiteY9" fmla="*/ 720896 h 720896"/>
              <a:gd name="connsiteX0" fmla="*/ 238078 w 932042"/>
              <a:gd name="connsiteY0" fmla="*/ 720896 h 720896"/>
              <a:gd name="connsiteX1" fmla="*/ 324474 w 932042"/>
              <a:gd name="connsiteY1" fmla="*/ 684713 h 720896"/>
              <a:gd name="connsiteX2" fmla="*/ 580593 w 932042"/>
              <a:gd name="connsiteY2" fmla="*/ 647955 h 720896"/>
              <a:gd name="connsiteX3" fmla="*/ 850829 w 932042"/>
              <a:gd name="connsiteY3" fmla="*/ 489522 h 720896"/>
              <a:gd name="connsiteX4" fmla="*/ 925324 w 932042"/>
              <a:gd name="connsiteY4" fmla="*/ 283788 h 720896"/>
              <a:gd name="connsiteX5" fmla="*/ 710990 w 932042"/>
              <a:gd name="connsiteY5" fmla="*/ 6243 h 720896"/>
              <a:gd name="connsiteX6" fmla="*/ 226191 w 932042"/>
              <a:gd name="connsiteY6" fmla="*/ 108764 h 720896"/>
              <a:gd name="connsiteX7" fmla="*/ 23383 w 932042"/>
              <a:gd name="connsiteY7" fmla="*/ 318415 h 720896"/>
              <a:gd name="connsiteX8" fmla="*/ 214553 w 932042"/>
              <a:gd name="connsiteY8" fmla="*/ 660409 h 720896"/>
              <a:gd name="connsiteX9" fmla="*/ 238078 w 932042"/>
              <a:gd name="connsiteY9" fmla="*/ 720896 h 720896"/>
              <a:gd name="connsiteX0" fmla="*/ 294564 w 988528"/>
              <a:gd name="connsiteY0" fmla="*/ 721257 h 721257"/>
              <a:gd name="connsiteX1" fmla="*/ 380960 w 988528"/>
              <a:gd name="connsiteY1" fmla="*/ 685074 h 721257"/>
              <a:gd name="connsiteX2" fmla="*/ 637079 w 988528"/>
              <a:gd name="connsiteY2" fmla="*/ 648316 h 721257"/>
              <a:gd name="connsiteX3" fmla="*/ 907315 w 988528"/>
              <a:gd name="connsiteY3" fmla="*/ 489883 h 721257"/>
              <a:gd name="connsiteX4" fmla="*/ 981810 w 988528"/>
              <a:gd name="connsiteY4" fmla="*/ 284149 h 721257"/>
              <a:gd name="connsiteX5" fmla="*/ 767476 w 988528"/>
              <a:gd name="connsiteY5" fmla="*/ 6604 h 721257"/>
              <a:gd name="connsiteX6" fmla="*/ 282677 w 988528"/>
              <a:gd name="connsiteY6" fmla="*/ 109125 h 721257"/>
              <a:gd name="connsiteX7" fmla="*/ 14036 w 988528"/>
              <a:gd name="connsiteY7" fmla="*/ 355779 h 721257"/>
              <a:gd name="connsiteX8" fmla="*/ 271039 w 988528"/>
              <a:gd name="connsiteY8" fmla="*/ 660770 h 721257"/>
              <a:gd name="connsiteX9" fmla="*/ 294564 w 988528"/>
              <a:gd name="connsiteY9" fmla="*/ 721257 h 721257"/>
              <a:gd name="connsiteX0" fmla="*/ 308360 w 1002324"/>
              <a:gd name="connsiteY0" fmla="*/ 721378 h 721378"/>
              <a:gd name="connsiteX1" fmla="*/ 394756 w 1002324"/>
              <a:gd name="connsiteY1" fmla="*/ 685195 h 721378"/>
              <a:gd name="connsiteX2" fmla="*/ 650875 w 1002324"/>
              <a:gd name="connsiteY2" fmla="*/ 648437 h 721378"/>
              <a:gd name="connsiteX3" fmla="*/ 921111 w 1002324"/>
              <a:gd name="connsiteY3" fmla="*/ 490004 h 721378"/>
              <a:gd name="connsiteX4" fmla="*/ 995606 w 1002324"/>
              <a:gd name="connsiteY4" fmla="*/ 284270 h 721378"/>
              <a:gd name="connsiteX5" fmla="*/ 781272 w 1002324"/>
              <a:gd name="connsiteY5" fmla="*/ 6725 h 721378"/>
              <a:gd name="connsiteX6" fmla="*/ 296473 w 1002324"/>
              <a:gd name="connsiteY6" fmla="*/ 109246 h 721378"/>
              <a:gd name="connsiteX7" fmla="*/ 12734 w 1002324"/>
              <a:gd name="connsiteY7" fmla="*/ 367519 h 721378"/>
              <a:gd name="connsiteX8" fmla="*/ 284835 w 1002324"/>
              <a:gd name="connsiteY8" fmla="*/ 660891 h 721378"/>
              <a:gd name="connsiteX9" fmla="*/ 308360 w 1002324"/>
              <a:gd name="connsiteY9" fmla="*/ 721378 h 721378"/>
              <a:gd name="connsiteX0" fmla="*/ 308360 w 1001714"/>
              <a:gd name="connsiteY0" fmla="*/ 721378 h 721378"/>
              <a:gd name="connsiteX1" fmla="*/ 394756 w 1001714"/>
              <a:gd name="connsiteY1" fmla="*/ 685195 h 721378"/>
              <a:gd name="connsiteX2" fmla="*/ 650875 w 1001714"/>
              <a:gd name="connsiteY2" fmla="*/ 648437 h 721378"/>
              <a:gd name="connsiteX3" fmla="*/ 917242 w 1001714"/>
              <a:gd name="connsiteY3" fmla="*/ 475683 h 721378"/>
              <a:gd name="connsiteX4" fmla="*/ 995606 w 1001714"/>
              <a:gd name="connsiteY4" fmla="*/ 284270 h 721378"/>
              <a:gd name="connsiteX5" fmla="*/ 781272 w 1001714"/>
              <a:gd name="connsiteY5" fmla="*/ 6725 h 721378"/>
              <a:gd name="connsiteX6" fmla="*/ 296473 w 1001714"/>
              <a:gd name="connsiteY6" fmla="*/ 109246 h 721378"/>
              <a:gd name="connsiteX7" fmla="*/ 12734 w 1001714"/>
              <a:gd name="connsiteY7" fmla="*/ 367519 h 721378"/>
              <a:gd name="connsiteX8" fmla="*/ 284835 w 1001714"/>
              <a:gd name="connsiteY8" fmla="*/ 660891 h 721378"/>
              <a:gd name="connsiteX9" fmla="*/ 308360 w 1001714"/>
              <a:gd name="connsiteY9" fmla="*/ 721378 h 721378"/>
              <a:gd name="connsiteX0" fmla="*/ 308360 w 1001852"/>
              <a:gd name="connsiteY0" fmla="*/ 721378 h 721378"/>
              <a:gd name="connsiteX1" fmla="*/ 394756 w 1001852"/>
              <a:gd name="connsiteY1" fmla="*/ 685195 h 721378"/>
              <a:gd name="connsiteX2" fmla="*/ 641147 w 1001852"/>
              <a:gd name="connsiteY2" fmla="*/ 639079 h 721378"/>
              <a:gd name="connsiteX3" fmla="*/ 917242 w 1001852"/>
              <a:gd name="connsiteY3" fmla="*/ 475683 h 721378"/>
              <a:gd name="connsiteX4" fmla="*/ 995606 w 1001852"/>
              <a:gd name="connsiteY4" fmla="*/ 284270 h 721378"/>
              <a:gd name="connsiteX5" fmla="*/ 781272 w 1001852"/>
              <a:gd name="connsiteY5" fmla="*/ 6725 h 721378"/>
              <a:gd name="connsiteX6" fmla="*/ 296473 w 1001852"/>
              <a:gd name="connsiteY6" fmla="*/ 109246 h 721378"/>
              <a:gd name="connsiteX7" fmla="*/ 12734 w 1001852"/>
              <a:gd name="connsiteY7" fmla="*/ 367519 h 721378"/>
              <a:gd name="connsiteX8" fmla="*/ 284835 w 1001852"/>
              <a:gd name="connsiteY8" fmla="*/ 660891 h 721378"/>
              <a:gd name="connsiteX9" fmla="*/ 308360 w 1001852"/>
              <a:gd name="connsiteY9" fmla="*/ 721378 h 721378"/>
              <a:gd name="connsiteX0" fmla="*/ 308360 w 1001852"/>
              <a:gd name="connsiteY0" fmla="*/ 719754 h 719754"/>
              <a:gd name="connsiteX1" fmla="*/ 394756 w 1001852"/>
              <a:gd name="connsiteY1" fmla="*/ 683571 h 719754"/>
              <a:gd name="connsiteX2" fmla="*/ 641147 w 1001852"/>
              <a:gd name="connsiteY2" fmla="*/ 637455 h 719754"/>
              <a:gd name="connsiteX3" fmla="*/ 917242 w 1001852"/>
              <a:gd name="connsiteY3" fmla="*/ 474059 h 719754"/>
              <a:gd name="connsiteX4" fmla="*/ 995606 w 1001852"/>
              <a:gd name="connsiteY4" fmla="*/ 282646 h 719754"/>
              <a:gd name="connsiteX5" fmla="*/ 781272 w 1001852"/>
              <a:gd name="connsiteY5" fmla="*/ 5101 h 719754"/>
              <a:gd name="connsiteX6" fmla="*/ 311517 w 1001852"/>
              <a:gd name="connsiteY6" fmla="*/ 122448 h 719754"/>
              <a:gd name="connsiteX7" fmla="*/ 12734 w 1001852"/>
              <a:gd name="connsiteY7" fmla="*/ 365895 h 719754"/>
              <a:gd name="connsiteX8" fmla="*/ 284835 w 1001852"/>
              <a:gd name="connsiteY8" fmla="*/ 659267 h 719754"/>
              <a:gd name="connsiteX9" fmla="*/ 308360 w 1001852"/>
              <a:gd name="connsiteY9" fmla="*/ 719754 h 719754"/>
              <a:gd name="connsiteX0" fmla="*/ 304337 w 997829"/>
              <a:gd name="connsiteY0" fmla="*/ 719754 h 719754"/>
              <a:gd name="connsiteX1" fmla="*/ 390733 w 997829"/>
              <a:gd name="connsiteY1" fmla="*/ 683571 h 719754"/>
              <a:gd name="connsiteX2" fmla="*/ 637124 w 997829"/>
              <a:gd name="connsiteY2" fmla="*/ 637455 h 719754"/>
              <a:gd name="connsiteX3" fmla="*/ 913219 w 997829"/>
              <a:gd name="connsiteY3" fmla="*/ 474059 h 719754"/>
              <a:gd name="connsiteX4" fmla="*/ 991583 w 997829"/>
              <a:gd name="connsiteY4" fmla="*/ 282646 h 719754"/>
              <a:gd name="connsiteX5" fmla="*/ 777249 w 997829"/>
              <a:gd name="connsiteY5" fmla="*/ 5101 h 719754"/>
              <a:gd name="connsiteX6" fmla="*/ 307494 w 997829"/>
              <a:gd name="connsiteY6" fmla="*/ 122448 h 719754"/>
              <a:gd name="connsiteX7" fmla="*/ 8711 w 997829"/>
              <a:gd name="connsiteY7" fmla="*/ 365895 h 719754"/>
              <a:gd name="connsiteX8" fmla="*/ 280812 w 997829"/>
              <a:gd name="connsiteY8" fmla="*/ 659267 h 719754"/>
              <a:gd name="connsiteX9" fmla="*/ 304337 w 997829"/>
              <a:gd name="connsiteY9" fmla="*/ 719754 h 719754"/>
              <a:gd name="connsiteX0" fmla="*/ 304337 w 1000140"/>
              <a:gd name="connsiteY0" fmla="*/ 719754 h 719754"/>
              <a:gd name="connsiteX1" fmla="*/ 390733 w 1000140"/>
              <a:gd name="connsiteY1" fmla="*/ 683571 h 719754"/>
              <a:gd name="connsiteX2" fmla="*/ 637124 w 1000140"/>
              <a:gd name="connsiteY2" fmla="*/ 637455 h 719754"/>
              <a:gd name="connsiteX3" fmla="*/ 926023 w 1000140"/>
              <a:gd name="connsiteY3" fmla="*/ 465382 h 719754"/>
              <a:gd name="connsiteX4" fmla="*/ 991583 w 1000140"/>
              <a:gd name="connsiteY4" fmla="*/ 282646 h 719754"/>
              <a:gd name="connsiteX5" fmla="*/ 777249 w 1000140"/>
              <a:gd name="connsiteY5" fmla="*/ 5101 h 719754"/>
              <a:gd name="connsiteX6" fmla="*/ 307494 w 1000140"/>
              <a:gd name="connsiteY6" fmla="*/ 122448 h 719754"/>
              <a:gd name="connsiteX7" fmla="*/ 8711 w 1000140"/>
              <a:gd name="connsiteY7" fmla="*/ 365895 h 719754"/>
              <a:gd name="connsiteX8" fmla="*/ 280812 w 1000140"/>
              <a:gd name="connsiteY8" fmla="*/ 659267 h 719754"/>
              <a:gd name="connsiteX9" fmla="*/ 304337 w 1000140"/>
              <a:gd name="connsiteY9" fmla="*/ 719754 h 719754"/>
              <a:gd name="connsiteX0" fmla="*/ 304337 w 1000232"/>
              <a:gd name="connsiteY0" fmla="*/ 719754 h 719754"/>
              <a:gd name="connsiteX1" fmla="*/ 390733 w 1000232"/>
              <a:gd name="connsiteY1" fmla="*/ 683571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1000232"/>
              <a:gd name="connsiteY0" fmla="*/ 719754 h 719754"/>
              <a:gd name="connsiteX1" fmla="*/ 399952 w 1000232"/>
              <a:gd name="connsiteY1" fmla="*/ 666587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991570"/>
              <a:gd name="connsiteY0" fmla="*/ 718638 h 718638"/>
              <a:gd name="connsiteX1" fmla="*/ 399952 w 991570"/>
              <a:gd name="connsiteY1" fmla="*/ 665471 h 718638"/>
              <a:gd name="connsiteX2" fmla="*/ 632822 w 991570"/>
              <a:gd name="connsiteY2" fmla="*/ 626371 h 718638"/>
              <a:gd name="connsiteX3" fmla="*/ 926023 w 991570"/>
              <a:gd name="connsiteY3" fmla="*/ 464266 h 718638"/>
              <a:gd name="connsiteX4" fmla="*/ 981545 w 991570"/>
              <a:gd name="connsiteY4" fmla="*/ 258272 h 718638"/>
              <a:gd name="connsiteX5" fmla="*/ 777249 w 991570"/>
              <a:gd name="connsiteY5" fmla="*/ 3985 h 718638"/>
              <a:gd name="connsiteX6" fmla="*/ 307494 w 991570"/>
              <a:gd name="connsiteY6" fmla="*/ 121332 h 718638"/>
              <a:gd name="connsiteX7" fmla="*/ 8711 w 991570"/>
              <a:gd name="connsiteY7" fmla="*/ 364779 h 718638"/>
              <a:gd name="connsiteX8" fmla="*/ 280812 w 991570"/>
              <a:gd name="connsiteY8" fmla="*/ 658151 h 718638"/>
              <a:gd name="connsiteX9" fmla="*/ 304337 w 991570"/>
              <a:gd name="connsiteY9" fmla="*/ 718638 h 718638"/>
              <a:gd name="connsiteX0" fmla="*/ 304337 w 992211"/>
              <a:gd name="connsiteY0" fmla="*/ 718638 h 718638"/>
              <a:gd name="connsiteX1" fmla="*/ 399952 w 992211"/>
              <a:gd name="connsiteY1" fmla="*/ 665471 h 718638"/>
              <a:gd name="connsiteX2" fmla="*/ 632822 w 992211"/>
              <a:gd name="connsiteY2" fmla="*/ 626371 h 718638"/>
              <a:gd name="connsiteX3" fmla="*/ 928468 w 992211"/>
              <a:gd name="connsiteY3" fmla="*/ 445968 h 718638"/>
              <a:gd name="connsiteX4" fmla="*/ 981545 w 992211"/>
              <a:gd name="connsiteY4" fmla="*/ 258272 h 718638"/>
              <a:gd name="connsiteX5" fmla="*/ 777249 w 992211"/>
              <a:gd name="connsiteY5" fmla="*/ 3985 h 718638"/>
              <a:gd name="connsiteX6" fmla="*/ 307494 w 992211"/>
              <a:gd name="connsiteY6" fmla="*/ 121332 h 718638"/>
              <a:gd name="connsiteX7" fmla="*/ 8711 w 992211"/>
              <a:gd name="connsiteY7" fmla="*/ 364779 h 718638"/>
              <a:gd name="connsiteX8" fmla="*/ 280812 w 992211"/>
              <a:gd name="connsiteY8" fmla="*/ 658151 h 718638"/>
              <a:gd name="connsiteX9" fmla="*/ 304337 w 992211"/>
              <a:gd name="connsiteY9" fmla="*/ 718638 h 718638"/>
              <a:gd name="connsiteX0" fmla="*/ 304337 w 993655"/>
              <a:gd name="connsiteY0" fmla="*/ 717746 h 717746"/>
              <a:gd name="connsiteX1" fmla="*/ 399952 w 993655"/>
              <a:gd name="connsiteY1" fmla="*/ 664579 h 717746"/>
              <a:gd name="connsiteX2" fmla="*/ 632822 w 993655"/>
              <a:gd name="connsiteY2" fmla="*/ 625479 h 717746"/>
              <a:gd name="connsiteX3" fmla="*/ 928468 w 993655"/>
              <a:gd name="connsiteY3" fmla="*/ 445076 h 717746"/>
              <a:gd name="connsiteX4" fmla="*/ 983273 w 993655"/>
              <a:gd name="connsiteY4" fmla="*/ 237421 h 717746"/>
              <a:gd name="connsiteX5" fmla="*/ 777249 w 993655"/>
              <a:gd name="connsiteY5" fmla="*/ 3093 h 717746"/>
              <a:gd name="connsiteX6" fmla="*/ 307494 w 993655"/>
              <a:gd name="connsiteY6" fmla="*/ 120440 h 717746"/>
              <a:gd name="connsiteX7" fmla="*/ 8711 w 993655"/>
              <a:gd name="connsiteY7" fmla="*/ 363887 h 717746"/>
              <a:gd name="connsiteX8" fmla="*/ 280812 w 993655"/>
              <a:gd name="connsiteY8" fmla="*/ 657259 h 717746"/>
              <a:gd name="connsiteX9" fmla="*/ 304337 w 993655"/>
              <a:gd name="connsiteY9" fmla="*/ 717746 h 717746"/>
              <a:gd name="connsiteX0" fmla="*/ 304337 w 991662"/>
              <a:gd name="connsiteY0" fmla="*/ 717746 h 717746"/>
              <a:gd name="connsiteX1" fmla="*/ 399952 w 991662"/>
              <a:gd name="connsiteY1" fmla="*/ 664579 h 717746"/>
              <a:gd name="connsiteX2" fmla="*/ 632822 w 991662"/>
              <a:gd name="connsiteY2" fmla="*/ 625479 h 717746"/>
              <a:gd name="connsiteX3" fmla="*/ 928468 w 991662"/>
              <a:gd name="connsiteY3" fmla="*/ 445076 h 717746"/>
              <a:gd name="connsiteX4" fmla="*/ 983273 w 991662"/>
              <a:gd name="connsiteY4" fmla="*/ 237421 h 717746"/>
              <a:gd name="connsiteX5" fmla="*/ 777249 w 991662"/>
              <a:gd name="connsiteY5" fmla="*/ 3093 h 717746"/>
              <a:gd name="connsiteX6" fmla="*/ 307494 w 991662"/>
              <a:gd name="connsiteY6" fmla="*/ 120440 h 717746"/>
              <a:gd name="connsiteX7" fmla="*/ 8711 w 991662"/>
              <a:gd name="connsiteY7" fmla="*/ 363887 h 717746"/>
              <a:gd name="connsiteX8" fmla="*/ 280812 w 991662"/>
              <a:gd name="connsiteY8" fmla="*/ 657259 h 717746"/>
              <a:gd name="connsiteX9" fmla="*/ 304337 w 991662"/>
              <a:gd name="connsiteY9" fmla="*/ 717746 h 717746"/>
              <a:gd name="connsiteX0" fmla="*/ 304337 w 989471"/>
              <a:gd name="connsiteY0" fmla="*/ 717746 h 717746"/>
              <a:gd name="connsiteX1" fmla="*/ 399952 w 989471"/>
              <a:gd name="connsiteY1" fmla="*/ 664579 h 717746"/>
              <a:gd name="connsiteX2" fmla="*/ 632822 w 989471"/>
              <a:gd name="connsiteY2" fmla="*/ 625479 h 717746"/>
              <a:gd name="connsiteX3" fmla="*/ 916010 w 989471"/>
              <a:gd name="connsiteY3" fmla="*/ 449761 h 717746"/>
              <a:gd name="connsiteX4" fmla="*/ 983273 w 989471"/>
              <a:gd name="connsiteY4" fmla="*/ 237421 h 717746"/>
              <a:gd name="connsiteX5" fmla="*/ 777249 w 989471"/>
              <a:gd name="connsiteY5" fmla="*/ 3093 h 717746"/>
              <a:gd name="connsiteX6" fmla="*/ 307494 w 989471"/>
              <a:gd name="connsiteY6" fmla="*/ 120440 h 717746"/>
              <a:gd name="connsiteX7" fmla="*/ 8711 w 989471"/>
              <a:gd name="connsiteY7" fmla="*/ 363887 h 717746"/>
              <a:gd name="connsiteX8" fmla="*/ 280812 w 989471"/>
              <a:gd name="connsiteY8" fmla="*/ 657259 h 717746"/>
              <a:gd name="connsiteX9" fmla="*/ 304337 w 989471"/>
              <a:gd name="connsiteY9" fmla="*/ 717746 h 717746"/>
              <a:gd name="connsiteX0" fmla="*/ 304337 w 989471"/>
              <a:gd name="connsiteY0" fmla="*/ 716680 h 716680"/>
              <a:gd name="connsiteX1" fmla="*/ 399952 w 989471"/>
              <a:gd name="connsiteY1" fmla="*/ 663513 h 716680"/>
              <a:gd name="connsiteX2" fmla="*/ 632822 w 989471"/>
              <a:gd name="connsiteY2" fmla="*/ 624413 h 716680"/>
              <a:gd name="connsiteX3" fmla="*/ 916010 w 989471"/>
              <a:gd name="connsiteY3" fmla="*/ 448695 h 716680"/>
              <a:gd name="connsiteX4" fmla="*/ 983273 w 989471"/>
              <a:gd name="connsiteY4" fmla="*/ 236355 h 716680"/>
              <a:gd name="connsiteX5" fmla="*/ 777249 w 989471"/>
              <a:gd name="connsiteY5" fmla="*/ 2027 h 716680"/>
              <a:gd name="connsiteX6" fmla="*/ 314664 w 989471"/>
              <a:gd name="connsiteY6" fmla="*/ 135987 h 716680"/>
              <a:gd name="connsiteX7" fmla="*/ 8711 w 989471"/>
              <a:gd name="connsiteY7" fmla="*/ 362821 h 716680"/>
              <a:gd name="connsiteX8" fmla="*/ 280812 w 989471"/>
              <a:gd name="connsiteY8" fmla="*/ 656193 h 716680"/>
              <a:gd name="connsiteX9" fmla="*/ 304337 w 989471"/>
              <a:gd name="connsiteY9" fmla="*/ 716680 h 716680"/>
              <a:gd name="connsiteX0" fmla="*/ 292743 w 977877"/>
              <a:gd name="connsiteY0" fmla="*/ 716666 h 716666"/>
              <a:gd name="connsiteX1" fmla="*/ 388358 w 977877"/>
              <a:gd name="connsiteY1" fmla="*/ 663499 h 716666"/>
              <a:gd name="connsiteX2" fmla="*/ 621228 w 977877"/>
              <a:gd name="connsiteY2" fmla="*/ 624399 h 716666"/>
              <a:gd name="connsiteX3" fmla="*/ 904416 w 977877"/>
              <a:gd name="connsiteY3" fmla="*/ 448681 h 716666"/>
              <a:gd name="connsiteX4" fmla="*/ 971679 w 977877"/>
              <a:gd name="connsiteY4" fmla="*/ 236341 h 716666"/>
              <a:gd name="connsiteX5" fmla="*/ 765655 w 977877"/>
              <a:gd name="connsiteY5" fmla="*/ 2013 h 716666"/>
              <a:gd name="connsiteX6" fmla="*/ 303070 w 977877"/>
              <a:gd name="connsiteY6" fmla="*/ 135973 h 716666"/>
              <a:gd name="connsiteX7" fmla="*/ 9575 w 977877"/>
              <a:gd name="connsiteY7" fmla="*/ 358122 h 716666"/>
              <a:gd name="connsiteX8" fmla="*/ 269218 w 977877"/>
              <a:gd name="connsiteY8" fmla="*/ 656179 h 716666"/>
              <a:gd name="connsiteX9" fmla="*/ 292743 w 977877"/>
              <a:gd name="connsiteY9" fmla="*/ 716666 h 716666"/>
              <a:gd name="connsiteX0" fmla="*/ 292743 w 977482"/>
              <a:gd name="connsiteY0" fmla="*/ 701983 h 701983"/>
              <a:gd name="connsiteX1" fmla="*/ 388358 w 977482"/>
              <a:gd name="connsiteY1" fmla="*/ 648816 h 701983"/>
              <a:gd name="connsiteX2" fmla="*/ 621228 w 977482"/>
              <a:gd name="connsiteY2" fmla="*/ 609716 h 701983"/>
              <a:gd name="connsiteX3" fmla="*/ 904416 w 977482"/>
              <a:gd name="connsiteY3" fmla="*/ 433998 h 701983"/>
              <a:gd name="connsiteX4" fmla="*/ 971679 w 977482"/>
              <a:gd name="connsiteY4" fmla="*/ 221658 h 701983"/>
              <a:gd name="connsiteX5" fmla="*/ 772108 w 977482"/>
              <a:gd name="connsiteY5" fmla="*/ 2282 h 701983"/>
              <a:gd name="connsiteX6" fmla="*/ 303070 w 977482"/>
              <a:gd name="connsiteY6" fmla="*/ 121290 h 701983"/>
              <a:gd name="connsiteX7" fmla="*/ 9575 w 977482"/>
              <a:gd name="connsiteY7" fmla="*/ 343439 h 701983"/>
              <a:gd name="connsiteX8" fmla="*/ 269218 w 977482"/>
              <a:gd name="connsiteY8" fmla="*/ 641496 h 701983"/>
              <a:gd name="connsiteX9" fmla="*/ 292743 w 977482"/>
              <a:gd name="connsiteY9" fmla="*/ 701983 h 701983"/>
              <a:gd name="connsiteX0" fmla="*/ 292743 w 973570"/>
              <a:gd name="connsiteY0" fmla="*/ 701983 h 701983"/>
              <a:gd name="connsiteX1" fmla="*/ 388358 w 973570"/>
              <a:gd name="connsiteY1" fmla="*/ 648816 h 701983"/>
              <a:gd name="connsiteX2" fmla="*/ 621228 w 973570"/>
              <a:gd name="connsiteY2" fmla="*/ 609716 h 701983"/>
              <a:gd name="connsiteX3" fmla="*/ 862937 w 973570"/>
              <a:gd name="connsiteY3" fmla="*/ 454570 h 701983"/>
              <a:gd name="connsiteX4" fmla="*/ 971679 w 973570"/>
              <a:gd name="connsiteY4" fmla="*/ 221658 h 701983"/>
              <a:gd name="connsiteX5" fmla="*/ 772108 w 973570"/>
              <a:gd name="connsiteY5" fmla="*/ 2282 h 701983"/>
              <a:gd name="connsiteX6" fmla="*/ 303070 w 973570"/>
              <a:gd name="connsiteY6" fmla="*/ 121290 h 701983"/>
              <a:gd name="connsiteX7" fmla="*/ 9575 w 973570"/>
              <a:gd name="connsiteY7" fmla="*/ 343439 h 701983"/>
              <a:gd name="connsiteX8" fmla="*/ 269218 w 973570"/>
              <a:gd name="connsiteY8" fmla="*/ 641496 h 701983"/>
              <a:gd name="connsiteX9" fmla="*/ 292743 w 973570"/>
              <a:gd name="connsiteY9" fmla="*/ 701983 h 701983"/>
              <a:gd name="connsiteX0" fmla="*/ 292743 w 952057"/>
              <a:gd name="connsiteY0" fmla="*/ 702570 h 702570"/>
              <a:gd name="connsiteX1" fmla="*/ 388358 w 952057"/>
              <a:gd name="connsiteY1" fmla="*/ 649403 h 702570"/>
              <a:gd name="connsiteX2" fmla="*/ 621228 w 952057"/>
              <a:gd name="connsiteY2" fmla="*/ 610303 h 702570"/>
              <a:gd name="connsiteX3" fmla="*/ 862937 w 952057"/>
              <a:gd name="connsiteY3" fmla="*/ 455157 h 702570"/>
              <a:gd name="connsiteX4" fmla="*/ 949171 w 952057"/>
              <a:gd name="connsiteY4" fmla="*/ 237080 h 702570"/>
              <a:gd name="connsiteX5" fmla="*/ 772108 w 952057"/>
              <a:gd name="connsiteY5" fmla="*/ 2869 h 702570"/>
              <a:gd name="connsiteX6" fmla="*/ 303070 w 952057"/>
              <a:gd name="connsiteY6" fmla="*/ 121877 h 702570"/>
              <a:gd name="connsiteX7" fmla="*/ 9575 w 952057"/>
              <a:gd name="connsiteY7" fmla="*/ 344026 h 702570"/>
              <a:gd name="connsiteX8" fmla="*/ 269218 w 952057"/>
              <a:gd name="connsiteY8" fmla="*/ 642083 h 702570"/>
              <a:gd name="connsiteX9" fmla="*/ 292743 w 952057"/>
              <a:gd name="connsiteY9" fmla="*/ 702570 h 702570"/>
              <a:gd name="connsiteX0" fmla="*/ 292743 w 952870"/>
              <a:gd name="connsiteY0" fmla="*/ 681136 h 681136"/>
              <a:gd name="connsiteX1" fmla="*/ 388358 w 952870"/>
              <a:gd name="connsiteY1" fmla="*/ 627969 h 681136"/>
              <a:gd name="connsiteX2" fmla="*/ 621228 w 952870"/>
              <a:gd name="connsiteY2" fmla="*/ 588869 h 681136"/>
              <a:gd name="connsiteX3" fmla="*/ 862937 w 952870"/>
              <a:gd name="connsiteY3" fmla="*/ 433723 h 681136"/>
              <a:gd name="connsiteX4" fmla="*/ 949171 w 952870"/>
              <a:gd name="connsiteY4" fmla="*/ 215646 h 681136"/>
              <a:gd name="connsiteX5" fmla="*/ 756078 w 952870"/>
              <a:gd name="connsiteY5" fmla="*/ 3530 h 681136"/>
              <a:gd name="connsiteX6" fmla="*/ 303070 w 952870"/>
              <a:gd name="connsiteY6" fmla="*/ 100443 h 681136"/>
              <a:gd name="connsiteX7" fmla="*/ 9575 w 952870"/>
              <a:gd name="connsiteY7" fmla="*/ 322592 h 681136"/>
              <a:gd name="connsiteX8" fmla="*/ 269218 w 952870"/>
              <a:gd name="connsiteY8" fmla="*/ 620649 h 681136"/>
              <a:gd name="connsiteX9" fmla="*/ 292743 w 952870"/>
              <a:gd name="connsiteY9" fmla="*/ 681136 h 68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70" h="681136">
                <a:moveTo>
                  <a:pt x="292743" y="681136"/>
                </a:moveTo>
                <a:cubicBezTo>
                  <a:pt x="301279" y="680371"/>
                  <a:pt x="333611" y="643347"/>
                  <a:pt x="388358" y="627969"/>
                </a:cubicBezTo>
                <a:cubicBezTo>
                  <a:pt x="443105" y="612591"/>
                  <a:pt x="542132" y="621243"/>
                  <a:pt x="621228" y="588869"/>
                </a:cubicBezTo>
                <a:cubicBezTo>
                  <a:pt x="700325" y="556495"/>
                  <a:pt x="808280" y="495927"/>
                  <a:pt x="862937" y="433723"/>
                </a:cubicBezTo>
                <a:cubicBezTo>
                  <a:pt x="917594" y="371519"/>
                  <a:pt x="966981" y="287345"/>
                  <a:pt x="949171" y="215646"/>
                </a:cubicBezTo>
                <a:cubicBezTo>
                  <a:pt x="931361" y="143947"/>
                  <a:pt x="863762" y="22731"/>
                  <a:pt x="756078" y="3530"/>
                </a:cubicBezTo>
                <a:cubicBezTo>
                  <a:pt x="648395" y="-15671"/>
                  <a:pt x="427487" y="47266"/>
                  <a:pt x="303070" y="100443"/>
                </a:cubicBezTo>
                <a:cubicBezTo>
                  <a:pt x="178653" y="153620"/>
                  <a:pt x="40905" y="225818"/>
                  <a:pt x="9575" y="322592"/>
                </a:cubicBezTo>
                <a:cubicBezTo>
                  <a:pt x="-27955" y="449595"/>
                  <a:pt x="42058" y="578651"/>
                  <a:pt x="269218" y="620649"/>
                </a:cubicBezTo>
                <a:cubicBezTo>
                  <a:pt x="296989" y="634107"/>
                  <a:pt x="292743" y="681136"/>
                  <a:pt x="292743" y="681136"/>
                </a:cubicBezTo>
                <a:close/>
              </a:path>
            </a:pathLst>
          </a:custGeom>
          <a:solidFill>
            <a:schemeClr val="bg1"/>
          </a:solidFill>
          <a:ln w="19050" cap="flat">
            <a:noFill/>
            <a:prstDash val="solid"/>
            <a:miter/>
          </a:ln>
        </p:spPr>
        <p:txBody>
          <a:bodyPr rtlCol="0" anchor="ctr"/>
          <a:lstStyle/>
          <a:p>
            <a:endParaRPr lang="en-US">
              <a:solidFill>
                <a:srgbClr val="000000"/>
              </a:solidFill>
            </a:endParaRPr>
          </a:p>
        </p:txBody>
      </p:sp>
      <p:sp>
        <p:nvSpPr>
          <p:cNvPr id="26" name="Freeform: Shape 25">
            <a:extLst>
              <a:ext uri="{FF2B5EF4-FFF2-40B4-BE49-F238E27FC236}">
                <a16:creationId xmlns:a16="http://schemas.microsoft.com/office/drawing/2014/main" id="{AD242FBE-2452-4D50-BD27-1EB4712B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19754">
            <a:off x="5879557" y="427366"/>
            <a:ext cx="5423337" cy="4484859"/>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59010"/>
              <a:gd name="connsiteY0" fmla="*/ 725435 h 725435"/>
              <a:gd name="connsiteX1" fmla="*/ 408106 w 959010"/>
              <a:gd name="connsiteY1" fmla="*/ 662779 h 725435"/>
              <a:gd name="connsiteX2" fmla="*/ 805685 w 959010"/>
              <a:gd name="connsiteY2" fmla="*/ 523410 h 725435"/>
              <a:gd name="connsiteX3" fmla="*/ 954560 w 959010"/>
              <a:gd name="connsiteY3" fmla="*/ 257282 h 725435"/>
              <a:gd name="connsiteX4" fmla="*/ 674525 w 959010"/>
              <a:gd name="connsiteY4" fmla="*/ 5631 h 725435"/>
              <a:gd name="connsiteX5" fmla="*/ 15300 w 959010"/>
              <a:gd name="connsiteY5" fmla="*/ 246614 h 725435"/>
              <a:gd name="connsiteX6" fmla="*/ 217325 w 959010"/>
              <a:gd name="connsiteY6" fmla="*/ 650664 h 725435"/>
              <a:gd name="connsiteX7" fmla="*/ 284667 w 959010"/>
              <a:gd name="connsiteY7" fmla="*/ 725435 h 725435"/>
              <a:gd name="connsiteX0" fmla="*/ 284667 w 967667"/>
              <a:gd name="connsiteY0" fmla="*/ 725435 h 725435"/>
              <a:gd name="connsiteX1" fmla="*/ 408106 w 967667"/>
              <a:gd name="connsiteY1" fmla="*/ 662779 h 725435"/>
              <a:gd name="connsiteX2" fmla="*/ 868683 w 967667"/>
              <a:gd name="connsiteY2" fmla="*/ 556279 h 725435"/>
              <a:gd name="connsiteX3" fmla="*/ 954560 w 967667"/>
              <a:gd name="connsiteY3" fmla="*/ 257282 h 725435"/>
              <a:gd name="connsiteX4" fmla="*/ 674525 w 967667"/>
              <a:gd name="connsiteY4" fmla="*/ 5631 h 725435"/>
              <a:gd name="connsiteX5" fmla="*/ 15300 w 967667"/>
              <a:gd name="connsiteY5" fmla="*/ 246614 h 725435"/>
              <a:gd name="connsiteX6" fmla="*/ 217325 w 967667"/>
              <a:gd name="connsiteY6" fmla="*/ 650664 h 725435"/>
              <a:gd name="connsiteX7" fmla="*/ 284667 w 967667"/>
              <a:gd name="connsiteY7" fmla="*/ 725435 h 725435"/>
              <a:gd name="connsiteX0" fmla="*/ 284667 w 966979"/>
              <a:gd name="connsiteY0" fmla="*/ 685615 h 685615"/>
              <a:gd name="connsiteX1" fmla="*/ 408106 w 966979"/>
              <a:gd name="connsiteY1" fmla="*/ 622959 h 685615"/>
              <a:gd name="connsiteX2" fmla="*/ 868683 w 966979"/>
              <a:gd name="connsiteY2" fmla="*/ 516459 h 685615"/>
              <a:gd name="connsiteX3" fmla="*/ 954560 w 966979"/>
              <a:gd name="connsiteY3" fmla="*/ 217462 h 685615"/>
              <a:gd name="connsiteX4" fmla="*/ 684112 w 966979"/>
              <a:gd name="connsiteY4" fmla="*/ 9636 h 685615"/>
              <a:gd name="connsiteX5" fmla="*/ 15300 w 966979"/>
              <a:gd name="connsiteY5" fmla="*/ 206794 h 685615"/>
              <a:gd name="connsiteX6" fmla="*/ 217325 w 966979"/>
              <a:gd name="connsiteY6" fmla="*/ 610844 h 685615"/>
              <a:gd name="connsiteX7" fmla="*/ 284667 w 966979"/>
              <a:gd name="connsiteY7" fmla="*/ 685615 h 685615"/>
              <a:gd name="connsiteX0" fmla="*/ 283787 w 966099"/>
              <a:gd name="connsiteY0" fmla="*/ 685615 h 685615"/>
              <a:gd name="connsiteX1" fmla="*/ 407226 w 966099"/>
              <a:gd name="connsiteY1" fmla="*/ 622959 h 685615"/>
              <a:gd name="connsiteX2" fmla="*/ 867803 w 966099"/>
              <a:gd name="connsiteY2" fmla="*/ 516459 h 685615"/>
              <a:gd name="connsiteX3" fmla="*/ 953680 w 966099"/>
              <a:gd name="connsiteY3" fmla="*/ 217462 h 685615"/>
              <a:gd name="connsiteX4" fmla="*/ 683232 w 966099"/>
              <a:gd name="connsiteY4" fmla="*/ 9636 h 685615"/>
              <a:gd name="connsiteX5" fmla="*/ 14420 w 966099"/>
              <a:gd name="connsiteY5" fmla="*/ 206794 h 685615"/>
              <a:gd name="connsiteX6" fmla="*/ 221923 w 966099"/>
              <a:gd name="connsiteY6" fmla="*/ 610844 h 685615"/>
              <a:gd name="connsiteX7" fmla="*/ 283787 w 966099"/>
              <a:gd name="connsiteY7" fmla="*/ 685615 h 685615"/>
              <a:gd name="connsiteX0" fmla="*/ 282418 w 966099"/>
              <a:gd name="connsiteY0" fmla="*/ 671920 h 671920"/>
              <a:gd name="connsiteX1" fmla="*/ 407226 w 966099"/>
              <a:gd name="connsiteY1" fmla="*/ 622959 h 671920"/>
              <a:gd name="connsiteX2" fmla="*/ 867803 w 966099"/>
              <a:gd name="connsiteY2" fmla="*/ 516459 h 671920"/>
              <a:gd name="connsiteX3" fmla="*/ 953680 w 966099"/>
              <a:gd name="connsiteY3" fmla="*/ 217462 h 671920"/>
              <a:gd name="connsiteX4" fmla="*/ 683232 w 966099"/>
              <a:gd name="connsiteY4" fmla="*/ 9636 h 671920"/>
              <a:gd name="connsiteX5" fmla="*/ 14420 w 966099"/>
              <a:gd name="connsiteY5" fmla="*/ 206794 h 671920"/>
              <a:gd name="connsiteX6" fmla="*/ 221923 w 966099"/>
              <a:gd name="connsiteY6" fmla="*/ 610844 h 671920"/>
              <a:gd name="connsiteX7" fmla="*/ 282418 w 966099"/>
              <a:gd name="connsiteY7" fmla="*/ 671920 h 671920"/>
              <a:gd name="connsiteX0" fmla="*/ 282418 w 966099"/>
              <a:gd name="connsiteY0" fmla="*/ 671920 h 672429"/>
              <a:gd name="connsiteX1" fmla="*/ 338878 w 966099"/>
              <a:gd name="connsiteY1" fmla="*/ 639121 h 672429"/>
              <a:gd name="connsiteX2" fmla="*/ 407226 w 966099"/>
              <a:gd name="connsiteY2" fmla="*/ 622959 h 672429"/>
              <a:gd name="connsiteX3" fmla="*/ 867803 w 966099"/>
              <a:gd name="connsiteY3" fmla="*/ 516459 h 672429"/>
              <a:gd name="connsiteX4" fmla="*/ 953680 w 966099"/>
              <a:gd name="connsiteY4" fmla="*/ 217462 h 672429"/>
              <a:gd name="connsiteX5" fmla="*/ 683232 w 966099"/>
              <a:gd name="connsiteY5" fmla="*/ 9636 h 672429"/>
              <a:gd name="connsiteX6" fmla="*/ 14420 w 966099"/>
              <a:gd name="connsiteY6" fmla="*/ 206794 h 672429"/>
              <a:gd name="connsiteX7" fmla="*/ 221923 w 966099"/>
              <a:gd name="connsiteY7" fmla="*/ 610844 h 672429"/>
              <a:gd name="connsiteX8" fmla="*/ 282418 w 966099"/>
              <a:gd name="connsiteY8" fmla="*/ 671920 h 672429"/>
              <a:gd name="connsiteX0" fmla="*/ 282418 w 966099"/>
              <a:gd name="connsiteY0" fmla="*/ 671920 h 672356"/>
              <a:gd name="connsiteX1" fmla="*/ 337508 w 966099"/>
              <a:gd name="connsiteY1" fmla="*/ 633643 h 672356"/>
              <a:gd name="connsiteX2" fmla="*/ 407226 w 966099"/>
              <a:gd name="connsiteY2" fmla="*/ 622959 h 672356"/>
              <a:gd name="connsiteX3" fmla="*/ 867803 w 966099"/>
              <a:gd name="connsiteY3" fmla="*/ 516459 h 672356"/>
              <a:gd name="connsiteX4" fmla="*/ 953680 w 966099"/>
              <a:gd name="connsiteY4" fmla="*/ 217462 h 672356"/>
              <a:gd name="connsiteX5" fmla="*/ 683232 w 966099"/>
              <a:gd name="connsiteY5" fmla="*/ 9636 h 672356"/>
              <a:gd name="connsiteX6" fmla="*/ 14420 w 966099"/>
              <a:gd name="connsiteY6" fmla="*/ 206794 h 672356"/>
              <a:gd name="connsiteX7" fmla="*/ 221923 w 966099"/>
              <a:gd name="connsiteY7" fmla="*/ 610844 h 672356"/>
              <a:gd name="connsiteX8" fmla="*/ 282418 w 966099"/>
              <a:gd name="connsiteY8" fmla="*/ 671920 h 672356"/>
              <a:gd name="connsiteX0" fmla="*/ 282418 w 966099"/>
              <a:gd name="connsiteY0" fmla="*/ 671920 h 671920"/>
              <a:gd name="connsiteX1" fmla="*/ 337508 w 966099"/>
              <a:gd name="connsiteY1" fmla="*/ 633643 h 671920"/>
              <a:gd name="connsiteX2" fmla="*/ 407226 w 966099"/>
              <a:gd name="connsiteY2" fmla="*/ 622959 h 671920"/>
              <a:gd name="connsiteX3" fmla="*/ 867803 w 966099"/>
              <a:gd name="connsiteY3" fmla="*/ 516459 h 671920"/>
              <a:gd name="connsiteX4" fmla="*/ 953680 w 966099"/>
              <a:gd name="connsiteY4" fmla="*/ 217462 h 671920"/>
              <a:gd name="connsiteX5" fmla="*/ 683232 w 966099"/>
              <a:gd name="connsiteY5" fmla="*/ 9636 h 671920"/>
              <a:gd name="connsiteX6" fmla="*/ 14420 w 966099"/>
              <a:gd name="connsiteY6" fmla="*/ 206794 h 671920"/>
              <a:gd name="connsiteX7" fmla="*/ 221923 w 966099"/>
              <a:gd name="connsiteY7" fmla="*/ 610844 h 671920"/>
              <a:gd name="connsiteX8" fmla="*/ 282418 w 96609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409"/>
              <a:gd name="connsiteY0" fmla="*/ 671920 h 671920"/>
              <a:gd name="connsiteX1" fmla="*/ 337508 w 965409"/>
              <a:gd name="connsiteY1" fmla="*/ 633643 h 671920"/>
              <a:gd name="connsiteX2" fmla="*/ 434616 w 965409"/>
              <a:gd name="connsiteY2" fmla="*/ 627068 h 671920"/>
              <a:gd name="connsiteX3" fmla="*/ 867803 w 965409"/>
              <a:gd name="connsiteY3" fmla="*/ 516459 h 671920"/>
              <a:gd name="connsiteX4" fmla="*/ 953680 w 965409"/>
              <a:gd name="connsiteY4" fmla="*/ 217462 h 671920"/>
              <a:gd name="connsiteX5" fmla="*/ 683232 w 965409"/>
              <a:gd name="connsiteY5" fmla="*/ 9636 h 671920"/>
              <a:gd name="connsiteX6" fmla="*/ 14420 w 965409"/>
              <a:gd name="connsiteY6" fmla="*/ 206794 h 671920"/>
              <a:gd name="connsiteX7" fmla="*/ 221923 w 965409"/>
              <a:gd name="connsiteY7" fmla="*/ 610844 h 671920"/>
              <a:gd name="connsiteX8" fmla="*/ 282418 w 965409"/>
              <a:gd name="connsiteY8" fmla="*/ 671920 h 671920"/>
              <a:gd name="connsiteX0" fmla="*/ 282418 w 965343"/>
              <a:gd name="connsiteY0" fmla="*/ 671920 h 671920"/>
              <a:gd name="connsiteX1" fmla="*/ 337508 w 965343"/>
              <a:gd name="connsiteY1" fmla="*/ 633643 h 671920"/>
              <a:gd name="connsiteX2" fmla="*/ 437355 w 965343"/>
              <a:gd name="connsiteY2" fmla="*/ 631177 h 671920"/>
              <a:gd name="connsiteX3" fmla="*/ 867803 w 965343"/>
              <a:gd name="connsiteY3" fmla="*/ 516459 h 671920"/>
              <a:gd name="connsiteX4" fmla="*/ 953680 w 965343"/>
              <a:gd name="connsiteY4" fmla="*/ 217462 h 671920"/>
              <a:gd name="connsiteX5" fmla="*/ 683232 w 965343"/>
              <a:gd name="connsiteY5" fmla="*/ 9636 h 671920"/>
              <a:gd name="connsiteX6" fmla="*/ 14420 w 965343"/>
              <a:gd name="connsiteY6" fmla="*/ 206794 h 671920"/>
              <a:gd name="connsiteX7" fmla="*/ 221923 w 965343"/>
              <a:gd name="connsiteY7" fmla="*/ 610844 h 671920"/>
              <a:gd name="connsiteX8" fmla="*/ 282418 w 965343"/>
              <a:gd name="connsiteY8" fmla="*/ 671920 h 671920"/>
              <a:gd name="connsiteX0" fmla="*/ 282418 w 964893"/>
              <a:gd name="connsiteY0" fmla="*/ 664870 h 664870"/>
              <a:gd name="connsiteX1" fmla="*/ 337508 w 964893"/>
              <a:gd name="connsiteY1" fmla="*/ 626593 h 664870"/>
              <a:gd name="connsiteX2" fmla="*/ 437355 w 964893"/>
              <a:gd name="connsiteY2" fmla="*/ 624127 h 664870"/>
              <a:gd name="connsiteX3" fmla="*/ 867803 w 964893"/>
              <a:gd name="connsiteY3" fmla="*/ 509409 h 664870"/>
              <a:gd name="connsiteX4" fmla="*/ 953680 w 964893"/>
              <a:gd name="connsiteY4" fmla="*/ 210412 h 664870"/>
              <a:gd name="connsiteX5" fmla="*/ 689605 w 964893"/>
              <a:gd name="connsiteY5" fmla="*/ 10843 h 664870"/>
              <a:gd name="connsiteX6" fmla="*/ 14420 w 964893"/>
              <a:gd name="connsiteY6" fmla="*/ 199744 h 664870"/>
              <a:gd name="connsiteX7" fmla="*/ 221923 w 964893"/>
              <a:gd name="connsiteY7" fmla="*/ 603794 h 664870"/>
              <a:gd name="connsiteX8" fmla="*/ 282418 w 964893"/>
              <a:gd name="connsiteY8" fmla="*/ 664870 h 664870"/>
              <a:gd name="connsiteX0" fmla="*/ 288372 w 970847"/>
              <a:gd name="connsiteY0" fmla="*/ 654213 h 654213"/>
              <a:gd name="connsiteX1" fmla="*/ 343462 w 970847"/>
              <a:gd name="connsiteY1" fmla="*/ 615936 h 654213"/>
              <a:gd name="connsiteX2" fmla="*/ 443309 w 970847"/>
              <a:gd name="connsiteY2" fmla="*/ 613470 h 654213"/>
              <a:gd name="connsiteX3" fmla="*/ 873757 w 970847"/>
              <a:gd name="connsiteY3" fmla="*/ 498752 h 654213"/>
              <a:gd name="connsiteX4" fmla="*/ 959634 w 970847"/>
              <a:gd name="connsiteY4" fmla="*/ 199755 h 654213"/>
              <a:gd name="connsiteX5" fmla="*/ 695559 w 970847"/>
              <a:gd name="connsiteY5" fmla="*/ 186 h 654213"/>
              <a:gd name="connsiteX6" fmla="*/ 13395 w 970847"/>
              <a:gd name="connsiteY6" fmla="*/ 233317 h 654213"/>
              <a:gd name="connsiteX7" fmla="*/ 227877 w 970847"/>
              <a:gd name="connsiteY7" fmla="*/ 593137 h 654213"/>
              <a:gd name="connsiteX8" fmla="*/ 288372 w 970847"/>
              <a:gd name="connsiteY8" fmla="*/ 654213 h 654213"/>
              <a:gd name="connsiteX0" fmla="*/ 291425 w 973900"/>
              <a:gd name="connsiteY0" fmla="*/ 654213 h 654213"/>
              <a:gd name="connsiteX1" fmla="*/ 346515 w 973900"/>
              <a:gd name="connsiteY1" fmla="*/ 615936 h 654213"/>
              <a:gd name="connsiteX2" fmla="*/ 446362 w 973900"/>
              <a:gd name="connsiteY2" fmla="*/ 613470 h 654213"/>
              <a:gd name="connsiteX3" fmla="*/ 876810 w 973900"/>
              <a:gd name="connsiteY3" fmla="*/ 498752 h 654213"/>
              <a:gd name="connsiteX4" fmla="*/ 962687 w 973900"/>
              <a:gd name="connsiteY4" fmla="*/ 199755 h 654213"/>
              <a:gd name="connsiteX5" fmla="*/ 698612 w 973900"/>
              <a:gd name="connsiteY5" fmla="*/ 186 h 654213"/>
              <a:gd name="connsiteX6" fmla="*/ 16448 w 973900"/>
              <a:gd name="connsiteY6" fmla="*/ 233317 h 654213"/>
              <a:gd name="connsiteX7" fmla="*/ 230930 w 973900"/>
              <a:gd name="connsiteY7" fmla="*/ 593137 h 654213"/>
              <a:gd name="connsiteX8" fmla="*/ 291425 w 973900"/>
              <a:gd name="connsiteY8" fmla="*/ 654213 h 654213"/>
              <a:gd name="connsiteX0" fmla="*/ 291425 w 973900"/>
              <a:gd name="connsiteY0" fmla="*/ 655114 h 655114"/>
              <a:gd name="connsiteX1" fmla="*/ 346515 w 973900"/>
              <a:gd name="connsiteY1" fmla="*/ 616837 h 655114"/>
              <a:gd name="connsiteX2" fmla="*/ 446362 w 973900"/>
              <a:gd name="connsiteY2" fmla="*/ 614371 h 655114"/>
              <a:gd name="connsiteX3" fmla="*/ 876810 w 973900"/>
              <a:gd name="connsiteY3" fmla="*/ 499653 h 655114"/>
              <a:gd name="connsiteX4" fmla="*/ 962687 w 973900"/>
              <a:gd name="connsiteY4" fmla="*/ 200656 h 655114"/>
              <a:gd name="connsiteX5" fmla="*/ 698612 w 973900"/>
              <a:gd name="connsiteY5" fmla="*/ 1087 h 655114"/>
              <a:gd name="connsiteX6" fmla="*/ 16448 w 973900"/>
              <a:gd name="connsiteY6" fmla="*/ 234218 h 655114"/>
              <a:gd name="connsiteX7" fmla="*/ 230930 w 973900"/>
              <a:gd name="connsiteY7" fmla="*/ 594038 h 655114"/>
              <a:gd name="connsiteX8" fmla="*/ 291425 w 973900"/>
              <a:gd name="connsiteY8" fmla="*/ 655114 h 655114"/>
              <a:gd name="connsiteX0" fmla="*/ 291425 w 975164"/>
              <a:gd name="connsiteY0" fmla="*/ 647870 h 647870"/>
              <a:gd name="connsiteX1" fmla="*/ 346515 w 975164"/>
              <a:gd name="connsiteY1" fmla="*/ 609593 h 647870"/>
              <a:gd name="connsiteX2" fmla="*/ 446362 w 975164"/>
              <a:gd name="connsiteY2" fmla="*/ 607127 h 647870"/>
              <a:gd name="connsiteX3" fmla="*/ 876810 w 975164"/>
              <a:gd name="connsiteY3" fmla="*/ 492409 h 647870"/>
              <a:gd name="connsiteX4" fmla="*/ 962687 w 975164"/>
              <a:gd name="connsiteY4" fmla="*/ 193412 h 647870"/>
              <a:gd name="connsiteX5" fmla="*/ 680730 w 975164"/>
              <a:gd name="connsiteY5" fmla="*/ 1283 h 647870"/>
              <a:gd name="connsiteX6" fmla="*/ 16448 w 975164"/>
              <a:gd name="connsiteY6" fmla="*/ 226974 h 647870"/>
              <a:gd name="connsiteX7" fmla="*/ 230930 w 975164"/>
              <a:gd name="connsiteY7" fmla="*/ 586794 h 647870"/>
              <a:gd name="connsiteX8" fmla="*/ 291425 w 975164"/>
              <a:gd name="connsiteY8" fmla="*/ 647870 h 647870"/>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964 h 651964"/>
              <a:gd name="connsiteX1" fmla="*/ 346515 w 975164"/>
              <a:gd name="connsiteY1" fmla="*/ 613687 h 651964"/>
              <a:gd name="connsiteX2" fmla="*/ 446362 w 975164"/>
              <a:gd name="connsiteY2" fmla="*/ 611221 h 651964"/>
              <a:gd name="connsiteX3" fmla="*/ 876810 w 975164"/>
              <a:gd name="connsiteY3" fmla="*/ 496503 h 651964"/>
              <a:gd name="connsiteX4" fmla="*/ 962687 w 975164"/>
              <a:gd name="connsiteY4" fmla="*/ 197506 h 651964"/>
              <a:gd name="connsiteX5" fmla="*/ 680730 w 975164"/>
              <a:gd name="connsiteY5" fmla="*/ 5377 h 651964"/>
              <a:gd name="connsiteX6" fmla="*/ 218522 w 975164"/>
              <a:gd name="connsiteY6" fmla="*/ 68738 h 651964"/>
              <a:gd name="connsiteX7" fmla="*/ 16448 w 975164"/>
              <a:gd name="connsiteY7" fmla="*/ 231068 h 651964"/>
              <a:gd name="connsiteX8" fmla="*/ 230930 w 975164"/>
              <a:gd name="connsiteY8" fmla="*/ 590888 h 651964"/>
              <a:gd name="connsiteX9" fmla="*/ 291425 w 975164"/>
              <a:gd name="connsiteY9" fmla="*/ 651964 h 651964"/>
              <a:gd name="connsiteX0" fmla="*/ 291425 w 975164"/>
              <a:gd name="connsiteY0" fmla="*/ 651767 h 651767"/>
              <a:gd name="connsiteX1" fmla="*/ 346515 w 975164"/>
              <a:gd name="connsiteY1" fmla="*/ 613490 h 651767"/>
              <a:gd name="connsiteX2" fmla="*/ 446362 w 975164"/>
              <a:gd name="connsiteY2" fmla="*/ 611024 h 651767"/>
              <a:gd name="connsiteX3" fmla="*/ 876810 w 975164"/>
              <a:gd name="connsiteY3" fmla="*/ 496306 h 651767"/>
              <a:gd name="connsiteX4" fmla="*/ 962687 w 975164"/>
              <a:gd name="connsiteY4" fmla="*/ 197309 h 651767"/>
              <a:gd name="connsiteX5" fmla="*/ 680730 w 975164"/>
              <a:gd name="connsiteY5" fmla="*/ 5180 h 651767"/>
              <a:gd name="connsiteX6" fmla="*/ 201924 w 975164"/>
              <a:gd name="connsiteY6" fmla="*/ 69993 h 651767"/>
              <a:gd name="connsiteX7" fmla="*/ 16448 w 975164"/>
              <a:gd name="connsiteY7" fmla="*/ 230871 h 651767"/>
              <a:gd name="connsiteX8" fmla="*/ 230930 w 975164"/>
              <a:gd name="connsiteY8" fmla="*/ 590691 h 651767"/>
              <a:gd name="connsiteX9" fmla="*/ 291425 w 975164"/>
              <a:gd name="connsiteY9" fmla="*/ 651767 h 651767"/>
              <a:gd name="connsiteX0" fmla="*/ 291319 w 975058"/>
              <a:gd name="connsiteY0" fmla="*/ 651767 h 651767"/>
              <a:gd name="connsiteX1" fmla="*/ 346409 w 975058"/>
              <a:gd name="connsiteY1" fmla="*/ 613490 h 651767"/>
              <a:gd name="connsiteX2" fmla="*/ 446256 w 975058"/>
              <a:gd name="connsiteY2" fmla="*/ 611024 h 651767"/>
              <a:gd name="connsiteX3" fmla="*/ 876704 w 975058"/>
              <a:gd name="connsiteY3" fmla="*/ 496306 h 651767"/>
              <a:gd name="connsiteX4" fmla="*/ 962581 w 975058"/>
              <a:gd name="connsiteY4" fmla="*/ 197309 h 651767"/>
              <a:gd name="connsiteX5" fmla="*/ 680624 w 975058"/>
              <a:gd name="connsiteY5" fmla="*/ 5180 h 651767"/>
              <a:gd name="connsiteX6" fmla="*/ 201818 w 975058"/>
              <a:gd name="connsiteY6" fmla="*/ 69993 h 651767"/>
              <a:gd name="connsiteX7" fmla="*/ 16468 w 975058"/>
              <a:gd name="connsiteY7" fmla="*/ 247811 h 651767"/>
              <a:gd name="connsiteX8" fmla="*/ 230824 w 975058"/>
              <a:gd name="connsiteY8" fmla="*/ 590691 h 651767"/>
              <a:gd name="connsiteX9" fmla="*/ 291319 w 975058"/>
              <a:gd name="connsiteY9" fmla="*/ 651767 h 651767"/>
              <a:gd name="connsiteX0" fmla="*/ 294026 w 977765"/>
              <a:gd name="connsiteY0" fmla="*/ 651767 h 651767"/>
              <a:gd name="connsiteX1" fmla="*/ 349116 w 977765"/>
              <a:gd name="connsiteY1" fmla="*/ 613490 h 651767"/>
              <a:gd name="connsiteX2" fmla="*/ 448963 w 977765"/>
              <a:gd name="connsiteY2" fmla="*/ 611024 h 651767"/>
              <a:gd name="connsiteX3" fmla="*/ 879411 w 977765"/>
              <a:gd name="connsiteY3" fmla="*/ 496306 h 651767"/>
              <a:gd name="connsiteX4" fmla="*/ 965288 w 977765"/>
              <a:gd name="connsiteY4" fmla="*/ 197309 h 651767"/>
              <a:gd name="connsiteX5" fmla="*/ 683331 w 977765"/>
              <a:gd name="connsiteY5" fmla="*/ 5180 h 651767"/>
              <a:gd name="connsiteX6" fmla="*/ 204525 w 977765"/>
              <a:gd name="connsiteY6" fmla="*/ 69993 h 651767"/>
              <a:gd name="connsiteX7" fmla="*/ 19175 w 977765"/>
              <a:gd name="connsiteY7" fmla="*/ 247811 h 651767"/>
              <a:gd name="connsiteX8" fmla="*/ 233531 w 977765"/>
              <a:gd name="connsiteY8" fmla="*/ 590691 h 651767"/>
              <a:gd name="connsiteX9" fmla="*/ 294026 w 977765"/>
              <a:gd name="connsiteY9" fmla="*/ 651767 h 651767"/>
              <a:gd name="connsiteX0" fmla="*/ 292584 w 976323"/>
              <a:gd name="connsiteY0" fmla="*/ 651767 h 651767"/>
              <a:gd name="connsiteX1" fmla="*/ 347674 w 976323"/>
              <a:gd name="connsiteY1" fmla="*/ 613490 h 651767"/>
              <a:gd name="connsiteX2" fmla="*/ 447521 w 976323"/>
              <a:gd name="connsiteY2" fmla="*/ 611024 h 651767"/>
              <a:gd name="connsiteX3" fmla="*/ 877969 w 976323"/>
              <a:gd name="connsiteY3" fmla="*/ 496306 h 651767"/>
              <a:gd name="connsiteX4" fmla="*/ 963846 w 976323"/>
              <a:gd name="connsiteY4" fmla="*/ 197309 h 651767"/>
              <a:gd name="connsiteX5" fmla="*/ 681889 w 976323"/>
              <a:gd name="connsiteY5" fmla="*/ 5180 h 651767"/>
              <a:gd name="connsiteX6" fmla="*/ 203083 w 976323"/>
              <a:gd name="connsiteY6" fmla="*/ 69993 h 651767"/>
              <a:gd name="connsiteX7" fmla="*/ 19443 w 976323"/>
              <a:gd name="connsiteY7" fmla="*/ 254442 h 651767"/>
              <a:gd name="connsiteX8" fmla="*/ 232089 w 976323"/>
              <a:gd name="connsiteY8" fmla="*/ 590691 h 651767"/>
              <a:gd name="connsiteX9" fmla="*/ 292584 w 976323"/>
              <a:gd name="connsiteY9" fmla="*/ 651767 h 651767"/>
              <a:gd name="connsiteX0" fmla="*/ 292584 w 974891"/>
              <a:gd name="connsiteY0" fmla="*/ 651767 h 651767"/>
              <a:gd name="connsiteX1" fmla="*/ 347674 w 974891"/>
              <a:gd name="connsiteY1" fmla="*/ 613490 h 651767"/>
              <a:gd name="connsiteX2" fmla="*/ 447521 w 974891"/>
              <a:gd name="connsiteY2" fmla="*/ 611024 h 651767"/>
              <a:gd name="connsiteX3" fmla="*/ 871513 w 974891"/>
              <a:gd name="connsiteY3" fmla="*/ 476756 h 651767"/>
              <a:gd name="connsiteX4" fmla="*/ 963846 w 974891"/>
              <a:gd name="connsiteY4" fmla="*/ 197309 h 651767"/>
              <a:gd name="connsiteX5" fmla="*/ 681889 w 974891"/>
              <a:gd name="connsiteY5" fmla="*/ 5180 h 651767"/>
              <a:gd name="connsiteX6" fmla="*/ 203083 w 974891"/>
              <a:gd name="connsiteY6" fmla="*/ 69993 h 651767"/>
              <a:gd name="connsiteX7" fmla="*/ 19443 w 974891"/>
              <a:gd name="connsiteY7" fmla="*/ 254442 h 651767"/>
              <a:gd name="connsiteX8" fmla="*/ 232089 w 974891"/>
              <a:gd name="connsiteY8" fmla="*/ 590691 h 651767"/>
              <a:gd name="connsiteX9" fmla="*/ 292584 w 9748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73991"/>
              <a:gd name="connsiteY0" fmla="*/ 651767 h 651767"/>
              <a:gd name="connsiteX1" fmla="*/ 347674 w 973991"/>
              <a:gd name="connsiteY1" fmla="*/ 613490 h 651767"/>
              <a:gd name="connsiteX2" fmla="*/ 492610 w 973991"/>
              <a:gd name="connsiteY2" fmla="*/ 599395 h 651767"/>
              <a:gd name="connsiteX3" fmla="*/ 871513 w 973991"/>
              <a:gd name="connsiteY3" fmla="*/ 476756 h 651767"/>
              <a:gd name="connsiteX4" fmla="*/ 963846 w 973991"/>
              <a:gd name="connsiteY4" fmla="*/ 197309 h 651767"/>
              <a:gd name="connsiteX5" fmla="*/ 681889 w 973991"/>
              <a:gd name="connsiteY5" fmla="*/ 5180 h 651767"/>
              <a:gd name="connsiteX6" fmla="*/ 203083 w 973991"/>
              <a:gd name="connsiteY6" fmla="*/ 69993 h 651767"/>
              <a:gd name="connsiteX7" fmla="*/ 19443 w 973991"/>
              <a:gd name="connsiteY7" fmla="*/ 254442 h 651767"/>
              <a:gd name="connsiteX8" fmla="*/ 232089 w 973991"/>
              <a:gd name="connsiteY8" fmla="*/ 590691 h 651767"/>
              <a:gd name="connsiteX9" fmla="*/ 292584 w 973991"/>
              <a:gd name="connsiteY9" fmla="*/ 651767 h 651767"/>
              <a:gd name="connsiteX0" fmla="*/ 292584 w 947259"/>
              <a:gd name="connsiteY0" fmla="*/ 652072 h 652072"/>
              <a:gd name="connsiteX1" fmla="*/ 347674 w 947259"/>
              <a:gd name="connsiteY1" fmla="*/ 613795 h 652072"/>
              <a:gd name="connsiteX2" fmla="*/ 492610 w 947259"/>
              <a:gd name="connsiteY2" fmla="*/ 599700 h 652072"/>
              <a:gd name="connsiteX3" fmla="*/ 871513 w 947259"/>
              <a:gd name="connsiteY3" fmla="*/ 477061 h 652072"/>
              <a:gd name="connsiteX4" fmla="*/ 932661 w 947259"/>
              <a:gd name="connsiteY4" fmla="*/ 202828 h 652072"/>
              <a:gd name="connsiteX5" fmla="*/ 681889 w 947259"/>
              <a:gd name="connsiteY5" fmla="*/ 5485 h 652072"/>
              <a:gd name="connsiteX6" fmla="*/ 203083 w 947259"/>
              <a:gd name="connsiteY6" fmla="*/ 70298 h 652072"/>
              <a:gd name="connsiteX7" fmla="*/ 19443 w 947259"/>
              <a:gd name="connsiteY7" fmla="*/ 254747 h 652072"/>
              <a:gd name="connsiteX8" fmla="*/ 232089 w 947259"/>
              <a:gd name="connsiteY8" fmla="*/ 590996 h 652072"/>
              <a:gd name="connsiteX9" fmla="*/ 292584 w 947259"/>
              <a:gd name="connsiteY9" fmla="*/ 652072 h 652072"/>
              <a:gd name="connsiteX0" fmla="*/ 292584 w 935943"/>
              <a:gd name="connsiteY0" fmla="*/ 652294 h 652294"/>
              <a:gd name="connsiteX1" fmla="*/ 347674 w 935943"/>
              <a:gd name="connsiteY1" fmla="*/ 614017 h 652294"/>
              <a:gd name="connsiteX2" fmla="*/ 492610 w 935943"/>
              <a:gd name="connsiteY2" fmla="*/ 599922 h 652294"/>
              <a:gd name="connsiteX3" fmla="*/ 871513 w 935943"/>
              <a:gd name="connsiteY3" fmla="*/ 477283 h 652294"/>
              <a:gd name="connsiteX4" fmla="*/ 918074 w 935943"/>
              <a:gd name="connsiteY4" fmla="*/ 206812 h 652294"/>
              <a:gd name="connsiteX5" fmla="*/ 681889 w 935943"/>
              <a:gd name="connsiteY5" fmla="*/ 5707 h 652294"/>
              <a:gd name="connsiteX6" fmla="*/ 203083 w 935943"/>
              <a:gd name="connsiteY6" fmla="*/ 70520 h 652294"/>
              <a:gd name="connsiteX7" fmla="*/ 19443 w 935943"/>
              <a:gd name="connsiteY7" fmla="*/ 254969 h 652294"/>
              <a:gd name="connsiteX8" fmla="*/ 232089 w 935943"/>
              <a:gd name="connsiteY8" fmla="*/ 591218 h 652294"/>
              <a:gd name="connsiteX9" fmla="*/ 292584 w 935943"/>
              <a:gd name="connsiteY9" fmla="*/ 652294 h 652294"/>
              <a:gd name="connsiteX0" fmla="*/ 292584 w 935943"/>
              <a:gd name="connsiteY0" fmla="*/ 651279 h 651279"/>
              <a:gd name="connsiteX1" fmla="*/ 347674 w 935943"/>
              <a:gd name="connsiteY1" fmla="*/ 613002 h 651279"/>
              <a:gd name="connsiteX2" fmla="*/ 492610 w 935943"/>
              <a:gd name="connsiteY2" fmla="*/ 598907 h 651279"/>
              <a:gd name="connsiteX3" fmla="*/ 871513 w 935943"/>
              <a:gd name="connsiteY3" fmla="*/ 476268 h 651279"/>
              <a:gd name="connsiteX4" fmla="*/ 918074 w 935943"/>
              <a:gd name="connsiteY4" fmla="*/ 205797 h 651279"/>
              <a:gd name="connsiteX5" fmla="*/ 681889 w 935943"/>
              <a:gd name="connsiteY5" fmla="*/ 4692 h 651279"/>
              <a:gd name="connsiteX6" fmla="*/ 205135 w 935943"/>
              <a:gd name="connsiteY6" fmla="*/ 77462 h 651279"/>
              <a:gd name="connsiteX7" fmla="*/ 19443 w 935943"/>
              <a:gd name="connsiteY7" fmla="*/ 253954 h 651279"/>
              <a:gd name="connsiteX8" fmla="*/ 232089 w 935943"/>
              <a:gd name="connsiteY8" fmla="*/ 590203 h 651279"/>
              <a:gd name="connsiteX9" fmla="*/ 292584 w 935943"/>
              <a:gd name="connsiteY9" fmla="*/ 651279 h 651279"/>
              <a:gd name="connsiteX0" fmla="*/ 292584 w 935229"/>
              <a:gd name="connsiteY0" fmla="*/ 641781 h 641781"/>
              <a:gd name="connsiteX1" fmla="*/ 347674 w 935229"/>
              <a:gd name="connsiteY1" fmla="*/ 603504 h 641781"/>
              <a:gd name="connsiteX2" fmla="*/ 492610 w 935229"/>
              <a:gd name="connsiteY2" fmla="*/ 589409 h 641781"/>
              <a:gd name="connsiteX3" fmla="*/ 871513 w 935229"/>
              <a:gd name="connsiteY3" fmla="*/ 466770 h 641781"/>
              <a:gd name="connsiteX4" fmla="*/ 918074 w 935229"/>
              <a:gd name="connsiteY4" fmla="*/ 196299 h 641781"/>
              <a:gd name="connsiteX5" fmla="*/ 691598 w 935229"/>
              <a:gd name="connsiteY5" fmla="*/ 5419 h 641781"/>
              <a:gd name="connsiteX6" fmla="*/ 205135 w 935229"/>
              <a:gd name="connsiteY6" fmla="*/ 67964 h 641781"/>
              <a:gd name="connsiteX7" fmla="*/ 19443 w 935229"/>
              <a:gd name="connsiteY7" fmla="*/ 244456 h 641781"/>
              <a:gd name="connsiteX8" fmla="*/ 232089 w 935229"/>
              <a:gd name="connsiteY8" fmla="*/ 580705 h 641781"/>
              <a:gd name="connsiteX9" fmla="*/ 292584 w 935229"/>
              <a:gd name="connsiteY9" fmla="*/ 641781 h 641781"/>
              <a:gd name="connsiteX0" fmla="*/ 292584 w 944778"/>
              <a:gd name="connsiteY0" fmla="*/ 641781 h 641781"/>
              <a:gd name="connsiteX1" fmla="*/ 347674 w 944778"/>
              <a:gd name="connsiteY1" fmla="*/ 603504 h 641781"/>
              <a:gd name="connsiteX2" fmla="*/ 492610 w 944778"/>
              <a:gd name="connsiteY2" fmla="*/ 589409 h 641781"/>
              <a:gd name="connsiteX3" fmla="*/ 871513 w 944778"/>
              <a:gd name="connsiteY3" fmla="*/ 466770 h 641781"/>
              <a:gd name="connsiteX4" fmla="*/ 918074 w 944778"/>
              <a:gd name="connsiteY4" fmla="*/ 196299 h 641781"/>
              <a:gd name="connsiteX5" fmla="*/ 691598 w 944778"/>
              <a:gd name="connsiteY5" fmla="*/ 5419 h 641781"/>
              <a:gd name="connsiteX6" fmla="*/ 205135 w 944778"/>
              <a:gd name="connsiteY6" fmla="*/ 67964 h 641781"/>
              <a:gd name="connsiteX7" fmla="*/ 19443 w 944778"/>
              <a:gd name="connsiteY7" fmla="*/ 244456 h 641781"/>
              <a:gd name="connsiteX8" fmla="*/ 232089 w 944778"/>
              <a:gd name="connsiteY8" fmla="*/ 580705 h 641781"/>
              <a:gd name="connsiteX9" fmla="*/ 292584 w 944778"/>
              <a:gd name="connsiteY9" fmla="*/ 641781 h 641781"/>
              <a:gd name="connsiteX0" fmla="*/ 292584 w 940808"/>
              <a:gd name="connsiteY0" fmla="*/ 641781 h 641781"/>
              <a:gd name="connsiteX1" fmla="*/ 347674 w 940808"/>
              <a:gd name="connsiteY1" fmla="*/ 603504 h 641781"/>
              <a:gd name="connsiteX2" fmla="*/ 492610 w 940808"/>
              <a:gd name="connsiteY2" fmla="*/ 589409 h 641781"/>
              <a:gd name="connsiteX3" fmla="*/ 871513 w 940808"/>
              <a:gd name="connsiteY3" fmla="*/ 466770 h 641781"/>
              <a:gd name="connsiteX4" fmla="*/ 918074 w 940808"/>
              <a:gd name="connsiteY4" fmla="*/ 196299 h 641781"/>
              <a:gd name="connsiteX5" fmla="*/ 691598 w 940808"/>
              <a:gd name="connsiteY5" fmla="*/ 5419 h 641781"/>
              <a:gd name="connsiteX6" fmla="*/ 205135 w 940808"/>
              <a:gd name="connsiteY6" fmla="*/ 67964 h 641781"/>
              <a:gd name="connsiteX7" fmla="*/ 19443 w 940808"/>
              <a:gd name="connsiteY7" fmla="*/ 244456 h 641781"/>
              <a:gd name="connsiteX8" fmla="*/ 232089 w 940808"/>
              <a:gd name="connsiteY8" fmla="*/ 580705 h 641781"/>
              <a:gd name="connsiteX9" fmla="*/ 292584 w 940808"/>
              <a:gd name="connsiteY9" fmla="*/ 641781 h 641781"/>
              <a:gd name="connsiteX0" fmla="*/ 292584 w 936876"/>
              <a:gd name="connsiteY0" fmla="*/ 640201 h 640201"/>
              <a:gd name="connsiteX1" fmla="*/ 347674 w 936876"/>
              <a:gd name="connsiteY1" fmla="*/ 601924 h 640201"/>
              <a:gd name="connsiteX2" fmla="*/ 492610 w 936876"/>
              <a:gd name="connsiteY2" fmla="*/ 587829 h 640201"/>
              <a:gd name="connsiteX3" fmla="*/ 871513 w 936876"/>
              <a:gd name="connsiteY3" fmla="*/ 465190 h 640201"/>
              <a:gd name="connsiteX4" fmla="*/ 907259 w 936876"/>
              <a:gd name="connsiteY4" fmla="*/ 167385 h 640201"/>
              <a:gd name="connsiteX5" fmla="*/ 691598 w 936876"/>
              <a:gd name="connsiteY5" fmla="*/ 3839 h 640201"/>
              <a:gd name="connsiteX6" fmla="*/ 205135 w 936876"/>
              <a:gd name="connsiteY6" fmla="*/ 66384 h 640201"/>
              <a:gd name="connsiteX7" fmla="*/ 19443 w 936876"/>
              <a:gd name="connsiteY7" fmla="*/ 242876 h 640201"/>
              <a:gd name="connsiteX8" fmla="*/ 232089 w 936876"/>
              <a:gd name="connsiteY8" fmla="*/ 579125 h 640201"/>
              <a:gd name="connsiteX9" fmla="*/ 292584 w 936876"/>
              <a:gd name="connsiteY9" fmla="*/ 640201 h 640201"/>
              <a:gd name="connsiteX0" fmla="*/ 292584 w 927257"/>
              <a:gd name="connsiteY0" fmla="*/ 654530 h 654530"/>
              <a:gd name="connsiteX1" fmla="*/ 347674 w 927257"/>
              <a:gd name="connsiteY1" fmla="*/ 616253 h 654530"/>
              <a:gd name="connsiteX2" fmla="*/ 492610 w 927257"/>
              <a:gd name="connsiteY2" fmla="*/ 602158 h 654530"/>
              <a:gd name="connsiteX3" fmla="*/ 871513 w 927257"/>
              <a:gd name="connsiteY3" fmla="*/ 479519 h 654530"/>
              <a:gd name="connsiteX4" fmla="*/ 907259 w 927257"/>
              <a:gd name="connsiteY4" fmla="*/ 181714 h 654530"/>
              <a:gd name="connsiteX5" fmla="*/ 695909 w 927257"/>
              <a:gd name="connsiteY5" fmla="*/ 3250 h 654530"/>
              <a:gd name="connsiteX6" fmla="*/ 205135 w 927257"/>
              <a:gd name="connsiteY6" fmla="*/ 80713 h 654530"/>
              <a:gd name="connsiteX7" fmla="*/ 19443 w 927257"/>
              <a:gd name="connsiteY7" fmla="*/ 257205 h 654530"/>
              <a:gd name="connsiteX8" fmla="*/ 232089 w 927257"/>
              <a:gd name="connsiteY8" fmla="*/ 593454 h 654530"/>
              <a:gd name="connsiteX9" fmla="*/ 292584 w 927257"/>
              <a:gd name="connsiteY9" fmla="*/ 654530 h 654530"/>
              <a:gd name="connsiteX0" fmla="*/ 292584 w 927257"/>
              <a:gd name="connsiteY0" fmla="*/ 656183 h 656183"/>
              <a:gd name="connsiteX1" fmla="*/ 347674 w 927257"/>
              <a:gd name="connsiteY1" fmla="*/ 617906 h 656183"/>
              <a:gd name="connsiteX2" fmla="*/ 492610 w 927257"/>
              <a:gd name="connsiteY2" fmla="*/ 603811 h 656183"/>
              <a:gd name="connsiteX3" fmla="*/ 871513 w 927257"/>
              <a:gd name="connsiteY3" fmla="*/ 481172 h 656183"/>
              <a:gd name="connsiteX4" fmla="*/ 907259 w 927257"/>
              <a:gd name="connsiteY4" fmla="*/ 183367 h 656183"/>
              <a:gd name="connsiteX5" fmla="*/ 695909 w 927257"/>
              <a:gd name="connsiteY5" fmla="*/ 4903 h 656183"/>
              <a:gd name="connsiteX6" fmla="*/ 205135 w 927257"/>
              <a:gd name="connsiteY6" fmla="*/ 82366 h 656183"/>
              <a:gd name="connsiteX7" fmla="*/ 19443 w 927257"/>
              <a:gd name="connsiteY7" fmla="*/ 258858 h 656183"/>
              <a:gd name="connsiteX8" fmla="*/ 232089 w 927257"/>
              <a:gd name="connsiteY8" fmla="*/ 595107 h 656183"/>
              <a:gd name="connsiteX9" fmla="*/ 292584 w 927257"/>
              <a:gd name="connsiteY9" fmla="*/ 656183 h 656183"/>
              <a:gd name="connsiteX0" fmla="*/ 292584 w 925838"/>
              <a:gd name="connsiteY0" fmla="*/ 651595 h 651595"/>
              <a:gd name="connsiteX1" fmla="*/ 347674 w 925838"/>
              <a:gd name="connsiteY1" fmla="*/ 613318 h 651595"/>
              <a:gd name="connsiteX2" fmla="*/ 492610 w 925838"/>
              <a:gd name="connsiteY2" fmla="*/ 599223 h 651595"/>
              <a:gd name="connsiteX3" fmla="*/ 871513 w 925838"/>
              <a:gd name="connsiteY3" fmla="*/ 476584 h 651595"/>
              <a:gd name="connsiteX4" fmla="*/ 907259 w 925838"/>
              <a:gd name="connsiteY4" fmla="*/ 178779 h 651595"/>
              <a:gd name="connsiteX5" fmla="*/ 715990 w 925838"/>
              <a:gd name="connsiteY5" fmla="*/ 5177 h 651595"/>
              <a:gd name="connsiteX6" fmla="*/ 205135 w 925838"/>
              <a:gd name="connsiteY6" fmla="*/ 77778 h 651595"/>
              <a:gd name="connsiteX7" fmla="*/ 19443 w 925838"/>
              <a:gd name="connsiteY7" fmla="*/ 254270 h 651595"/>
              <a:gd name="connsiteX8" fmla="*/ 232089 w 925838"/>
              <a:gd name="connsiteY8" fmla="*/ 590519 h 651595"/>
              <a:gd name="connsiteX9" fmla="*/ 292584 w 925838"/>
              <a:gd name="connsiteY9" fmla="*/ 651595 h 651595"/>
              <a:gd name="connsiteX0" fmla="*/ 262897 w 925838"/>
              <a:gd name="connsiteY0" fmla="*/ 663017 h 663017"/>
              <a:gd name="connsiteX1" fmla="*/ 347674 w 925838"/>
              <a:gd name="connsiteY1" fmla="*/ 613318 h 663017"/>
              <a:gd name="connsiteX2" fmla="*/ 492610 w 925838"/>
              <a:gd name="connsiteY2" fmla="*/ 599223 h 663017"/>
              <a:gd name="connsiteX3" fmla="*/ 871513 w 925838"/>
              <a:gd name="connsiteY3" fmla="*/ 476584 h 663017"/>
              <a:gd name="connsiteX4" fmla="*/ 907259 w 925838"/>
              <a:gd name="connsiteY4" fmla="*/ 178779 h 663017"/>
              <a:gd name="connsiteX5" fmla="*/ 715990 w 925838"/>
              <a:gd name="connsiteY5" fmla="*/ 5177 h 663017"/>
              <a:gd name="connsiteX6" fmla="*/ 205135 w 925838"/>
              <a:gd name="connsiteY6" fmla="*/ 77778 h 663017"/>
              <a:gd name="connsiteX7" fmla="*/ 19443 w 925838"/>
              <a:gd name="connsiteY7" fmla="*/ 254270 h 663017"/>
              <a:gd name="connsiteX8" fmla="*/ 232089 w 925838"/>
              <a:gd name="connsiteY8" fmla="*/ 590519 h 663017"/>
              <a:gd name="connsiteX9" fmla="*/ 262897 w 925838"/>
              <a:gd name="connsiteY9" fmla="*/ 663017 h 663017"/>
              <a:gd name="connsiteX0" fmla="*/ 238982 w 925838"/>
              <a:gd name="connsiteY0" fmla="*/ 657889 h 657889"/>
              <a:gd name="connsiteX1" fmla="*/ 347674 w 925838"/>
              <a:gd name="connsiteY1" fmla="*/ 61331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5838"/>
              <a:gd name="connsiteY0" fmla="*/ 657889 h 657889"/>
              <a:gd name="connsiteX1" fmla="*/ 354772 w 925838"/>
              <a:gd name="connsiteY1" fmla="*/ 616508 h 657889"/>
              <a:gd name="connsiteX2" fmla="*/ 492610 w 925838"/>
              <a:gd name="connsiteY2" fmla="*/ 599223 h 657889"/>
              <a:gd name="connsiteX3" fmla="*/ 871513 w 925838"/>
              <a:gd name="connsiteY3" fmla="*/ 476584 h 657889"/>
              <a:gd name="connsiteX4" fmla="*/ 907259 w 925838"/>
              <a:gd name="connsiteY4" fmla="*/ 178779 h 657889"/>
              <a:gd name="connsiteX5" fmla="*/ 715990 w 925838"/>
              <a:gd name="connsiteY5" fmla="*/ 5177 h 657889"/>
              <a:gd name="connsiteX6" fmla="*/ 205135 w 925838"/>
              <a:gd name="connsiteY6" fmla="*/ 77778 h 657889"/>
              <a:gd name="connsiteX7" fmla="*/ 19443 w 925838"/>
              <a:gd name="connsiteY7" fmla="*/ 254270 h 657889"/>
              <a:gd name="connsiteX8" fmla="*/ 232089 w 925838"/>
              <a:gd name="connsiteY8" fmla="*/ 590519 h 657889"/>
              <a:gd name="connsiteX9" fmla="*/ 238982 w 925838"/>
              <a:gd name="connsiteY9" fmla="*/ 657889 h 657889"/>
              <a:gd name="connsiteX0" fmla="*/ 238982 w 924637"/>
              <a:gd name="connsiteY0" fmla="*/ 657889 h 657889"/>
              <a:gd name="connsiteX1" fmla="*/ 354772 w 924637"/>
              <a:gd name="connsiteY1" fmla="*/ 616508 h 657889"/>
              <a:gd name="connsiteX2" fmla="*/ 516487 w 924637"/>
              <a:gd name="connsiteY2" fmla="*/ 599340 h 657889"/>
              <a:gd name="connsiteX3" fmla="*/ 871513 w 924637"/>
              <a:gd name="connsiteY3" fmla="*/ 476584 h 657889"/>
              <a:gd name="connsiteX4" fmla="*/ 907259 w 924637"/>
              <a:gd name="connsiteY4" fmla="*/ 178779 h 657889"/>
              <a:gd name="connsiteX5" fmla="*/ 715990 w 924637"/>
              <a:gd name="connsiteY5" fmla="*/ 5177 h 657889"/>
              <a:gd name="connsiteX6" fmla="*/ 205135 w 924637"/>
              <a:gd name="connsiteY6" fmla="*/ 77778 h 657889"/>
              <a:gd name="connsiteX7" fmla="*/ 19443 w 924637"/>
              <a:gd name="connsiteY7" fmla="*/ 254270 h 657889"/>
              <a:gd name="connsiteX8" fmla="*/ 232089 w 924637"/>
              <a:gd name="connsiteY8" fmla="*/ 590519 h 657889"/>
              <a:gd name="connsiteX9" fmla="*/ 238982 w 924637"/>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4262"/>
              <a:gd name="connsiteY0" fmla="*/ 657889 h 657889"/>
              <a:gd name="connsiteX1" fmla="*/ 354772 w 924262"/>
              <a:gd name="connsiteY1" fmla="*/ 616508 h 657889"/>
              <a:gd name="connsiteX2" fmla="*/ 524192 w 924262"/>
              <a:gd name="connsiteY2" fmla="*/ 604883 h 657889"/>
              <a:gd name="connsiteX3" fmla="*/ 871513 w 924262"/>
              <a:gd name="connsiteY3" fmla="*/ 476584 h 657889"/>
              <a:gd name="connsiteX4" fmla="*/ 907259 w 924262"/>
              <a:gd name="connsiteY4" fmla="*/ 178779 h 657889"/>
              <a:gd name="connsiteX5" fmla="*/ 715990 w 924262"/>
              <a:gd name="connsiteY5" fmla="*/ 5177 h 657889"/>
              <a:gd name="connsiteX6" fmla="*/ 205135 w 924262"/>
              <a:gd name="connsiteY6" fmla="*/ 77778 h 657889"/>
              <a:gd name="connsiteX7" fmla="*/ 19443 w 924262"/>
              <a:gd name="connsiteY7" fmla="*/ 254270 h 657889"/>
              <a:gd name="connsiteX8" fmla="*/ 232089 w 924262"/>
              <a:gd name="connsiteY8" fmla="*/ 590519 h 657889"/>
              <a:gd name="connsiteX9" fmla="*/ 238982 w 924262"/>
              <a:gd name="connsiteY9" fmla="*/ 657889 h 657889"/>
              <a:gd name="connsiteX0" fmla="*/ 238982 w 923327"/>
              <a:gd name="connsiteY0" fmla="*/ 657889 h 657889"/>
              <a:gd name="connsiteX1" fmla="*/ 354772 w 923327"/>
              <a:gd name="connsiteY1" fmla="*/ 616508 h 657889"/>
              <a:gd name="connsiteX2" fmla="*/ 543969 w 923327"/>
              <a:gd name="connsiteY2" fmla="*/ 608568 h 657889"/>
              <a:gd name="connsiteX3" fmla="*/ 871513 w 923327"/>
              <a:gd name="connsiteY3" fmla="*/ 476584 h 657889"/>
              <a:gd name="connsiteX4" fmla="*/ 907259 w 923327"/>
              <a:gd name="connsiteY4" fmla="*/ 178779 h 657889"/>
              <a:gd name="connsiteX5" fmla="*/ 715990 w 923327"/>
              <a:gd name="connsiteY5" fmla="*/ 5177 h 657889"/>
              <a:gd name="connsiteX6" fmla="*/ 205135 w 923327"/>
              <a:gd name="connsiteY6" fmla="*/ 77778 h 657889"/>
              <a:gd name="connsiteX7" fmla="*/ 19443 w 923327"/>
              <a:gd name="connsiteY7" fmla="*/ 254270 h 657889"/>
              <a:gd name="connsiteX8" fmla="*/ 232089 w 923327"/>
              <a:gd name="connsiteY8" fmla="*/ 590519 h 657889"/>
              <a:gd name="connsiteX9" fmla="*/ 238982 w 923327"/>
              <a:gd name="connsiteY9" fmla="*/ 657889 h 657889"/>
              <a:gd name="connsiteX0" fmla="*/ 238982 w 922789"/>
              <a:gd name="connsiteY0" fmla="*/ 657889 h 657889"/>
              <a:gd name="connsiteX1" fmla="*/ 354772 w 922789"/>
              <a:gd name="connsiteY1" fmla="*/ 616508 h 657889"/>
              <a:gd name="connsiteX2" fmla="*/ 555775 w 922789"/>
              <a:gd name="connsiteY2" fmla="*/ 610544 h 657889"/>
              <a:gd name="connsiteX3" fmla="*/ 871513 w 922789"/>
              <a:gd name="connsiteY3" fmla="*/ 476584 h 657889"/>
              <a:gd name="connsiteX4" fmla="*/ 907259 w 922789"/>
              <a:gd name="connsiteY4" fmla="*/ 178779 h 657889"/>
              <a:gd name="connsiteX5" fmla="*/ 715990 w 922789"/>
              <a:gd name="connsiteY5" fmla="*/ 5177 h 657889"/>
              <a:gd name="connsiteX6" fmla="*/ 205135 w 922789"/>
              <a:gd name="connsiteY6" fmla="*/ 77778 h 657889"/>
              <a:gd name="connsiteX7" fmla="*/ 19443 w 922789"/>
              <a:gd name="connsiteY7" fmla="*/ 254270 h 657889"/>
              <a:gd name="connsiteX8" fmla="*/ 232089 w 922789"/>
              <a:gd name="connsiteY8" fmla="*/ 590519 h 657889"/>
              <a:gd name="connsiteX9" fmla="*/ 238982 w 922789"/>
              <a:gd name="connsiteY9" fmla="*/ 657889 h 657889"/>
              <a:gd name="connsiteX0" fmla="*/ 237724 w 922789"/>
              <a:gd name="connsiteY0" fmla="*/ 662631 h 662631"/>
              <a:gd name="connsiteX1" fmla="*/ 354772 w 922789"/>
              <a:gd name="connsiteY1" fmla="*/ 616508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789"/>
              <a:gd name="connsiteY0" fmla="*/ 662631 h 662631"/>
              <a:gd name="connsiteX1" fmla="*/ 316417 w 922789"/>
              <a:gd name="connsiteY1" fmla="*/ 623300 h 662631"/>
              <a:gd name="connsiteX2" fmla="*/ 555775 w 922789"/>
              <a:gd name="connsiteY2" fmla="*/ 610544 h 662631"/>
              <a:gd name="connsiteX3" fmla="*/ 871513 w 922789"/>
              <a:gd name="connsiteY3" fmla="*/ 476584 h 662631"/>
              <a:gd name="connsiteX4" fmla="*/ 907259 w 922789"/>
              <a:gd name="connsiteY4" fmla="*/ 178779 h 662631"/>
              <a:gd name="connsiteX5" fmla="*/ 715990 w 922789"/>
              <a:gd name="connsiteY5" fmla="*/ 5177 h 662631"/>
              <a:gd name="connsiteX6" fmla="*/ 205135 w 922789"/>
              <a:gd name="connsiteY6" fmla="*/ 77778 h 662631"/>
              <a:gd name="connsiteX7" fmla="*/ 19443 w 922789"/>
              <a:gd name="connsiteY7" fmla="*/ 254270 h 662631"/>
              <a:gd name="connsiteX8" fmla="*/ 232089 w 922789"/>
              <a:gd name="connsiteY8" fmla="*/ 590519 h 662631"/>
              <a:gd name="connsiteX9" fmla="*/ 237724 w 922789"/>
              <a:gd name="connsiteY9" fmla="*/ 662631 h 662631"/>
              <a:gd name="connsiteX0" fmla="*/ 237724 w 922895"/>
              <a:gd name="connsiteY0" fmla="*/ 675244 h 675244"/>
              <a:gd name="connsiteX1" fmla="*/ 316417 w 922895"/>
              <a:gd name="connsiteY1" fmla="*/ 635913 h 675244"/>
              <a:gd name="connsiteX2" fmla="*/ 555775 w 922895"/>
              <a:gd name="connsiteY2" fmla="*/ 623157 h 675244"/>
              <a:gd name="connsiteX3" fmla="*/ 871513 w 922895"/>
              <a:gd name="connsiteY3" fmla="*/ 489197 h 675244"/>
              <a:gd name="connsiteX4" fmla="*/ 907259 w 922895"/>
              <a:gd name="connsiteY4" fmla="*/ 191392 h 675244"/>
              <a:gd name="connsiteX5" fmla="*/ 714533 w 922895"/>
              <a:gd name="connsiteY5" fmla="*/ 4490 h 675244"/>
              <a:gd name="connsiteX6" fmla="*/ 205135 w 922895"/>
              <a:gd name="connsiteY6" fmla="*/ 90391 h 675244"/>
              <a:gd name="connsiteX7" fmla="*/ 19443 w 922895"/>
              <a:gd name="connsiteY7" fmla="*/ 266883 h 675244"/>
              <a:gd name="connsiteX8" fmla="*/ 232089 w 922895"/>
              <a:gd name="connsiteY8" fmla="*/ 603132 h 675244"/>
              <a:gd name="connsiteX9" fmla="*/ 237724 w 922895"/>
              <a:gd name="connsiteY9" fmla="*/ 675244 h 675244"/>
              <a:gd name="connsiteX0" fmla="*/ 237724 w 921860"/>
              <a:gd name="connsiteY0" fmla="*/ 675486 h 675486"/>
              <a:gd name="connsiteX1" fmla="*/ 316417 w 921860"/>
              <a:gd name="connsiteY1" fmla="*/ 636155 h 675486"/>
              <a:gd name="connsiteX2" fmla="*/ 555775 w 921860"/>
              <a:gd name="connsiteY2" fmla="*/ 623399 h 675486"/>
              <a:gd name="connsiteX3" fmla="*/ 871513 w 921860"/>
              <a:gd name="connsiteY3" fmla="*/ 489439 h 675486"/>
              <a:gd name="connsiteX4" fmla="*/ 907259 w 921860"/>
              <a:gd name="connsiteY4" fmla="*/ 191634 h 675486"/>
              <a:gd name="connsiteX5" fmla="*/ 728723 w 921860"/>
              <a:gd name="connsiteY5" fmla="*/ 4479 h 675486"/>
              <a:gd name="connsiteX6" fmla="*/ 205135 w 921860"/>
              <a:gd name="connsiteY6" fmla="*/ 90633 h 675486"/>
              <a:gd name="connsiteX7" fmla="*/ 19443 w 921860"/>
              <a:gd name="connsiteY7" fmla="*/ 267125 h 675486"/>
              <a:gd name="connsiteX8" fmla="*/ 232089 w 921860"/>
              <a:gd name="connsiteY8" fmla="*/ 603374 h 675486"/>
              <a:gd name="connsiteX9" fmla="*/ 237724 w 921860"/>
              <a:gd name="connsiteY9" fmla="*/ 675486 h 675486"/>
              <a:gd name="connsiteX0" fmla="*/ 237610 w 921746"/>
              <a:gd name="connsiteY0" fmla="*/ 675486 h 675486"/>
              <a:gd name="connsiteX1" fmla="*/ 316303 w 921746"/>
              <a:gd name="connsiteY1" fmla="*/ 636155 h 675486"/>
              <a:gd name="connsiteX2" fmla="*/ 555661 w 921746"/>
              <a:gd name="connsiteY2" fmla="*/ 623399 h 675486"/>
              <a:gd name="connsiteX3" fmla="*/ 871399 w 921746"/>
              <a:gd name="connsiteY3" fmla="*/ 489439 h 675486"/>
              <a:gd name="connsiteX4" fmla="*/ 907145 w 921746"/>
              <a:gd name="connsiteY4" fmla="*/ 191634 h 675486"/>
              <a:gd name="connsiteX5" fmla="*/ 728609 w 921746"/>
              <a:gd name="connsiteY5" fmla="*/ 4479 h 675486"/>
              <a:gd name="connsiteX6" fmla="*/ 205021 w 921746"/>
              <a:gd name="connsiteY6" fmla="*/ 90633 h 675486"/>
              <a:gd name="connsiteX7" fmla="*/ 19329 w 921746"/>
              <a:gd name="connsiteY7" fmla="*/ 267125 h 675486"/>
              <a:gd name="connsiteX8" fmla="*/ 232703 w 921746"/>
              <a:gd name="connsiteY8" fmla="*/ 610024 h 675486"/>
              <a:gd name="connsiteX9" fmla="*/ 237610 w 921746"/>
              <a:gd name="connsiteY9" fmla="*/ 675486 h 675486"/>
              <a:gd name="connsiteX0" fmla="*/ 234474 w 918610"/>
              <a:gd name="connsiteY0" fmla="*/ 675486 h 675486"/>
              <a:gd name="connsiteX1" fmla="*/ 313167 w 918610"/>
              <a:gd name="connsiteY1" fmla="*/ 636155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4474 w 918610"/>
              <a:gd name="connsiteY0" fmla="*/ 675486 h 675486"/>
              <a:gd name="connsiteX1" fmla="*/ 306951 w 918610"/>
              <a:gd name="connsiteY1" fmla="*/ 637256 h 675486"/>
              <a:gd name="connsiteX2" fmla="*/ 552525 w 918610"/>
              <a:gd name="connsiteY2" fmla="*/ 623399 h 675486"/>
              <a:gd name="connsiteX3" fmla="*/ 868263 w 918610"/>
              <a:gd name="connsiteY3" fmla="*/ 489439 h 675486"/>
              <a:gd name="connsiteX4" fmla="*/ 904009 w 918610"/>
              <a:gd name="connsiteY4" fmla="*/ 191634 h 675486"/>
              <a:gd name="connsiteX5" fmla="*/ 725473 w 918610"/>
              <a:gd name="connsiteY5" fmla="*/ 4479 h 675486"/>
              <a:gd name="connsiteX6" fmla="*/ 201885 w 918610"/>
              <a:gd name="connsiteY6" fmla="*/ 90633 h 675486"/>
              <a:gd name="connsiteX7" fmla="*/ 16193 w 918610"/>
              <a:gd name="connsiteY7" fmla="*/ 267125 h 675486"/>
              <a:gd name="connsiteX8" fmla="*/ 229567 w 918610"/>
              <a:gd name="connsiteY8" fmla="*/ 610024 h 675486"/>
              <a:gd name="connsiteX9" fmla="*/ 234474 w 918610"/>
              <a:gd name="connsiteY9" fmla="*/ 675486 h 675486"/>
              <a:gd name="connsiteX0" fmla="*/ 235490 w 919626"/>
              <a:gd name="connsiteY0" fmla="*/ 675486 h 675486"/>
              <a:gd name="connsiteX1" fmla="*/ 307967 w 919626"/>
              <a:gd name="connsiteY1" fmla="*/ 637256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5490 w 919626"/>
              <a:gd name="connsiteY0" fmla="*/ 675486 h 675486"/>
              <a:gd name="connsiteX1" fmla="*/ 301751 w 919626"/>
              <a:gd name="connsiteY1" fmla="*/ 638357 h 675486"/>
              <a:gd name="connsiteX2" fmla="*/ 553541 w 919626"/>
              <a:gd name="connsiteY2" fmla="*/ 623399 h 675486"/>
              <a:gd name="connsiteX3" fmla="*/ 869279 w 919626"/>
              <a:gd name="connsiteY3" fmla="*/ 489439 h 675486"/>
              <a:gd name="connsiteX4" fmla="*/ 905025 w 919626"/>
              <a:gd name="connsiteY4" fmla="*/ 191634 h 675486"/>
              <a:gd name="connsiteX5" fmla="*/ 726489 w 919626"/>
              <a:gd name="connsiteY5" fmla="*/ 4479 h 675486"/>
              <a:gd name="connsiteX6" fmla="*/ 202901 w 919626"/>
              <a:gd name="connsiteY6" fmla="*/ 90633 h 675486"/>
              <a:gd name="connsiteX7" fmla="*/ 17209 w 919626"/>
              <a:gd name="connsiteY7" fmla="*/ 267125 h 675486"/>
              <a:gd name="connsiteX8" fmla="*/ 222584 w 919626"/>
              <a:gd name="connsiteY8" fmla="*/ 614126 h 675486"/>
              <a:gd name="connsiteX9" fmla="*/ 235490 w 919626"/>
              <a:gd name="connsiteY9" fmla="*/ 675486 h 675486"/>
              <a:gd name="connsiteX0" fmla="*/ 236660 w 920796"/>
              <a:gd name="connsiteY0" fmla="*/ 675486 h 675486"/>
              <a:gd name="connsiteX1" fmla="*/ 302921 w 920796"/>
              <a:gd name="connsiteY1" fmla="*/ 638357 h 675486"/>
              <a:gd name="connsiteX2" fmla="*/ 554711 w 920796"/>
              <a:gd name="connsiteY2" fmla="*/ 623399 h 675486"/>
              <a:gd name="connsiteX3" fmla="*/ 870449 w 920796"/>
              <a:gd name="connsiteY3" fmla="*/ 489439 h 675486"/>
              <a:gd name="connsiteX4" fmla="*/ 906195 w 920796"/>
              <a:gd name="connsiteY4" fmla="*/ 191634 h 675486"/>
              <a:gd name="connsiteX5" fmla="*/ 727659 w 920796"/>
              <a:gd name="connsiteY5" fmla="*/ 4479 h 675486"/>
              <a:gd name="connsiteX6" fmla="*/ 204071 w 920796"/>
              <a:gd name="connsiteY6" fmla="*/ 90633 h 675486"/>
              <a:gd name="connsiteX7" fmla="*/ 18379 w 920796"/>
              <a:gd name="connsiteY7" fmla="*/ 267125 h 675486"/>
              <a:gd name="connsiteX8" fmla="*/ 223754 w 920796"/>
              <a:gd name="connsiteY8" fmla="*/ 614126 h 675486"/>
              <a:gd name="connsiteX9" fmla="*/ 236660 w 920796"/>
              <a:gd name="connsiteY9" fmla="*/ 675486 h 675486"/>
              <a:gd name="connsiteX0" fmla="*/ 236660 w 924042"/>
              <a:gd name="connsiteY0" fmla="*/ 674029 h 674029"/>
              <a:gd name="connsiteX1" fmla="*/ 302921 w 924042"/>
              <a:gd name="connsiteY1" fmla="*/ 636900 h 674029"/>
              <a:gd name="connsiteX2" fmla="*/ 554711 w 924042"/>
              <a:gd name="connsiteY2" fmla="*/ 621942 h 674029"/>
              <a:gd name="connsiteX3" fmla="*/ 870449 w 924042"/>
              <a:gd name="connsiteY3" fmla="*/ 487982 h 674029"/>
              <a:gd name="connsiteX4" fmla="*/ 910627 w 924042"/>
              <a:gd name="connsiteY4" fmla="*/ 192078 h 674029"/>
              <a:gd name="connsiteX5" fmla="*/ 727659 w 924042"/>
              <a:gd name="connsiteY5" fmla="*/ 3022 h 674029"/>
              <a:gd name="connsiteX6" fmla="*/ 204071 w 924042"/>
              <a:gd name="connsiteY6" fmla="*/ 89176 h 674029"/>
              <a:gd name="connsiteX7" fmla="*/ 18379 w 924042"/>
              <a:gd name="connsiteY7" fmla="*/ 265668 h 674029"/>
              <a:gd name="connsiteX8" fmla="*/ 223754 w 924042"/>
              <a:gd name="connsiteY8" fmla="*/ 612669 h 674029"/>
              <a:gd name="connsiteX9" fmla="*/ 236660 w 924042"/>
              <a:gd name="connsiteY9" fmla="*/ 674029 h 674029"/>
              <a:gd name="connsiteX0" fmla="*/ 236660 w 923289"/>
              <a:gd name="connsiteY0" fmla="*/ 677077 h 677077"/>
              <a:gd name="connsiteX1" fmla="*/ 302921 w 923289"/>
              <a:gd name="connsiteY1" fmla="*/ 639948 h 677077"/>
              <a:gd name="connsiteX2" fmla="*/ 554711 w 923289"/>
              <a:gd name="connsiteY2" fmla="*/ 624990 h 677077"/>
              <a:gd name="connsiteX3" fmla="*/ 870449 w 923289"/>
              <a:gd name="connsiteY3" fmla="*/ 491030 h 677077"/>
              <a:gd name="connsiteX4" fmla="*/ 910627 w 923289"/>
              <a:gd name="connsiteY4" fmla="*/ 195126 h 677077"/>
              <a:gd name="connsiteX5" fmla="*/ 737874 w 923289"/>
              <a:gd name="connsiteY5" fmla="*/ 2918 h 677077"/>
              <a:gd name="connsiteX6" fmla="*/ 204071 w 923289"/>
              <a:gd name="connsiteY6" fmla="*/ 92224 h 677077"/>
              <a:gd name="connsiteX7" fmla="*/ 18379 w 923289"/>
              <a:gd name="connsiteY7" fmla="*/ 268716 h 677077"/>
              <a:gd name="connsiteX8" fmla="*/ 223754 w 923289"/>
              <a:gd name="connsiteY8" fmla="*/ 615717 h 677077"/>
              <a:gd name="connsiteX9" fmla="*/ 236660 w 923289"/>
              <a:gd name="connsiteY9" fmla="*/ 677077 h 677077"/>
              <a:gd name="connsiteX0" fmla="*/ 236660 w 923277"/>
              <a:gd name="connsiteY0" fmla="*/ 684928 h 684928"/>
              <a:gd name="connsiteX1" fmla="*/ 302921 w 923277"/>
              <a:gd name="connsiteY1" fmla="*/ 647799 h 684928"/>
              <a:gd name="connsiteX2" fmla="*/ 554711 w 923277"/>
              <a:gd name="connsiteY2" fmla="*/ 632841 h 684928"/>
              <a:gd name="connsiteX3" fmla="*/ 870449 w 923277"/>
              <a:gd name="connsiteY3" fmla="*/ 498881 h 684928"/>
              <a:gd name="connsiteX4" fmla="*/ 910627 w 923277"/>
              <a:gd name="connsiteY4" fmla="*/ 202977 h 684928"/>
              <a:gd name="connsiteX5" fmla="*/ 738044 w 923277"/>
              <a:gd name="connsiteY5" fmla="*/ 2683 h 684928"/>
              <a:gd name="connsiteX6" fmla="*/ 204071 w 923277"/>
              <a:gd name="connsiteY6" fmla="*/ 100075 h 684928"/>
              <a:gd name="connsiteX7" fmla="*/ 18379 w 923277"/>
              <a:gd name="connsiteY7" fmla="*/ 276567 h 684928"/>
              <a:gd name="connsiteX8" fmla="*/ 223754 w 923277"/>
              <a:gd name="connsiteY8" fmla="*/ 623568 h 684928"/>
              <a:gd name="connsiteX9" fmla="*/ 236660 w 923277"/>
              <a:gd name="connsiteY9" fmla="*/ 684928 h 684928"/>
              <a:gd name="connsiteX0" fmla="*/ 236660 w 923277"/>
              <a:gd name="connsiteY0" fmla="*/ 685385 h 685385"/>
              <a:gd name="connsiteX1" fmla="*/ 302921 w 923277"/>
              <a:gd name="connsiteY1" fmla="*/ 648256 h 685385"/>
              <a:gd name="connsiteX2" fmla="*/ 554711 w 923277"/>
              <a:gd name="connsiteY2" fmla="*/ 633298 h 685385"/>
              <a:gd name="connsiteX3" fmla="*/ 870449 w 923277"/>
              <a:gd name="connsiteY3" fmla="*/ 499338 h 685385"/>
              <a:gd name="connsiteX4" fmla="*/ 910627 w 923277"/>
              <a:gd name="connsiteY4" fmla="*/ 203434 h 685385"/>
              <a:gd name="connsiteX5" fmla="*/ 738044 w 923277"/>
              <a:gd name="connsiteY5" fmla="*/ 3140 h 685385"/>
              <a:gd name="connsiteX6" fmla="*/ 195293 w 923277"/>
              <a:gd name="connsiteY6" fmla="*/ 94802 h 685385"/>
              <a:gd name="connsiteX7" fmla="*/ 18379 w 923277"/>
              <a:gd name="connsiteY7" fmla="*/ 277024 h 685385"/>
              <a:gd name="connsiteX8" fmla="*/ 223754 w 923277"/>
              <a:gd name="connsiteY8" fmla="*/ 624025 h 685385"/>
              <a:gd name="connsiteX9" fmla="*/ 236660 w 923277"/>
              <a:gd name="connsiteY9" fmla="*/ 685385 h 685385"/>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5587"/>
              <a:gd name="connsiteY0" fmla="*/ 685330 h 685330"/>
              <a:gd name="connsiteX1" fmla="*/ 305231 w 925587"/>
              <a:gd name="connsiteY1" fmla="*/ 648201 h 685330"/>
              <a:gd name="connsiteX2" fmla="*/ 557021 w 925587"/>
              <a:gd name="connsiteY2" fmla="*/ 633243 h 685330"/>
              <a:gd name="connsiteX3" fmla="*/ 872759 w 925587"/>
              <a:gd name="connsiteY3" fmla="*/ 499283 h 685330"/>
              <a:gd name="connsiteX4" fmla="*/ 912937 w 925587"/>
              <a:gd name="connsiteY4" fmla="*/ 203379 h 685330"/>
              <a:gd name="connsiteX5" fmla="*/ 740354 w 925587"/>
              <a:gd name="connsiteY5" fmla="*/ 3085 h 685330"/>
              <a:gd name="connsiteX6" fmla="*/ 197603 w 925587"/>
              <a:gd name="connsiteY6" fmla="*/ 94747 h 685330"/>
              <a:gd name="connsiteX7" fmla="*/ 17988 w 925587"/>
              <a:gd name="connsiteY7" fmla="*/ 267917 h 685330"/>
              <a:gd name="connsiteX8" fmla="*/ 226064 w 925587"/>
              <a:gd name="connsiteY8" fmla="*/ 623970 h 685330"/>
              <a:gd name="connsiteX9" fmla="*/ 238970 w 925587"/>
              <a:gd name="connsiteY9" fmla="*/ 685330 h 685330"/>
              <a:gd name="connsiteX0" fmla="*/ 238970 w 926807"/>
              <a:gd name="connsiteY0" fmla="*/ 647076 h 647076"/>
              <a:gd name="connsiteX1" fmla="*/ 305231 w 926807"/>
              <a:gd name="connsiteY1" fmla="*/ 609947 h 647076"/>
              <a:gd name="connsiteX2" fmla="*/ 557021 w 926807"/>
              <a:gd name="connsiteY2" fmla="*/ 594989 h 647076"/>
              <a:gd name="connsiteX3" fmla="*/ 872759 w 926807"/>
              <a:gd name="connsiteY3" fmla="*/ 461029 h 647076"/>
              <a:gd name="connsiteX4" fmla="*/ 912937 w 926807"/>
              <a:gd name="connsiteY4" fmla="*/ 165125 h 647076"/>
              <a:gd name="connsiteX5" fmla="*/ 723808 w 926807"/>
              <a:gd name="connsiteY5" fmla="*/ 5211 h 647076"/>
              <a:gd name="connsiteX6" fmla="*/ 197603 w 926807"/>
              <a:gd name="connsiteY6" fmla="*/ 56493 h 647076"/>
              <a:gd name="connsiteX7" fmla="*/ 17988 w 926807"/>
              <a:gd name="connsiteY7" fmla="*/ 229663 h 647076"/>
              <a:gd name="connsiteX8" fmla="*/ 226064 w 926807"/>
              <a:gd name="connsiteY8" fmla="*/ 585716 h 647076"/>
              <a:gd name="connsiteX9" fmla="*/ 238970 w 926807"/>
              <a:gd name="connsiteY9" fmla="*/ 647076 h 647076"/>
              <a:gd name="connsiteX0" fmla="*/ 238970 w 933356"/>
              <a:gd name="connsiteY0" fmla="*/ 650456 h 650456"/>
              <a:gd name="connsiteX1" fmla="*/ 305231 w 933356"/>
              <a:gd name="connsiteY1" fmla="*/ 613327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38970 w 933356"/>
              <a:gd name="connsiteY0" fmla="*/ 650456 h 650456"/>
              <a:gd name="connsiteX1" fmla="*/ 325366 w 933356"/>
              <a:gd name="connsiteY1" fmla="*/ 614273 h 650456"/>
              <a:gd name="connsiteX2" fmla="*/ 557021 w 933356"/>
              <a:gd name="connsiteY2" fmla="*/ 598369 h 650456"/>
              <a:gd name="connsiteX3" fmla="*/ 872759 w 933356"/>
              <a:gd name="connsiteY3" fmla="*/ 464409 h 650456"/>
              <a:gd name="connsiteX4" fmla="*/ 921405 w 933356"/>
              <a:gd name="connsiteY4" fmla="*/ 219836 h 650456"/>
              <a:gd name="connsiteX5" fmla="*/ 723808 w 933356"/>
              <a:gd name="connsiteY5" fmla="*/ 8591 h 650456"/>
              <a:gd name="connsiteX6" fmla="*/ 197603 w 933356"/>
              <a:gd name="connsiteY6" fmla="*/ 59873 h 650456"/>
              <a:gd name="connsiteX7" fmla="*/ 17988 w 933356"/>
              <a:gd name="connsiteY7" fmla="*/ 233043 h 650456"/>
              <a:gd name="connsiteX8" fmla="*/ 226064 w 933356"/>
              <a:gd name="connsiteY8" fmla="*/ 589096 h 650456"/>
              <a:gd name="connsiteX9" fmla="*/ 238970 w 933356"/>
              <a:gd name="connsiteY9" fmla="*/ 650456 h 650456"/>
              <a:gd name="connsiteX0" fmla="*/ 240584 w 934970"/>
              <a:gd name="connsiteY0" fmla="*/ 650456 h 650456"/>
              <a:gd name="connsiteX1" fmla="*/ 326980 w 934970"/>
              <a:gd name="connsiteY1" fmla="*/ 614273 h 650456"/>
              <a:gd name="connsiteX2" fmla="*/ 558635 w 934970"/>
              <a:gd name="connsiteY2" fmla="*/ 598369 h 650456"/>
              <a:gd name="connsiteX3" fmla="*/ 874373 w 934970"/>
              <a:gd name="connsiteY3" fmla="*/ 464409 h 650456"/>
              <a:gd name="connsiteX4" fmla="*/ 923019 w 934970"/>
              <a:gd name="connsiteY4" fmla="*/ 219836 h 650456"/>
              <a:gd name="connsiteX5" fmla="*/ 725422 w 934970"/>
              <a:gd name="connsiteY5" fmla="*/ 8591 h 650456"/>
              <a:gd name="connsiteX6" fmla="*/ 199217 w 934970"/>
              <a:gd name="connsiteY6" fmla="*/ 59873 h 650456"/>
              <a:gd name="connsiteX7" fmla="*/ 19602 w 934970"/>
              <a:gd name="connsiteY7" fmla="*/ 233043 h 650456"/>
              <a:gd name="connsiteX8" fmla="*/ 217059 w 934970"/>
              <a:gd name="connsiteY8" fmla="*/ 589969 h 650456"/>
              <a:gd name="connsiteX9" fmla="*/ 240584 w 934970"/>
              <a:gd name="connsiteY9" fmla="*/ 650456 h 650456"/>
              <a:gd name="connsiteX0" fmla="*/ 240584 w 935083"/>
              <a:gd name="connsiteY0" fmla="*/ 652498 h 652498"/>
              <a:gd name="connsiteX1" fmla="*/ 326980 w 935083"/>
              <a:gd name="connsiteY1" fmla="*/ 616315 h 652498"/>
              <a:gd name="connsiteX2" fmla="*/ 558635 w 935083"/>
              <a:gd name="connsiteY2" fmla="*/ 600411 h 652498"/>
              <a:gd name="connsiteX3" fmla="*/ 874373 w 935083"/>
              <a:gd name="connsiteY3" fmla="*/ 466451 h 652498"/>
              <a:gd name="connsiteX4" fmla="*/ 923019 w 935083"/>
              <a:gd name="connsiteY4" fmla="*/ 221878 h 652498"/>
              <a:gd name="connsiteX5" fmla="*/ 723902 w 935083"/>
              <a:gd name="connsiteY5" fmla="*/ 8348 h 652498"/>
              <a:gd name="connsiteX6" fmla="*/ 199217 w 935083"/>
              <a:gd name="connsiteY6" fmla="*/ 61915 h 652498"/>
              <a:gd name="connsiteX7" fmla="*/ 19602 w 935083"/>
              <a:gd name="connsiteY7" fmla="*/ 235085 h 652498"/>
              <a:gd name="connsiteX8" fmla="*/ 217059 w 935083"/>
              <a:gd name="connsiteY8" fmla="*/ 592011 h 652498"/>
              <a:gd name="connsiteX9" fmla="*/ 240584 w 935083"/>
              <a:gd name="connsiteY9" fmla="*/ 652498 h 652498"/>
              <a:gd name="connsiteX0" fmla="*/ 240584 w 935083"/>
              <a:gd name="connsiteY0" fmla="*/ 690718 h 690718"/>
              <a:gd name="connsiteX1" fmla="*/ 326980 w 935083"/>
              <a:gd name="connsiteY1" fmla="*/ 654535 h 690718"/>
              <a:gd name="connsiteX2" fmla="*/ 558635 w 935083"/>
              <a:gd name="connsiteY2" fmla="*/ 638631 h 690718"/>
              <a:gd name="connsiteX3" fmla="*/ 874373 w 935083"/>
              <a:gd name="connsiteY3" fmla="*/ 504671 h 690718"/>
              <a:gd name="connsiteX4" fmla="*/ 923019 w 935083"/>
              <a:gd name="connsiteY4" fmla="*/ 260098 h 690718"/>
              <a:gd name="connsiteX5" fmla="*/ 723902 w 935083"/>
              <a:gd name="connsiteY5" fmla="*/ 46568 h 690718"/>
              <a:gd name="connsiteX6" fmla="*/ 199217 w 935083"/>
              <a:gd name="connsiteY6" fmla="*/ 100135 h 690718"/>
              <a:gd name="connsiteX7" fmla="*/ 19602 w 935083"/>
              <a:gd name="connsiteY7" fmla="*/ 273305 h 690718"/>
              <a:gd name="connsiteX8" fmla="*/ 217059 w 935083"/>
              <a:gd name="connsiteY8" fmla="*/ 630231 h 690718"/>
              <a:gd name="connsiteX9" fmla="*/ 240584 w 935083"/>
              <a:gd name="connsiteY9" fmla="*/ 690718 h 690718"/>
              <a:gd name="connsiteX0" fmla="*/ 240584 w 934424"/>
              <a:gd name="connsiteY0" fmla="*/ 718729 h 718729"/>
              <a:gd name="connsiteX1" fmla="*/ 326980 w 934424"/>
              <a:gd name="connsiteY1" fmla="*/ 682546 h 718729"/>
              <a:gd name="connsiteX2" fmla="*/ 558635 w 934424"/>
              <a:gd name="connsiteY2" fmla="*/ 666642 h 718729"/>
              <a:gd name="connsiteX3" fmla="*/ 874373 w 934424"/>
              <a:gd name="connsiteY3" fmla="*/ 532682 h 718729"/>
              <a:gd name="connsiteX4" fmla="*/ 923019 w 934424"/>
              <a:gd name="connsiteY4" fmla="*/ 288109 h 718729"/>
              <a:gd name="connsiteX5" fmla="*/ 732809 w 934424"/>
              <a:gd name="connsiteY5" fmla="*/ 41324 h 718729"/>
              <a:gd name="connsiteX6" fmla="*/ 199217 w 934424"/>
              <a:gd name="connsiteY6" fmla="*/ 128146 h 718729"/>
              <a:gd name="connsiteX7" fmla="*/ 19602 w 934424"/>
              <a:gd name="connsiteY7" fmla="*/ 301316 h 718729"/>
              <a:gd name="connsiteX8" fmla="*/ 217059 w 934424"/>
              <a:gd name="connsiteY8" fmla="*/ 658242 h 718729"/>
              <a:gd name="connsiteX9" fmla="*/ 240584 w 934424"/>
              <a:gd name="connsiteY9" fmla="*/ 718729 h 718729"/>
              <a:gd name="connsiteX0" fmla="*/ 240584 w 934424"/>
              <a:gd name="connsiteY0" fmla="*/ 722533 h 722533"/>
              <a:gd name="connsiteX1" fmla="*/ 326980 w 934424"/>
              <a:gd name="connsiteY1" fmla="*/ 686350 h 722533"/>
              <a:gd name="connsiteX2" fmla="*/ 558635 w 934424"/>
              <a:gd name="connsiteY2" fmla="*/ 670446 h 722533"/>
              <a:gd name="connsiteX3" fmla="*/ 874373 w 934424"/>
              <a:gd name="connsiteY3" fmla="*/ 536486 h 722533"/>
              <a:gd name="connsiteX4" fmla="*/ 923019 w 934424"/>
              <a:gd name="connsiteY4" fmla="*/ 291913 h 722533"/>
              <a:gd name="connsiteX5" fmla="*/ 732809 w 934424"/>
              <a:gd name="connsiteY5" fmla="*/ 45128 h 722533"/>
              <a:gd name="connsiteX6" fmla="*/ 199217 w 934424"/>
              <a:gd name="connsiteY6" fmla="*/ 131950 h 722533"/>
              <a:gd name="connsiteX7" fmla="*/ 19602 w 934424"/>
              <a:gd name="connsiteY7" fmla="*/ 305120 h 722533"/>
              <a:gd name="connsiteX8" fmla="*/ 217059 w 934424"/>
              <a:gd name="connsiteY8" fmla="*/ 662046 h 722533"/>
              <a:gd name="connsiteX9" fmla="*/ 240584 w 934424"/>
              <a:gd name="connsiteY9" fmla="*/ 722533 h 722533"/>
              <a:gd name="connsiteX0" fmla="*/ 240584 w 934424"/>
              <a:gd name="connsiteY0" fmla="*/ 720450 h 720450"/>
              <a:gd name="connsiteX1" fmla="*/ 326980 w 934424"/>
              <a:gd name="connsiteY1" fmla="*/ 684267 h 720450"/>
              <a:gd name="connsiteX2" fmla="*/ 558635 w 934424"/>
              <a:gd name="connsiteY2" fmla="*/ 668363 h 720450"/>
              <a:gd name="connsiteX3" fmla="*/ 874373 w 934424"/>
              <a:gd name="connsiteY3" fmla="*/ 534403 h 720450"/>
              <a:gd name="connsiteX4" fmla="*/ 923019 w 934424"/>
              <a:gd name="connsiteY4" fmla="*/ 289830 h 720450"/>
              <a:gd name="connsiteX5" fmla="*/ 732809 w 934424"/>
              <a:gd name="connsiteY5" fmla="*/ 43045 h 720450"/>
              <a:gd name="connsiteX6" fmla="*/ 199217 w 934424"/>
              <a:gd name="connsiteY6" fmla="*/ 129867 h 720450"/>
              <a:gd name="connsiteX7" fmla="*/ 19602 w 934424"/>
              <a:gd name="connsiteY7" fmla="*/ 303037 h 720450"/>
              <a:gd name="connsiteX8" fmla="*/ 217059 w 934424"/>
              <a:gd name="connsiteY8" fmla="*/ 659963 h 720450"/>
              <a:gd name="connsiteX9" fmla="*/ 240584 w 934424"/>
              <a:gd name="connsiteY9" fmla="*/ 720450 h 720450"/>
              <a:gd name="connsiteX0" fmla="*/ 240584 w 934424"/>
              <a:gd name="connsiteY0" fmla="*/ 685029 h 685029"/>
              <a:gd name="connsiteX1" fmla="*/ 326980 w 934424"/>
              <a:gd name="connsiteY1" fmla="*/ 648846 h 685029"/>
              <a:gd name="connsiteX2" fmla="*/ 558635 w 934424"/>
              <a:gd name="connsiteY2" fmla="*/ 632942 h 685029"/>
              <a:gd name="connsiteX3" fmla="*/ 874373 w 934424"/>
              <a:gd name="connsiteY3" fmla="*/ 498982 h 685029"/>
              <a:gd name="connsiteX4" fmla="*/ 923019 w 934424"/>
              <a:gd name="connsiteY4" fmla="*/ 254409 h 685029"/>
              <a:gd name="connsiteX5" fmla="*/ 732809 w 934424"/>
              <a:gd name="connsiteY5" fmla="*/ 7624 h 685029"/>
              <a:gd name="connsiteX6" fmla="*/ 194656 w 934424"/>
              <a:gd name="connsiteY6" fmla="*/ 87592 h 685029"/>
              <a:gd name="connsiteX7" fmla="*/ 19602 w 934424"/>
              <a:gd name="connsiteY7" fmla="*/ 267616 h 685029"/>
              <a:gd name="connsiteX8" fmla="*/ 217059 w 934424"/>
              <a:gd name="connsiteY8" fmla="*/ 624542 h 685029"/>
              <a:gd name="connsiteX9" fmla="*/ 240584 w 934424"/>
              <a:gd name="connsiteY9" fmla="*/ 685029 h 685029"/>
              <a:gd name="connsiteX0" fmla="*/ 240584 w 934424"/>
              <a:gd name="connsiteY0" fmla="*/ 687685 h 687685"/>
              <a:gd name="connsiteX1" fmla="*/ 326980 w 934424"/>
              <a:gd name="connsiteY1" fmla="*/ 651502 h 687685"/>
              <a:gd name="connsiteX2" fmla="*/ 558635 w 934424"/>
              <a:gd name="connsiteY2" fmla="*/ 635598 h 687685"/>
              <a:gd name="connsiteX3" fmla="*/ 874373 w 934424"/>
              <a:gd name="connsiteY3" fmla="*/ 501638 h 687685"/>
              <a:gd name="connsiteX4" fmla="*/ 923019 w 934424"/>
              <a:gd name="connsiteY4" fmla="*/ 257065 h 687685"/>
              <a:gd name="connsiteX5" fmla="*/ 732809 w 934424"/>
              <a:gd name="connsiteY5" fmla="*/ 10280 h 687685"/>
              <a:gd name="connsiteX6" fmla="*/ 228697 w 934424"/>
              <a:gd name="connsiteY6" fmla="*/ 75553 h 687685"/>
              <a:gd name="connsiteX7" fmla="*/ 19602 w 934424"/>
              <a:gd name="connsiteY7" fmla="*/ 270272 h 687685"/>
              <a:gd name="connsiteX8" fmla="*/ 217059 w 934424"/>
              <a:gd name="connsiteY8" fmla="*/ 627198 h 687685"/>
              <a:gd name="connsiteX9" fmla="*/ 240584 w 934424"/>
              <a:gd name="connsiteY9" fmla="*/ 687685 h 687685"/>
              <a:gd name="connsiteX0" fmla="*/ 240584 w 930983"/>
              <a:gd name="connsiteY0" fmla="*/ 687685 h 687685"/>
              <a:gd name="connsiteX1" fmla="*/ 326980 w 930983"/>
              <a:gd name="connsiteY1" fmla="*/ 651502 h 687685"/>
              <a:gd name="connsiteX2" fmla="*/ 558635 w 930983"/>
              <a:gd name="connsiteY2" fmla="*/ 635598 h 687685"/>
              <a:gd name="connsiteX3" fmla="*/ 861448 w 930983"/>
              <a:gd name="connsiteY3" fmla="*/ 482219 h 687685"/>
              <a:gd name="connsiteX4" fmla="*/ 923019 w 930983"/>
              <a:gd name="connsiteY4" fmla="*/ 257065 h 687685"/>
              <a:gd name="connsiteX5" fmla="*/ 732809 w 930983"/>
              <a:gd name="connsiteY5" fmla="*/ 10280 h 687685"/>
              <a:gd name="connsiteX6" fmla="*/ 228697 w 930983"/>
              <a:gd name="connsiteY6" fmla="*/ 75553 h 687685"/>
              <a:gd name="connsiteX7" fmla="*/ 19602 w 930983"/>
              <a:gd name="connsiteY7" fmla="*/ 270272 h 687685"/>
              <a:gd name="connsiteX8" fmla="*/ 217059 w 930983"/>
              <a:gd name="connsiteY8" fmla="*/ 627198 h 687685"/>
              <a:gd name="connsiteX9" fmla="*/ 240584 w 930983"/>
              <a:gd name="connsiteY9" fmla="*/ 687685 h 687685"/>
              <a:gd name="connsiteX0" fmla="*/ 240584 w 942621"/>
              <a:gd name="connsiteY0" fmla="*/ 687685 h 687685"/>
              <a:gd name="connsiteX1" fmla="*/ 326980 w 942621"/>
              <a:gd name="connsiteY1" fmla="*/ 651502 h 687685"/>
              <a:gd name="connsiteX2" fmla="*/ 558635 w 942621"/>
              <a:gd name="connsiteY2" fmla="*/ 635598 h 687685"/>
              <a:gd name="connsiteX3" fmla="*/ 895330 w 942621"/>
              <a:gd name="connsiteY3" fmla="*/ 442594 h 687685"/>
              <a:gd name="connsiteX4" fmla="*/ 923019 w 942621"/>
              <a:gd name="connsiteY4" fmla="*/ 257065 h 687685"/>
              <a:gd name="connsiteX5" fmla="*/ 732809 w 942621"/>
              <a:gd name="connsiteY5" fmla="*/ 10280 h 687685"/>
              <a:gd name="connsiteX6" fmla="*/ 228697 w 942621"/>
              <a:gd name="connsiteY6" fmla="*/ 75553 h 687685"/>
              <a:gd name="connsiteX7" fmla="*/ 19602 w 942621"/>
              <a:gd name="connsiteY7" fmla="*/ 270272 h 687685"/>
              <a:gd name="connsiteX8" fmla="*/ 217059 w 942621"/>
              <a:gd name="connsiteY8" fmla="*/ 627198 h 687685"/>
              <a:gd name="connsiteX9" fmla="*/ 240584 w 942621"/>
              <a:gd name="connsiteY9" fmla="*/ 687685 h 687685"/>
              <a:gd name="connsiteX0" fmla="*/ 240584 w 941338"/>
              <a:gd name="connsiteY0" fmla="*/ 687685 h 687685"/>
              <a:gd name="connsiteX1" fmla="*/ 326980 w 941338"/>
              <a:gd name="connsiteY1" fmla="*/ 651502 h 687685"/>
              <a:gd name="connsiteX2" fmla="*/ 583099 w 941338"/>
              <a:gd name="connsiteY2" fmla="*/ 614744 h 687685"/>
              <a:gd name="connsiteX3" fmla="*/ 895330 w 941338"/>
              <a:gd name="connsiteY3" fmla="*/ 442594 h 687685"/>
              <a:gd name="connsiteX4" fmla="*/ 923019 w 941338"/>
              <a:gd name="connsiteY4" fmla="*/ 257065 h 687685"/>
              <a:gd name="connsiteX5" fmla="*/ 732809 w 941338"/>
              <a:gd name="connsiteY5" fmla="*/ 10280 h 687685"/>
              <a:gd name="connsiteX6" fmla="*/ 228697 w 941338"/>
              <a:gd name="connsiteY6" fmla="*/ 75553 h 687685"/>
              <a:gd name="connsiteX7" fmla="*/ 19602 w 941338"/>
              <a:gd name="connsiteY7" fmla="*/ 270272 h 687685"/>
              <a:gd name="connsiteX8" fmla="*/ 217059 w 941338"/>
              <a:gd name="connsiteY8" fmla="*/ 627198 h 687685"/>
              <a:gd name="connsiteX9" fmla="*/ 240584 w 941338"/>
              <a:gd name="connsiteY9" fmla="*/ 687685 h 687685"/>
              <a:gd name="connsiteX0" fmla="*/ 243122 w 943876"/>
              <a:gd name="connsiteY0" fmla="*/ 687685 h 687685"/>
              <a:gd name="connsiteX1" fmla="*/ 329518 w 943876"/>
              <a:gd name="connsiteY1" fmla="*/ 651502 h 687685"/>
              <a:gd name="connsiteX2" fmla="*/ 585637 w 943876"/>
              <a:gd name="connsiteY2" fmla="*/ 614744 h 687685"/>
              <a:gd name="connsiteX3" fmla="*/ 897868 w 943876"/>
              <a:gd name="connsiteY3" fmla="*/ 442594 h 687685"/>
              <a:gd name="connsiteX4" fmla="*/ 925557 w 943876"/>
              <a:gd name="connsiteY4" fmla="*/ 257065 h 687685"/>
              <a:gd name="connsiteX5" fmla="*/ 735347 w 943876"/>
              <a:gd name="connsiteY5" fmla="*/ 10280 h 687685"/>
              <a:gd name="connsiteX6" fmla="*/ 231235 w 943876"/>
              <a:gd name="connsiteY6" fmla="*/ 75553 h 687685"/>
              <a:gd name="connsiteX7" fmla="*/ 22140 w 943876"/>
              <a:gd name="connsiteY7" fmla="*/ 270272 h 687685"/>
              <a:gd name="connsiteX8" fmla="*/ 219597 w 943876"/>
              <a:gd name="connsiteY8" fmla="*/ 627198 h 687685"/>
              <a:gd name="connsiteX9" fmla="*/ 243122 w 943876"/>
              <a:gd name="connsiteY9" fmla="*/ 687685 h 687685"/>
              <a:gd name="connsiteX0" fmla="*/ 270951 w 971705"/>
              <a:gd name="connsiteY0" fmla="*/ 687201 h 687201"/>
              <a:gd name="connsiteX1" fmla="*/ 357347 w 971705"/>
              <a:gd name="connsiteY1" fmla="*/ 651018 h 687201"/>
              <a:gd name="connsiteX2" fmla="*/ 613466 w 971705"/>
              <a:gd name="connsiteY2" fmla="*/ 614260 h 687201"/>
              <a:gd name="connsiteX3" fmla="*/ 925697 w 971705"/>
              <a:gd name="connsiteY3" fmla="*/ 442110 h 687201"/>
              <a:gd name="connsiteX4" fmla="*/ 953386 w 971705"/>
              <a:gd name="connsiteY4" fmla="*/ 256581 h 687201"/>
              <a:gd name="connsiteX5" fmla="*/ 763176 w 971705"/>
              <a:gd name="connsiteY5" fmla="*/ 9796 h 687201"/>
              <a:gd name="connsiteX6" fmla="*/ 259064 w 971705"/>
              <a:gd name="connsiteY6" fmla="*/ 75069 h 687201"/>
              <a:gd name="connsiteX7" fmla="*/ 16950 w 971705"/>
              <a:gd name="connsiteY7" fmla="*/ 313452 h 687201"/>
              <a:gd name="connsiteX8" fmla="*/ 247426 w 971705"/>
              <a:gd name="connsiteY8" fmla="*/ 626714 h 687201"/>
              <a:gd name="connsiteX9" fmla="*/ 270951 w 971705"/>
              <a:gd name="connsiteY9" fmla="*/ 687201 h 687201"/>
              <a:gd name="connsiteX0" fmla="*/ 238078 w 938832"/>
              <a:gd name="connsiteY0" fmla="*/ 686664 h 686664"/>
              <a:gd name="connsiteX1" fmla="*/ 324474 w 938832"/>
              <a:gd name="connsiteY1" fmla="*/ 650481 h 686664"/>
              <a:gd name="connsiteX2" fmla="*/ 580593 w 938832"/>
              <a:gd name="connsiteY2" fmla="*/ 613723 h 686664"/>
              <a:gd name="connsiteX3" fmla="*/ 892824 w 938832"/>
              <a:gd name="connsiteY3" fmla="*/ 441573 h 686664"/>
              <a:gd name="connsiteX4" fmla="*/ 920513 w 938832"/>
              <a:gd name="connsiteY4" fmla="*/ 256044 h 686664"/>
              <a:gd name="connsiteX5" fmla="*/ 730303 w 938832"/>
              <a:gd name="connsiteY5" fmla="*/ 9259 h 686664"/>
              <a:gd name="connsiteX6" fmla="*/ 226191 w 938832"/>
              <a:gd name="connsiteY6" fmla="*/ 74532 h 686664"/>
              <a:gd name="connsiteX7" fmla="*/ 23383 w 938832"/>
              <a:gd name="connsiteY7" fmla="*/ 284183 h 686664"/>
              <a:gd name="connsiteX8" fmla="*/ 214553 w 938832"/>
              <a:gd name="connsiteY8" fmla="*/ 626177 h 686664"/>
              <a:gd name="connsiteX9" fmla="*/ 238078 w 938832"/>
              <a:gd name="connsiteY9" fmla="*/ 686664 h 686664"/>
              <a:gd name="connsiteX0" fmla="*/ 238078 w 940200"/>
              <a:gd name="connsiteY0" fmla="*/ 721245 h 721245"/>
              <a:gd name="connsiteX1" fmla="*/ 324474 w 940200"/>
              <a:gd name="connsiteY1" fmla="*/ 685062 h 721245"/>
              <a:gd name="connsiteX2" fmla="*/ 580593 w 940200"/>
              <a:gd name="connsiteY2" fmla="*/ 648304 h 721245"/>
              <a:gd name="connsiteX3" fmla="*/ 892824 w 940200"/>
              <a:gd name="connsiteY3" fmla="*/ 476154 h 721245"/>
              <a:gd name="connsiteX4" fmla="*/ 920513 w 940200"/>
              <a:gd name="connsiteY4" fmla="*/ 290625 h 721245"/>
              <a:gd name="connsiteX5" fmla="*/ 710990 w 940200"/>
              <a:gd name="connsiteY5" fmla="*/ 6592 h 721245"/>
              <a:gd name="connsiteX6" fmla="*/ 226191 w 940200"/>
              <a:gd name="connsiteY6" fmla="*/ 109113 h 721245"/>
              <a:gd name="connsiteX7" fmla="*/ 23383 w 940200"/>
              <a:gd name="connsiteY7" fmla="*/ 318764 h 721245"/>
              <a:gd name="connsiteX8" fmla="*/ 214553 w 940200"/>
              <a:gd name="connsiteY8" fmla="*/ 660758 h 721245"/>
              <a:gd name="connsiteX9" fmla="*/ 238078 w 940200"/>
              <a:gd name="connsiteY9" fmla="*/ 721245 h 721245"/>
              <a:gd name="connsiteX0" fmla="*/ 238078 w 943536"/>
              <a:gd name="connsiteY0" fmla="*/ 720896 h 720896"/>
              <a:gd name="connsiteX1" fmla="*/ 324474 w 943536"/>
              <a:gd name="connsiteY1" fmla="*/ 684713 h 720896"/>
              <a:gd name="connsiteX2" fmla="*/ 580593 w 943536"/>
              <a:gd name="connsiteY2" fmla="*/ 647955 h 720896"/>
              <a:gd name="connsiteX3" fmla="*/ 892824 w 943536"/>
              <a:gd name="connsiteY3" fmla="*/ 475805 h 720896"/>
              <a:gd name="connsiteX4" fmla="*/ 925324 w 943536"/>
              <a:gd name="connsiteY4" fmla="*/ 283788 h 720896"/>
              <a:gd name="connsiteX5" fmla="*/ 710990 w 943536"/>
              <a:gd name="connsiteY5" fmla="*/ 6243 h 720896"/>
              <a:gd name="connsiteX6" fmla="*/ 226191 w 943536"/>
              <a:gd name="connsiteY6" fmla="*/ 108764 h 720896"/>
              <a:gd name="connsiteX7" fmla="*/ 23383 w 943536"/>
              <a:gd name="connsiteY7" fmla="*/ 318415 h 720896"/>
              <a:gd name="connsiteX8" fmla="*/ 214553 w 943536"/>
              <a:gd name="connsiteY8" fmla="*/ 660409 h 720896"/>
              <a:gd name="connsiteX9" fmla="*/ 238078 w 943536"/>
              <a:gd name="connsiteY9" fmla="*/ 720896 h 720896"/>
              <a:gd name="connsiteX0" fmla="*/ 238078 w 932042"/>
              <a:gd name="connsiteY0" fmla="*/ 720896 h 720896"/>
              <a:gd name="connsiteX1" fmla="*/ 324474 w 932042"/>
              <a:gd name="connsiteY1" fmla="*/ 684713 h 720896"/>
              <a:gd name="connsiteX2" fmla="*/ 580593 w 932042"/>
              <a:gd name="connsiteY2" fmla="*/ 647955 h 720896"/>
              <a:gd name="connsiteX3" fmla="*/ 850829 w 932042"/>
              <a:gd name="connsiteY3" fmla="*/ 489522 h 720896"/>
              <a:gd name="connsiteX4" fmla="*/ 925324 w 932042"/>
              <a:gd name="connsiteY4" fmla="*/ 283788 h 720896"/>
              <a:gd name="connsiteX5" fmla="*/ 710990 w 932042"/>
              <a:gd name="connsiteY5" fmla="*/ 6243 h 720896"/>
              <a:gd name="connsiteX6" fmla="*/ 226191 w 932042"/>
              <a:gd name="connsiteY6" fmla="*/ 108764 h 720896"/>
              <a:gd name="connsiteX7" fmla="*/ 23383 w 932042"/>
              <a:gd name="connsiteY7" fmla="*/ 318415 h 720896"/>
              <a:gd name="connsiteX8" fmla="*/ 214553 w 932042"/>
              <a:gd name="connsiteY8" fmla="*/ 660409 h 720896"/>
              <a:gd name="connsiteX9" fmla="*/ 238078 w 932042"/>
              <a:gd name="connsiteY9" fmla="*/ 720896 h 720896"/>
              <a:gd name="connsiteX0" fmla="*/ 294564 w 988528"/>
              <a:gd name="connsiteY0" fmla="*/ 721257 h 721257"/>
              <a:gd name="connsiteX1" fmla="*/ 380960 w 988528"/>
              <a:gd name="connsiteY1" fmla="*/ 685074 h 721257"/>
              <a:gd name="connsiteX2" fmla="*/ 637079 w 988528"/>
              <a:gd name="connsiteY2" fmla="*/ 648316 h 721257"/>
              <a:gd name="connsiteX3" fmla="*/ 907315 w 988528"/>
              <a:gd name="connsiteY3" fmla="*/ 489883 h 721257"/>
              <a:gd name="connsiteX4" fmla="*/ 981810 w 988528"/>
              <a:gd name="connsiteY4" fmla="*/ 284149 h 721257"/>
              <a:gd name="connsiteX5" fmla="*/ 767476 w 988528"/>
              <a:gd name="connsiteY5" fmla="*/ 6604 h 721257"/>
              <a:gd name="connsiteX6" fmla="*/ 282677 w 988528"/>
              <a:gd name="connsiteY6" fmla="*/ 109125 h 721257"/>
              <a:gd name="connsiteX7" fmla="*/ 14036 w 988528"/>
              <a:gd name="connsiteY7" fmla="*/ 355779 h 721257"/>
              <a:gd name="connsiteX8" fmla="*/ 271039 w 988528"/>
              <a:gd name="connsiteY8" fmla="*/ 660770 h 721257"/>
              <a:gd name="connsiteX9" fmla="*/ 294564 w 988528"/>
              <a:gd name="connsiteY9" fmla="*/ 721257 h 721257"/>
              <a:gd name="connsiteX0" fmla="*/ 308360 w 1002324"/>
              <a:gd name="connsiteY0" fmla="*/ 721378 h 721378"/>
              <a:gd name="connsiteX1" fmla="*/ 394756 w 1002324"/>
              <a:gd name="connsiteY1" fmla="*/ 685195 h 721378"/>
              <a:gd name="connsiteX2" fmla="*/ 650875 w 1002324"/>
              <a:gd name="connsiteY2" fmla="*/ 648437 h 721378"/>
              <a:gd name="connsiteX3" fmla="*/ 921111 w 1002324"/>
              <a:gd name="connsiteY3" fmla="*/ 490004 h 721378"/>
              <a:gd name="connsiteX4" fmla="*/ 995606 w 1002324"/>
              <a:gd name="connsiteY4" fmla="*/ 284270 h 721378"/>
              <a:gd name="connsiteX5" fmla="*/ 781272 w 1002324"/>
              <a:gd name="connsiteY5" fmla="*/ 6725 h 721378"/>
              <a:gd name="connsiteX6" fmla="*/ 296473 w 1002324"/>
              <a:gd name="connsiteY6" fmla="*/ 109246 h 721378"/>
              <a:gd name="connsiteX7" fmla="*/ 12734 w 1002324"/>
              <a:gd name="connsiteY7" fmla="*/ 367519 h 721378"/>
              <a:gd name="connsiteX8" fmla="*/ 284835 w 1002324"/>
              <a:gd name="connsiteY8" fmla="*/ 660891 h 721378"/>
              <a:gd name="connsiteX9" fmla="*/ 308360 w 1002324"/>
              <a:gd name="connsiteY9" fmla="*/ 721378 h 721378"/>
              <a:gd name="connsiteX0" fmla="*/ 308360 w 1001714"/>
              <a:gd name="connsiteY0" fmla="*/ 721378 h 721378"/>
              <a:gd name="connsiteX1" fmla="*/ 394756 w 1001714"/>
              <a:gd name="connsiteY1" fmla="*/ 685195 h 721378"/>
              <a:gd name="connsiteX2" fmla="*/ 650875 w 1001714"/>
              <a:gd name="connsiteY2" fmla="*/ 648437 h 721378"/>
              <a:gd name="connsiteX3" fmla="*/ 917242 w 1001714"/>
              <a:gd name="connsiteY3" fmla="*/ 475683 h 721378"/>
              <a:gd name="connsiteX4" fmla="*/ 995606 w 1001714"/>
              <a:gd name="connsiteY4" fmla="*/ 284270 h 721378"/>
              <a:gd name="connsiteX5" fmla="*/ 781272 w 1001714"/>
              <a:gd name="connsiteY5" fmla="*/ 6725 h 721378"/>
              <a:gd name="connsiteX6" fmla="*/ 296473 w 1001714"/>
              <a:gd name="connsiteY6" fmla="*/ 109246 h 721378"/>
              <a:gd name="connsiteX7" fmla="*/ 12734 w 1001714"/>
              <a:gd name="connsiteY7" fmla="*/ 367519 h 721378"/>
              <a:gd name="connsiteX8" fmla="*/ 284835 w 1001714"/>
              <a:gd name="connsiteY8" fmla="*/ 660891 h 721378"/>
              <a:gd name="connsiteX9" fmla="*/ 308360 w 1001714"/>
              <a:gd name="connsiteY9" fmla="*/ 721378 h 721378"/>
              <a:gd name="connsiteX0" fmla="*/ 308360 w 1001852"/>
              <a:gd name="connsiteY0" fmla="*/ 721378 h 721378"/>
              <a:gd name="connsiteX1" fmla="*/ 394756 w 1001852"/>
              <a:gd name="connsiteY1" fmla="*/ 685195 h 721378"/>
              <a:gd name="connsiteX2" fmla="*/ 641147 w 1001852"/>
              <a:gd name="connsiteY2" fmla="*/ 639079 h 721378"/>
              <a:gd name="connsiteX3" fmla="*/ 917242 w 1001852"/>
              <a:gd name="connsiteY3" fmla="*/ 475683 h 721378"/>
              <a:gd name="connsiteX4" fmla="*/ 995606 w 1001852"/>
              <a:gd name="connsiteY4" fmla="*/ 284270 h 721378"/>
              <a:gd name="connsiteX5" fmla="*/ 781272 w 1001852"/>
              <a:gd name="connsiteY5" fmla="*/ 6725 h 721378"/>
              <a:gd name="connsiteX6" fmla="*/ 296473 w 1001852"/>
              <a:gd name="connsiteY6" fmla="*/ 109246 h 721378"/>
              <a:gd name="connsiteX7" fmla="*/ 12734 w 1001852"/>
              <a:gd name="connsiteY7" fmla="*/ 367519 h 721378"/>
              <a:gd name="connsiteX8" fmla="*/ 284835 w 1001852"/>
              <a:gd name="connsiteY8" fmla="*/ 660891 h 721378"/>
              <a:gd name="connsiteX9" fmla="*/ 308360 w 1001852"/>
              <a:gd name="connsiteY9" fmla="*/ 721378 h 721378"/>
              <a:gd name="connsiteX0" fmla="*/ 308360 w 1001852"/>
              <a:gd name="connsiteY0" fmla="*/ 719754 h 719754"/>
              <a:gd name="connsiteX1" fmla="*/ 394756 w 1001852"/>
              <a:gd name="connsiteY1" fmla="*/ 683571 h 719754"/>
              <a:gd name="connsiteX2" fmla="*/ 641147 w 1001852"/>
              <a:gd name="connsiteY2" fmla="*/ 637455 h 719754"/>
              <a:gd name="connsiteX3" fmla="*/ 917242 w 1001852"/>
              <a:gd name="connsiteY3" fmla="*/ 474059 h 719754"/>
              <a:gd name="connsiteX4" fmla="*/ 995606 w 1001852"/>
              <a:gd name="connsiteY4" fmla="*/ 282646 h 719754"/>
              <a:gd name="connsiteX5" fmla="*/ 781272 w 1001852"/>
              <a:gd name="connsiteY5" fmla="*/ 5101 h 719754"/>
              <a:gd name="connsiteX6" fmla="*/ 311517 w 1001852"/>
              <a:gd name="connsiteY6" fmla="*/ 122448 h 719754"/>
              <a:gd name="connsiteX7" fmla="*/ 12734 w 1001852"/>
              <a:gd name="connsiteY7" fmla="*/ 365895 h 719754"/>
              <a:gd name="connsiteX8" fmla="*/ 284835 w 1001852"/>
              <a:gd name="connsiteY8" fmla="*/ 659267 h 719754"/>
              <a:gd name="connsiteX9" fmla="*/ 308360 w 1001852"/>
              <a:gd name="connsiteY9" fmla="*/ 719754 h 719754"/>
              <a:gd name="connsiteX0" fmla="*/ 304337 w 997829"/>
              <a:gd name="connsiteY0" fmla="*/ 719754 h 719754"/>
              <a:gd name="connsiteX1" fmla="*/ 390733 w 997829"/>
              <a:gd name="connsiteY1" fmla="*/ 683571 h 719754"/>
              <a:gd name="connsiteX2" fmla="*/ 637124 w 997829"/>
              <a:gd name="connsiteY2" fmla="*/ 637455 h 719754"/>
              <a:gd name="connsiteX3" fmla="*/ 913219 w 997829"/>
              <a:gd name="connsiteY3" fmla="*/ 474059 h 719754"/>
              <a:gd name="connsiteX4" fmla="*/ 991583 w 997829"/>
              <a:gd name="connsiteY4" fmla="*/ 282646 h 719754"/>
              <a:gd name="connsiteX5" fmla="*/ 777249 w 997829"/>
              <a:gd name="connsiteY5" fmla="*/ 5101 h 719754"/>
              <a:gd name="connsiteX6" fmla="*/ 307494 w 997829"/>
              <a:gd name="connsiteY6" fmla="*/ 122448 h 719754"/>
              <a:gd name="connsiteX7" fmla="*/ 8711 w 997829"/>
              <a:gd name="connsiteY7" fmla="*/ 365895 h 719754"/>
              <a:gd name="connsiteX8" fmla="*/ 280812 w 997829"/>
              <a:gd name="connsiteY8" fmla="*/ 659267 h 719754"/>
              <a:gd name="connsiteX9" fmla="*/ 304337 w 997829"/>
              <a:gd name="connsiteY9" fmla="*/ 719754 h 719754"/>
              <a:gd name="connsiteX0" fmla="*/ 304337 w 1000140"/>
              <a:gd name="connsiteY0" fmla="*/ 719754 h 719754"/>
              <a:gd name="connsiteX1" fmla="*/ 390733 w 1000140"/>
              <a:gd name="connsiteY1" fmla="*/ 683571 h 719754"/>
              <a:gd name="connsiteX2" fmla="*/ 637124 w 1000140"/>
              <a:gd name="connsiteY2" fmla="*/ 637455 h 719754"/>
              <a:gd name="connsiteX3" fmla="*/ 926023 w 1000140"/>
              <a:gd name="connsiteY3" fmla="*/ 465382 h 719754"/>
              <a:gd name="connsiteX4" fmla="*/ 991583 w 1000140"/>
              <a:gd name="connsiteY4" fmla="*/ 282646 h 719754"/>
              <a:gd name="connsiteX5" fmla="*/ 777249 w 1000140"/>
              <a:gd name="connsiteY5" fmla="*/ 5101 h 719754"/>
              <a:gd name="connsiteX6" fmla="*/ 307494 w 1000140"/>
              <a:gd name="connsiteY6" fmla="*/ 122448 h 719754"/>
              <a:gd name="connsiteX7" fmla="*/ 8711 w 1000140"/>
              <a:gd name="connsiteY7" fmla="*/ 365895 h 719754"/>
              <a:gd name="connsiteX8" fmla="*/ 280812 w 1000140"/>
              <a:gd name="connsiteY8" fmla="*/ 659267 h 719754"/>
              <a:gd name="connsiteX9" fmla="*/ 304337 w 1000140"/>
              <a:gd name="connsiteY9" fmla="*/ 719754 h 719754"/>
              <a:gd name="connsiteX0" fmla="*/ 304337 w 1000232"/>
              <a:gd name="connsiteY0" fmla="*/ 719754 h 719754"/>
              <a:gd name="connsiteX1" fmla="*/ 390733 w 1000232"/>
              <a:gd name="connsiteY1" fmla="*/ 683571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1000232"/>
              <a:gd name="connsiteY0" fmla="*/ 719754 h 719754"/>
              <a:gd name="connsiteX1" fmla="*/ 399952 w 1000232"/>
              <a:gd name="connsiteY1" fmla="*/ 666587 h 719754"/>
              <a:gd name="connsiteX2" fmla="*/ 632822 w 1000232"/>
              <a:gd name="connsiteY2" fmla="*/ 627487 h 719754"/>
              <a:gd name="connsiteX3" fmla="*/ 926023 w 1000232"/>
              <a:gd name="connsiteY3" fmla="*/ 465382 h 719754"/>
              <a:gd name="connsiteX4" fmla="*/ 991583 w 1000232"/>
              <a:gd name="connsiteY4" fmla="*/ 282646 h 719754"/>
              <a:gd name="connsiteX5" fmla="*/ 777249 w 1000232"/>
              <a:gd name="connsiteY5" fmla="*/ 5101 h 719754"/>
              <a:gd name="connsiteX6" fmla="*/ 307494 w 1000232"/>
              <a:gd name="connsiteY6" fmla="*/ 122448 h 719754"/>
              <a:gd name="connsiteX7" fmla="*/ 8711 w 1000232"/>
              <a:gd name="connsiteY7" fmla="*/ 365895 h 719754"/>
              <a:gd name="connsiteX8" fmla="*/ 280812 w 1000232"/>
              <a:gd name="connsiteY8" fmla="*/ 659267 h 719754"/>
              <a:gd name="connsiteX9" fmla="*/ 304337 w 1000232"/>
              <a:gd name="connsiteY9" fmla="*/ 719754 h 719754"/>
              <a:gd name="connsiteX0" fmla="*/ 304337 w 991570"/>
              <a:gd name="connsiteY0" fmla="*/ 718638 h 718638"/>
              <a:gd name="connsiteX1" fmla="*/ 399952 w 991570"/>
              <a:gd name="connsiteY1" fmla="*/ 665471 h 718638"/>
              <a:gd name="connsiteX2" fmla="*/ 632822 w 991570"/>
              <a:gd name="connsiteY2" fmla="*/ 626371 h 718638"/>
              <a:gd name="connsiteX3" fmla="*/ 926023 w 991570"/>
              <a:gd name="connsiteY3" fmla="*/ 464266 h 718638"/>
              <a:gd name="connsiteX4" fmla="*/ 981545 w 991570"/>
              <a:gd name="connsiteY4" fmla="*/ 258272 h 718638"/>
              <a:gd name="connsiteX5" fmla="*/ 777249 w 991570"/>
              <a:gd name="connsiteY5" fmla="*/ 3985 h 718638"/>
              <a:gd name="connsiteX6" fmla="*/ 307494 w 991570"/>
              <a:gd name="connsiteY6" fmla="*/ 121332 h 718638"/>
              <a:gd name="connsiteX7" fmla="*/ 8711 w 991570"/>
              <a:gd name="connsiteY7" fmla="*/ 364779 h 718638"/>
              <a:gd name="connsiteX8" fmla="*/ 280812 w 991570"/>
              <a:gd name="connsiteY8" fmla="*/ 658151 h 718638"/>
              <a:gd name="connsiteX9" fmla="*/ 304337 w 991570"/>
              <a:gd name="connsiteY9" fmla="*/ 718638 h 718638"/>
              <a:gd name="connsiteX0" fmla="*/ 304337 w 992211"/>
              <a:gd name="connsiteY0" fmla="*/ 718638 h 718638"/>
              <a:gd name="connsiteX1" fmla="*/ 399952 w 992211"/>
              <a:gd name="connsiteY1" fmla="*/ 665471 h 718638"/>
              <a:gd name="connsiteX2" fmla="*/ 632822 w 992211"/>
              <a:gd name="connsiteY2" fmla="*/ 626371 h 718638"/>
              <a:gd name="connsiteX3" fmla="*/ 928468 w 992211"/>
              <a:gd name="connsiteY3" fmla="*/ 445968 h 718638"/>
              <a:gd name="connsiteX4" fmla="*/ 981545 w 992211"/>
              <a:gd name="connsiteY4" fmla="*/ 258272 h 718638"/>
              <a:gd name="connsiteX5" fmla="*/ 777249 w 992211"/>
              <a:gd name="connsiteY5" fmla="*/ 3985 h 718638"/>
              <a:gd name="connsiteX6" fmla="*/ 307494 w 992211"/>
              <a:gd name="connsiteY6" fmla="*/ 121332 h 718638"/>
              <a:gd name="connsiteX7" fmla="*/ 8711 w 992211"/>
              <a:gd name="connsiteY7" fmla="*/ 364779 h 718638"/>
              <a:gd name="connsiteX8" fmla="*/ 280812 w 992211"/>
              <a:gd name="connsiteY8" fmla="*/ 658151 h 718638"/>
              <a:gd name="connsiteX9" fmla="*/ 304337 w 992211"/>
              <a:gd name="connsiteY9" fmla="*/ 718638 h 718638"/>
              <a:gd name="connsiteX0" fmla="*/ 304337 w 993655"/>
              <a:gd name="connsiteY0" fmla="*/ 717746 h 717746"/>
              <a:gd name="connsiteX1" fmla="*/ 399952 w 993655"/>
              <a:gd name="connsiteY1" fmla="*/ 664579 h 717746"/>
              <a:gd name="connsiteX2" fmla="*/ 632822 w 993655"/>
              <a:gd name="connsiteY2" fmla="*/ 625479 h 717746"/>
              <a:gd name="connsiteX3" fmla="*/ 928468 w 993655"/>
              <a:gd name="connsiteY3" fmla="*/ 445076 h 717746"/>
              <a:gd name="connsiteX4" fmla="*/ 983273 w 993655"/>
              <a:gd name="connsiteY4" fmla="*/ 237421 h 717746"/>
              <a:gd name="connsiteX5" fmla="*/ 777249 w 993655"/>
              <a:gd name="connsiteY5" fmla="*/ 3093 h 717746"/>
              <a:gd name="connsiteX6" fmla="*/ 307494 w 993655"/>
              <a:gd name="connsiteY6" fmla="*/ 120440 h 717746"/>
              <a:gd name="connsiteX7" fmla="*/ 8711 w 993655"/>
              <a:gd name="connsiteY7" fmla="*/ 363887 h 717746"/>
              <a:gd name="connsiteX8" fmla="*/ 280812 w 993655"/>
              <a:gd name="connsiteY8" fmla="*/ 657259 h 717746"/>
              <a:gd name="connsiteX9" fmla="*/ 304337 w 993655"/>
              <a:gd name="connsiteY9" fmla="*/ 717746 h 717746"/>
              <a:gd name="connsiteX0" fmla="*/ 304337 w 991662"/>
              <a:gd name="connsiteY0" fmla="*/ 717746 h 717746"/>
              <a:gd name="connsiteX1" fmla="*/ 399952 w 991662"/>
              <a:gd name="connsiteY1" fmla="*/ 664579 h 717746"/>
              <a:gd name="connsiteX2" fmla="*/ 632822 w 991662"/>
              <a:gd name="connsiteY2" fmla="*/ 625479 h 717746"/>
              <a:gd name="connsiteX3" fmla="*/ 928468 w 991662"/>
              <a:gd name="connsiteY3" fmla="*/ 445076 h 717746"/>
              <a:gd name="connsiteX4" fmla="*/ 983273 w 991662"/>
              <a:gd name="connsiteY4" fmla="*/ 237421 h 717746"/>
              <a:gd name="connsiteX5" fmla="*/ 777249 w 991662"/>
              <a:gd name="connsiteY5" fmla="*/ 3093 h 717746"/>
              <a:gd name="connsiteX6" fmla="*/ 307494 w 991662"/>
              <a:gd name="connsiteY6" fmla="*/ 120440 h 717746"/>
              <a:gd name="connsiteX7" fmla="*/ 8711 w 991662"/>
              <a:gd name="connsiteY7" fmla="*/ 363887 h 717746"/>
              <a:gd name="connsiteX8" fmla="*/ 280812 w 991662"/>
              <a:gd name="connsiteY8" fmla="*/ 657259 h 717746"/>
              <a:gd name="connsiteX9" fmla="*/ 304337 w 991662"/>
              <a:gd name="connsiteY9" fmla="*/ 717746 h 717746"/>
              <a:gd name="connsiteX0" fmla="*/ 304337 w 989471"/>
              <a:gd name="connsiteY0" fmla="*/ 717746 h 717746"/>
              <a:gd name="connsiteX1" fmla="*/ 399952 w 989471"/>
              <a:gd name="connsiteY1" fmla="*/ 664579 h 717746"/>
              <a:gd name="connsiteX2" fmla="*/ 632822 w 989471"/>
              <a:gd name="connsiteY2" fmla="*/ 625479 h 717746"/>
              <a:gd name="connsiteX3" fmla="*/ 916010 w 989471"/>
              <a:gd name="connsiteY3" fmla="*/ 449761 h 717746"/>
              <a:gd name="connsiteX4" fmla="*/ 983273 w 989471"/>
              <a:gd name="connsiteY4" fmla="*/ 237421 h 717746"/>
              <a:gd name="connsiteX5" fmla="*/ 777249 w 989471"/>
              <a:gd name="connsiteY5" fmla="*/ 3093 h 717746"/>
              <a:gd name="connsiteX6" fmla="*/ 307494 w 989471"/>
              <a:gd name="connsiteY6" fmla="*/ 120440 h 717746"/>
              <a:gd name="connsiteX7" fmla="*/ 8711 w 989471"/>
              <a:gd name="connsiteY7" fmla="*/ 363887 h 717746"/>
              <a:gd name="connsiteX8" fmla="*/ 280812 w 989471"/>
              <a:gd name="connsiteY8" fmla="*/ 657259 h 717746"/>
              <a:gd name="connsiteX9" fmla="*/ 304337 w 989471"/>
              <a:gd name="connsiteY9" fmla="*/ 717746 h 717746"/>
              <a:gd name="connsiteX0" fmla="*/ 304337 w 989471"/>
              <a:gd name="connsiteY0" fmla="*/ 716680 h 716680"/>
              <a:gd name="connsiteX1" fmla="*/ 399952 w 989471"/>
              <a:gd name="connsiteY1" fmla="*/ 663513 h 716680"/>
              <a:gd name="connsiteX2" fmla="*/ 632822 w 989471"/>
              <a:gd name="connsiteY2" fmla="*/ 624413 h 716680"/>
              <a:gd name="connsiteX3" fmla="*/ 916010 w 989471"/>
              <a:gd name="connsiteY3" fmla="*/ 448695 h 716680"/>
              <a:gd name="connsiteX4" fmla="*/ 983273 w 989471"/>
              <a:gd name="connsiteY4" fmla="*/ 236355 h 716680"/>
              <a:gd name="connsiteX5" fmla="*/ 777249 w 989471"/>
              <a:gd name="connsiteY5" fmla="*/ 2027 h 716680"/>
              <a:gd name="connsiteX6" fmla="*/ 314664 w 989471"/>
              <a:gd name="connsiteY6" fmla="*/ 135987 h 716680"/>
              <a:gd name="connsiteX7" fmla="*/ 8711 w 989471"/>
              <a:gd name="connsiteY7" fmla="*/ 362821 h 716680"/>
              <a:gd name="connsiteX8" fmla="*/ 280812 w 989471"/>
              <a:gd name="connsiteY8" fmla="*/ 656193 h 716680"/>
              <a:gd name="connsiteX9" fmla="*/ 304337 w 989471"/>
              <a:gd name="connsiteY9" fmla="*/ 716680 h 716680"/>
              <a:gd name="connsiteX0" fmla="*/ 292743 w 977877"/>
              <a:gd name="connsiteY0" fmla="*/ 716666 h 716666"/>
              <a:gd name="connsiteX1" fmla="*/ 388358 w 977877"/>
              <a:gd name="connsiteY1" fmla="*/ 663499 h 716666"/>
              <a:gd name="connsiteX2" fmla="*/ 621228 w 977877"/>
              <a:gd name="connsiteY2" fmla="*/ 624399 h 716666"/>
              <a:gd name="connsiteX3" fmla="*/ 904416 w 977877"/>
              <a:gd name="connsiteY3" fmla="*/ 448681 h 716666"/>
              <a:gd name="connsiteX4" fmla="*/ 971679 w 977877"/>
              <a:gd name="connsiteY4" fmla="*/ 236341 h 716666"/>
              <a:gd name="connsiteX5" fmla="*/ 765655 w 977877"/>
              <a:gd name="connsiteY5" fmla="*/ 2013 h 716666"/>
              <a:gd name="connsiteX6" fmla="*/ 303070 w 977877"/>
              <a:gd name="connsiteY6" fmla="*/ 135973 h 716666"/>
              <a:gd name="connsiteX7" fmla="*/ 9575 w 977877"/>
              <a:gd name="connsiteY7" fmla="*/ 358122 h 716666"/>
              <a:gd name="connsiteX8" fmla="*/ 269218 w 977877"/>
              <a:gd name="connsiteY8" fmla="*/ 656179 h 716666"/>
              <a:gd name="connsiteX9" fmla="*/ 292743 w 977877"/>
              <a:gd name="connsiteY9" fmla="*/ 716666 h 716666"/>
              <a:gd name="connsiteX0" fmla="*/ 292743 w 977482"/>
              <a:gd name="connsiteY0" fmla="*/ 701983 h 701983"/>
              <a:gd name="connsiteX1" fmla="*/ 388358 w 977482"/>
              <a:gd name="connsiteY1" fmla="*/ 648816 h 701983"/>
              <a:gd name="connsiteX2" fmla="*/ 621228 w 977482"/>
              <a:gd name="connsiteY2" fmla="*/ 609716 h 701983"/>
              <a:gd name="connsiteX3" fmla="*/ 904416 w 977482"/>
              <a:gd name="connsiteY3" fmla="*/ 433998 h 701983"/>
              <a:gd name="connsiteX4" fmla="*/ 971679 w 977482"/>
              <a:gd name="connsiteY4" fmla="*/ 221658 h 701983"/>
              <a:gd name="connsiteX5" fmla="*/ 772108 w 977482"/>
              <a:gd name="connsiteY5" fmla="*/ 2282 h 701983"/>
              <a:gd name="connsiteX6" fmla="*/ 303070 w 977482"/>
              <a:gd name="connsiteY6" fmla="*/ 121290 h 701983"/>
              <a:gd name="connsiteX7" fmla="*/ 9575 w 977482"/>
              <a:gd name="connsiteY7" fmla="*/ 343439 h 701983"/>
              <a:gd name="connsiteX8" fmla="*/ 269218 w 977482"/>
              <a:gd name="connsiteY8" fmla="*/ 641496 h 701983"/>
              <a:gd name="connsiteX9" fmla="*/ 292743 w 977482"/>
              <a:gd name="connsiteY9" fmla="*/ 701983 h 701983"/>
              <a:gd name="connsiteX0" fmla="*/ 292743 w 973570"/>
              <a:gd name="connsiteY0" fmla="*/ 701983 h 701983"/>
              <a:gd name="connsiteX1" fmla="*/ 388358 w 973570"/>
              <a:gd name="connsiteY1" fmla="*/ 648816 h 701983"/>
              <a:gd name="connsiteX2" fmla="*/ 621228 w 973570"/>
              <a:gd name="connsiteY2" fmla="*/ 609716 h 701983"/>
              <a:gd name="connsiteX3" fmla="*/ 862937 w 973570"/>
              <a:gd name="connsiteY3" fmla="*/ 454570 h 701983"/>
              <a:gd name="connsiteX4" fmla="*/ 971679 w 973570"/>
              <a:gd name="connsiteY4" fmla="*/ 221658 h 701983"/>
              <a:gd name="connsiteX5" fmla="*/ 772108 w 973570"/>
              <a:gd name="connsiteY5" fmla="*/ 2282 h 701983"/>
              <a:gd name="connsiteX6" fmla="*/ 303070 w 973570"/>
              <a:gd name="connsiteY6" fmla="*/ 121290 h 701983"/>
              <a:gd name="connsiteX7" fmla="*/ 9575 w 973570"/>
              <a:gd name="connsiteY7" fmla="*/ 343439 h 701983"/>
              <a:gd name="connsiteX8" fmla="*/ 269218 w 973570"/>
              <a:gd name="connsiteY8" fmla="*/ 641496 h 701983"/>
              <a:gd name="connsiteX9" fmla="*/ 292743 w 973570"/>
              <a:gd name="connsiteY9" fmla="*/ 701983 h 701983"/>
              <a:gd name="connsiteX0" fmla="*/ 292743 w 952057"/>
              <a:gd name="connsiteY0" fmla="*/ 702570 h 702570"/>
              <a:gd name="connsiteX1" fmla="*/ 388358 w 952057"/>
              <a:gd name="connsiteY1" fmla="*/ 649403 h 702570"/>
              <a:gd name="connsiteX2" fmla="*/ 621228 w 952057"/>
              <a:gd name="connsiteY2" fmla="*/ 610303 h 702570"/>
              <a:gd name="connsiteX3" fmla="*/ 862937 w 952057"/>
              <a:gd name="connsiteY3" fmla="*/ 455157 h 702570"/>
              <a:gd name="connsiteX4" fmla="*/ 949171 w 952057"/>
              <a:gd name="connsiteY4" fmla="*/ 237080 h 702570"/>
              <a:gd name="connsiteX5" fmla="*/ 772108 w 952057"/>
              <a:gd name="connsiteY5" fmla="*/ 2869 h 702570"/>
              <a:gd name="connsiteX6" fmla="*/ 303070 w 952057"/>
              <a:gd name="connsiteY6" fmla="*/ 121877 h 702570"/>
              <a:gd name="connsiteX7" fmla="*/ 9575 w 952057"/>
              <a:gd name="connsiteY7" fmla="*/ 344026 h 702570"/>
              <a:gd name="connsiteX8" fmla="*/ 269218 w 952057"/>
              <a:gd name="connsiteY8" fmla="*/ 642083 h 702570"/>
              <a:gd name="connsiteX9" fmla="*/ 292743 w 952057"/>
              <a:gd name="connsiteY9" fmla="*/ 702570 h 702570"/>
              <a:gd name="connsiteX0" fmla="*/ 292743 w 952870"/>
              <a:gd name="connsiteY0" fmla="*/ 681136 h 681136"/>
              <a:gd name="connsiteX1" fmla="*/ 388358 w 952870"/>
              <a:gd name="connsiteY1" fmla="*/ 627969 h 681136"/>
              <a:gd name="connsiteX2" fmla="*/ 621228 w 952870"/>
              <a:gd name="connsiteY2" fmla="*/ 588869 h 681136"/>
              <a:gd name="connsiteX3" fmla="*/ 862937 w 952870"/>
              <a:gd name="connsiteY3" fmla="*/ 433723 h 681136"/>
              <a:gd name="connsiteX4" fmla="*/ 949171 w 952870"/>
              <a:gd name="connsiteY4" fmla="*/ 215646 h 681136"/>
              <a:gd name="connsiteX5" fmla="*/ 756078 w 952870"/>
              <a:gd name="connsiteY5" fmla="*/ 3530 h 681136"/>
              <a:gd name="connsiteX6" fmla="*/ 303070 w 952870"/>
              <a:gd name="connsiteY6" fmla="*/ 100443 h 681136"/>
              <a:gd name="connsiteX7" fmla="*/ 9575 w 952870"/>
              <a:gd name="connsiteY7" fmla="*/ 322592 h 681136"/>
              <a:gd name="connsiteX8" fmla="*/ 269218 w 952870"/>
              <a:gd name="connsiteY8" fmla="*/ 620649 h 681136"/>
              <a:gd name="connsiteX9" fmla="*/ 292743 w 952870"/>
              <a:gd name="connsiteY9" fmla="*/ 681136 h 68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870" h="681136">
                <a:moveTo>
                  <a:pt x="292743" y="681136"/>
                </a:moveTo>
                <a:cubicBezTo>
                  <a:pt x="301279" y="680371"/>
                  <a:pt x="333611" y="643347"/>
                  <a:pt x="388358" y="627969"/>
                </a:cubicBezTo>
                <a:cubicBezTo>
                  <a:pt x="443105" y="612591"/>
                  <a:pt x="542132" y="621243"/>
                  <a:pt x="621228" y="588869"/>
                </a:cubicBezTo>
                <a:cubicBezTo>
                  <a:pt x="700325" y="556495"/>
                  <a:pt x="808280" y="495927"/>
                  <a:pt x="862937" y="433723"/>
                </a:cubicBezTo>
                <a:cubicBezTo>
                  <a:pt x="917594" y="371519"/>
                  <a:pt x="966981" y="287345"/>
                  <a:pt x="949171" y="215646"/>
                </a:cubicBezTo>
                <a:cubicBezTo>
                  <a:pt x="931361" y="143947"/>
                  <a:pt x="863762" y="22731"/>
                  <a:pt x="756078" y="3530"/>
                </a:cubicBezTo>
                <a:cubicBezTo>
                  <a:pt x="648395" y="-15671"/>
                  <a:pt x="427487" y="47266"/>
                  <a:pt x="303070" y="100443"/>
                </a:cubicBezTo>
                <a:cubicBezTo>
                  <a:pt x="178653" y="153620"/>
                  <a:pt x="40905" y="225818"/>
                  <a:pt x="9575" y="322592"/>
                </a:cubicBezTo>
                <a:cubicBezTo>
                  <a:pt x="-27955" y="449595"/>
                  <a:pt x="42058" y="578651"/>
                  <a:pt x="269218" y="620649"/>
                </a:cubicBezTo>
                <a:cubicBezTo>
                  <a:pt x="296989" y="634107"/>
                  <a:pt x="292743" y="681136"/>
                  <a:pt x="292743" y="681136"/>
                </a:cubicBezTo>
                <a:close/>
              </a:path>
            </a:pathLst>
          </a:custGeom>
          <a:noFill/>
          <a:ln w="19050" cap="flat">
            <a:solidFill>
              <a:schemeClr val="tx1"/>
            </a:solidFill>
            <a:prstDash val="solid"/>
            <a:miter/>
          </a:ln>
        </p:spPr>
        <p:txBody>
          <a:bodyPr rtlCol="0" anchor="ctr"/>
          <a:lstStyle/>
          <a:p>
            <a:endParaRPr lang="en-US">
              <a:solidFill>
                <a:srgbClr val="000000"/>
              </a:solidFill>
            </a:endParaRPr>
          </a:p>
        </p:txBody>
      </p:sp>
      <p:sp>
        <p:nvSpPr>
          <p:cNvPr id="2" name="Title 1">
            <a:extLst>
              <a:ext uri="{FF2B5EF4-FFF2-40B4-BE49-F238E27FC236}">
                <a16:creationId xmlns:a16="http://schemas.microsoft.com/office/drawing/2014/main" id="{110BED42-10D0-CB75-47CB-C53002815D61}"/>
              </a:ext>
            </a:extLst>
          </p:cNvPr>
          <p:cNvSpPr>
            <a:spLocks noGrp="1"/>
          </p:cNvSpPr>
          <p:nvPr>
            <p:ph type="ctrTitle"/>
          </p:nvPr>
        </p:nvSpPr>
        <p:spPr>
          <a:xfrm>
            <a:off x="6464401" y="1484737"/>
            <a:ext cx="4604438" cy="2446938"/>
          </a:xfrm>
        </p:spPr>
        <p:txBody>
          <a:bodyPr anchor="ctr">
            <a:normAutofit/>
          </a:bodyPr>
          <a:lstStyle/>
          <a:p>
            <a:r>
              <a:rPr lang="en-US" err="1"/>
              <a:t>Hilfe</a:t>
            </a:r>
            <a:r>
              <a:rPr lang="en-US"/>
              <a:t> für das </a:t>
            </a:r>
            <a:r>
              <a:rPr lang="en-US" err="1"/>
              <a:t>bewerten</a:t>
            </a:r>
            <a:r>
              <a:rPr lang="en-US"/>
              <a:t> von </a:t>
            </a:r>
            <a:r>
              <a:rPr lang="en-US" err="1"/>
              <a:t>Schülertexten</a:t>
            </a:r>
            <a:endParaRPr lang="en-AT"/>
          </a:p>
        </p:txBody>
      </p:sp>
      <p:sp>
        <p:nvSpPr>
          <p:cNvPr id="28" name="Freeform: Shape 27">
            <a:extLst>
              <a:ext uri="{FF2B5EF4-FFF2-40B4-BE49-F238E27FC236}">
                <a16:creationId xmlns:a16="http://schemas.microsoft.com/office/drawing/2014/main" id="{FBB030FC-8E19-44AB-80DB-FFFB62D49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3744" flipH="1">
            <a:off x="7513112" y="4213963"/>
            <a:ext cx="3819554" cy="1773710"/>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09459DE-CB78-4B7B-AEFE-A19FFB652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3744" flipH="1">
            <a:off x="7572639" y="4258305"/>
            <a:ext cx="3819554" cy="1773710"/>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47D6B62C-3A40-4CCC-DB17-0FAC07D18704}"/>
              </a:ext>
            </a:extLst>
          </p:cNvPr>
          <p:cNvSpPr>
            <a:spLocks noGrp="1"/>
          </p:cNvSpPr>
          <p:nvPr>
            <p:ph type="subTitle" idx="1"/>
          </p:nvPr>
        </p:nvSpPr>
        <p:spPr>
          <a:xfrm>
            <a:off x="7756154" y="4566738"/>
            <a:ext cx="3370950" cy="1049259"/>
          </a:xfrm>
        </p:spPr>
        <p:txBody>
          <a:bodyPr anchor="ctr">
            <a:normAutofit/>
          </a:bodyPr>
          <a:lstStyle/>
          <a:p>
            <a:pPr algn="ctr"/>
            <a:r>
              <a:rPr lang="en-US" dirty="0" err="1"/>
              <a:t>Mit</a:t>
            </a:r>
            <a:r>
              <a:rPr lang="en-US" dirty="0"/>
              <a:t> </a:t>
            </a:r>
            <a:r>
              <a:rPr lang="en-US" dirty="0" err="1"/>
              <a:t>Vorsicht</a:t>
            </a:r>
            <a:r>
              <a:rPr lang="en-US" dirty="0"/>
              <a:t>! </a:t>
            </a:r>
            <a:endParaRPr lang="en-AT"/>
          </a:p>
        </p:txBody>
      </p:sp>
      <p:pic>
        <p:nvPicPr>
          <p:cNvPr id="8" name="Picture 7" descr="A screenshot of a computer&#10;&#10;Description automatically generated">
            <a:extLst>
              <a:ext uri="{FF2B5EF4-FFF2-40B4-BE49-F238E27FC236}">
                <a16:creationId xmlns:a16="http://schemas.microsoft.com/office/drawing/2014/main" id="{6447C013-BC8A-F242-A13C-A443A84B412E}"/>
              </a:ext>
            </a:extLst>
          </p:cNvPr>
          <p:cNvPicPr>
            <a:picLocks noChangeAspect="1"/>
          </p:cNvPicPr>
          <p:nvPr/>
        </p:nvPicPr>
        <p:blipFill>
          <a:blip r:embed="rId2"/>
          <a:stretch>
            <a:fillRect/>
          </a:stretch>
        </p:blipFill>
        <p:spPr>
          <a:xfrm>
            <a:off x="598876" y="1166137"/>
            <a:ext cx="5209920" cy="4272135"/>
          </a:xfrm>
          <a:prstGeom prst="rect">
            <a:avLst/>
          </a:prstGeom>
        </p:spPr>
      </p:pic>
      <p:pic>
        <p:nvPicPr>
          <p:cNvPr id="5" name="Picture 4" descr="A yellow triangle with a exclamation mark&#10;&#10;Description automatically generated">
            <a:extLst>
              <a:ext uri="{FF2B5EF4-FFF2-40B4-BE49-F238E27FC236}">
                <a16:creationId xmlns:a16="http://schemas.microsoft.com/office/drawing/2014/main" id="{CE6715A0-AB63-50F6-4502-77DF039CFAA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14802" y="4599575"/>
            <a:ext cx="1064499" cy="928775"/>
          </a:xfrm>
          <a:prstGeom prst="rect">
            <a:avLst/>
          </a:prstGeom>
        </p:spPr>
      </p:pic>
      <p:sp>
        <p:nvSpPr>
          <p:cNvPr id="9" name="TextBox 8">
            <a:extLst>
              <a:ext uri="{FF2B5EF4-FFF2-40B4-BE49-F238E27FC236}">
                <a16:creationId xmlns:a16="http://schemas.microsoft.com/office/drawing/2014/main" id="{1FE28B88-3564-5031-190C-47E8614A649B}"/>
              </a:ext>
            </a:extLst>
          </p:cNvPr>
          <p:cNvSpPr txBox="1"/>
          <p:nvPr/>
        </p:nvSpPr>
        <p:spPr>
          <a:xfrm>
            <a:off x="816393" y="5766220"/>
            <a:ext cx="4744047" cy="307777"/>
          </a:xfrm>
          <a:prstGeom prst="rect">
            <a:avLst/>
          </a:prstGeom>
          <a:noFill/>
        </p:spPr>
        <p:txBody>
          <a:bodyPr wrap="square" rtlCol="0">
            <a:spAutoFit/>
          </a:bodyPr>
          <a:lstStyle/>
          <a:p>
            <a:r>
              <a:rPr lang="en-US" sz="1400" dirty="0">
                <a:hlinkClick r:id="rId5"/>
              </a:rPr>
              <a:t>https://www.polzleitner.com/epep/0-AI-project/grading-samples/new-version/5-texts-AI-grading-new.xlsx</a:t>
            </a:r>
            <a:endParaRPr lang="en-AT" sz="1400" dirty="0"/>
          </a:p>
        </p:txBody>
      </p:sp>
      <p:sp>
        <p:nvSpPr>
          <p:cNvPr id="10" name="TextBox 9">
            <a:extLst>
              <a:ext uri="{FF2B5EF4-FFF2-40B4-BE49-F238E27FC236}">
                <a16:creationId xmlns:a16="http://schemas.microsoft.com/office/drawing/2014/main" id="{C64E56D5-2FBC-D346-42F5-1073B182DF48}"/>
              </a:ext>
            </a:extLst>
          </p:cNvPr>
          <p:cNvSpPr txBox="1"/>
          <p:nvPr/>
        </p:nvSpPr>
        <p:spPr>
          <a:xfrm>
            <a:off x="851600" y="6318426"/>
            <a:ext cx="900295" cy="369332"/>
          </a:xfrm>
          <a:prstGeom prst="rect">
            <a:avLst/>
          </a:prstGeom>
          <a:noFill/>
        </p:spPr>
        <p:txBody>
          <a:bodyPr wrap="square" rtlCol="0">
            <a:spAutoFit/>
          </a:bodyPr>
          <a:lstStyle/>
          <a:p>
            <a:r>
              <a:rPr lang="en-US" dirty="0">
                <a:hlinkClick r:id="rId6"/>
              </a:rPr>
              <a:t>5Texts5Tools</a:t>
            </a:r>
            <a:endParaRPr lang="en-AT" dirty="0"/>
          </a:p>
        </p:txBody>
      </p:sp>
    </p:spTree>
    <p:extLst>
      <p:ext uri="{BB962C8B-B14F-4D97-AF65-F5344CB8AC3E}">
        <p14:creationId xmlns:p14="http://schemas.microsoft.com/office/powerpoint/2010/main" val="2578529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8A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C377-6A18-8266-5CF2-D8D1594A0FBE}"/>
              </a:ext>
            </a:extLst>
          </p:cNvPr>
          <p:cNvSpPr>
            <a:spLocks noGrp="1"/>
          </p:cNvSpPr>
          <p:nvPr>
            <p:ph type="title"/>
          </p:nvPr>
        </p:nvSpPr>
        <p:spPr>
          <a:xfrm>
            <a:off x="801045" y="1110134"/>
            <a:ext cx="4861382" cy="1324229"/>
          </a:xfrm>
        </p:spPr>
        <p:txBody>
          <a:bodyPr>
            <a:normAutofit/>
          </a:bodyPr>
          <a:lstStyle/>
          <a:p>
            <a:pPr algn="ctr"/>
            <a:r>
              <a:rPr lang="en-US" dirty="0"/>
              <a:t>Data Security ???</a:t>
            </a:r>
            <a:endParaRPr lang="en-AT"/>
          </a:p>
        </p:txBody>
      </p:sp>
      <p:pic>
        <p:nvPicPr>
          <p:cNvPr id="4" name="Picture 3" descr="A screenshot of a computer&#10;&#10;Description automatically generated">
            <a:extLst>
              <a:ext uri="{FF2B5EF4-FFF2-40B4-BE49-F238E27FC236}">
                <a16:creationId xmlns:a16="http://schemas.microsoft.com/office/drawing/2014/main" id="{A0F1F800-86BE-E674-65A4-4CF06FE094F1}"/>
              </a:ext>
            </a:extLst>
          </p:cNvPr>
          <p:cNvPicPr>
            <a:picLocks noChangeAspect="1"/>
          </p:cNvPicPr>
          <p:nvPr/>
        </p:nvPicPr>
        <p:blipFill>
          <a:blip r:embed="rId2"/>
          <a:stretch>
            <a:fillRect/>
          </a:stretch>
        </p:blipFill>
        <p:spPr>
          <a:xfrm>
            <a:off x="1266081" y="3925580"/>
            <a:ext cx="4252124" cy="1211855"/>
          </a:xfrm>
          <a:prstGeom prst="rect">
            <a:avLst/>
          </a:prstGeom>
        </p:spPr>
      </p:pic>
      <p:sp>
        <p:nvSpPr>
          <p:cNvPr id="3" name="Content Placeholder 2">
            <a:extLst>
              <a:ext uri="{FF2B5EF4-FFF2-40B4-BE49-F238E27FC236}">
                <a16:creationId xmlns:a16="http://schemas.microsoft.com/office/drawing/2014/main" id="{4AE425CA-D2BB-2555-4092-714808A52EF7}"/>
              </a:ext>
            </a:extLst>
          </p:cNvPr>
          <p:cNvSpPr>
            <a:spLocks noGrp="1"/>
          </p:cNvSpPr>
          <p:nvPr>
            <p:ph idx="1"/>
          </p:nvPr>
        </p:nvSpPr>
        <p:spPr>
          <a:xfrm>
            <a:off x="6668677" y="696124"/>
            <a:ext cx="4722279" cy="5481716"/>
          </a:xfrm>
        </p:spPr>
        <p:txBody>
          <a:bodyPr anchor="ctr">
            <a:normAutofit fontScale="85000" lnSpcReduction="20000"/>
          </a:bodyPr>
          <a:lstStyle/>
          <a:p>
            <a:pPr algn="ctr"/>
            <a:endParaRPr lang="de-AT" dirty="0"/>
          </a:p>
          <a:p>
            <a:pPr algn="ctr"/>
            <a:endParaRPr lang="de-AT" dirty="0"/>
          </a:p>
          <a:p>
            <a:pPr algn="ctr"/>
            <a:endParaRPr lang="de-AT" dirty="0"/>
          </a:p>
          <a:p>
            <a:pPr algn="ctr"/>
            <a:r>
              <a:rPr lang="de-AT" dirty="0"/>
              <a:t>Viele US-Anbieter; NICHT DSGVO-konform; jedenfalls in Einstellungen Chat </a:t>
            </a:r>
            <a:r>
              <a:rPr lang="de-AT" dirty="0" err="1"/>
              <a:t>History</a:t>
            </a:r>
            <a:r>
              <a:rPr lang="de-AT" dirty="0"/>
              <a:t> &amp; Training deaktivieren!</a:t>
            </a:r>
          </a:p>
          <a:p>
            <a:pPr algn="ctr"/>
            <a:endParaRPr lang="de-AT" dirty="0"/>
          </a:p>
          <a:p>
            <a:pPr algn="ctr"/>
            <a:r>
              <a:rPr lang="de-AT" dirty="0"/>
              <a:t>Besser: datenschutzkonform nutzen mit </a:t>
            </a:r>
            <a:r>
              <a:rPr lang="de-AT" dirty="0">
                <a:hlinkClick r:id="rId3"/>
              </a:rPr>
              <a:t>https://fobizz.com/</a:t>
            </a:r>
            <a:r>
              <a:rPr lang="de-AT" dirty="0"/>
              <a:t> </a:t>
            </a:r>
            <a:endParaRPr lang="de-DE" dirty="0"/>
          </a:p>
          <a:p>
            <a:pPr algn="ctr"/>
            <a:endParaRPr lang="de-DE" dirty="0"/>
          </a:p>
          <a:p>
            <a:pPr algn="ctr"/>
            <a:r>
              <a:rPr lang="de-DE" dirty="0" err="1"/>
              <a:t>Shared</a:t>
            </a:r>
            <a:r>
              <a:rPr lang="de-DE" dirty="0"/>
              <a:t> </a:t>
            </a:r>
            <a:r>
              <a:rPr lang="de-DE" dirty="0" err="1"/>
              <a:t>space</a:t>
            </a:r>
            <a:r>
              <a:rPr lang="de-DE" dirty="0"/>
              <a:t> </a:t>
            </a:r>
            <a:r>
              <a:rPr lang="de-DE" dirty="0" err="1"/>
              <a:t>today</a:t>
            </a:r>
            <a:r>
              <a:rPr lang="de-DE" dirty="0"/>
              <a:t>:</a:t>
            </a:r>
          </a:p>
          <a:p>
            <a:pPr algn="ctr"/>
            <a:r>
              <a:rPr lang="en-US" dirty="0">
                <a:hlinkClick r:id="rId4"/>
              </a:rPr>
              <a:t>https://go.fobizz.com/?token=488109b87c955bd0</a:t>
            </a:r>
            <a:endParaRPr lang="de-AT" dirty="0"/>
          </a:p>
          <a:p>
            <a:pPr algn="ctr"/>
            <a:endParaRPr lang="de-AT" dirty="0"/>
          </a:p>
          <a:p>
            <a:pPr algn="ctr"/>
            <a:endParaRPr lang="de-AT" dirty="0"/>
          </a:p>
          <a:p>
            <a:pPr algn="ctr"/>
            <a:endParaRPr lang="de-AT" dirty="0"/>
          </a:p>
          <a:p>
            <a:pPr algn="ctr"/>
            <a:endParaRPr lang="en-AT" dirty="0"/>
          </a:p>
        </p:txBody>
      </p:sp>
      <p:pic>
        <p:nvPicPr>
          <p:cNvPr id="5" name="Picture 4" descr="A red lock on a digital background&#10;&#10;Description automatically generated">
            <a:extLst>
              <a:ext uri="{FF2B5EF4-FFF2-40B4-BE49-F238E27FC236}">
                <a16:creationId xmlns:a16="http://schemas.microsoft.com/office/drawing/2014/main" id="{011E6CC9-755D-1DEE-9DBA-DFD896415FD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644" t="8339" r="34594" b="7223"/>
          <a:stretch/>
        </p:blipFill>
        <p:spPr>
          <a:xfrm>
            <a:off x="2620455" y="2434363"/>
            <a:ext cx="1011230" cy="1039485"/>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7904DF6D-AF02-8453-B5B7-DB15841318B9}"/>
              </a:ext>
            </a:extLst>
          </p:cNvPr>
          <p:cNvSpPr txBox="1"/>
          <p:nvPr/>
        </p:nvSpPr>
        <p:spPr>
          <a:xfrm>
            <a:off x="-5500360" y="7817879"/>
            <a:ext cx="7429500" cy="230832"/>
          </a:xfrm>
          <a:prstGeom prst="rect">
            <a:avLst/>
          </a:prstGeom>
          <a:noFill/>
        </p:spPr>
        <p:txBody>
          <a:bodyPr wrap="square" rtlCol="0">
            <a:spAutoFit/>
          </a:bodyPr>
          <a:lstStyle/>
          <a:p>
            <a:r>
              <a:rPr lang="en-AT" sz="900">
                <a:hlinkClick r:id="rId6" tooltip="https://dev.twsiyuan.com/2018/10/add-an-ssh-key-to-github.html"/>
              </a:rPr>
              <a:t>This Photo</a:t>
            </a:r>
            <a:r>
              <a:rPr lang="en-AT" sz="900"/>
              <a:t> by Unknown Author is licensed under </a:t>
            </a:r>
            <a:r>
              <a:rPr lang="en-AT" sz="900">
                <a:hlinkClick r:id="rId7" tooltip="https://creativecommons.org/licenses/by-sa/3.0/"/>
              </a:rPr>
              <a:t>CC BY-SA</a:t>
            </a:r>
            <a:endParaRPr lang="en-AT" sz="900"/>
          </a:p>
        </p:txBody>
      </p:sp>
    </p:spTree>
    <p:extLst>
      <p:ext uri="{BB962C8B-B14F-4D97-AF65-F5344CB8AC3E}">
        <p14:creationId xmlns:p14="http://schemas.microsoft.com/office/powerpoint/2010/main" val="2180815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8A818"/>
        </a:solidFill>
        <a:effectLst/>
      </p:bgPr>
    </p:bg>
    <p:spTree>
      <p:nvGrpSpPr>
        <p:cNvPr id="1" name="">
          <a:extLst>
            <a:ext uri="{FF2B5EF4-FFF2-40B4-BE49-F238E27FC236}">
              <a16:creationId xmlns:a16="http://schemas.microsoft.com/office/drawing/2014/main" id="{B7DA617B-CC78-76EE-D726-6D908E068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79268-1A7A-416A-634B-72BA805CDF3A}"/>
              </a:ext>
            </a:extLst>
          </p:cNvPr>
          <p:cNvSpPr>
            <a:spLocks noGrp="1"/>
          </p:cNvSpPr>
          <p:nvPr>
            <p:ph type="ctrTitle"/>
          </p:nvPr>
        </p:nvSpPr>
        <p:spPr>
          <a:xfrm>
            <a:off x="997591" y="2048622"/>
            <a:ext cx="2246808" cy="1950298"/>
          </a:xfrm>
        </p:spPr>
        <p:txBody>
          <a:bodyPr vert="horz" lIns="91440" tIns="45720" rIns="91440" bIns="45720" rtlCol="0" anchor="ctr">
            <a:normAutofit fontScale="90000"/>
          </a:bodyPr>
          <a:lstStyle/>
          <a:p>
            <a:r>
              <a:rPr lang="en-US" b="1" kern="1200" spc="100" baseline="0" dirty="0" err="1">
                <a:solidFill>
                  <a:schemeClr val="tx1"/>
                </a:solidFill>
                <a:latin typeface="+mj-lt"/>
                <a:ea typeface="+mj-ea"/>
                <a:cs typeface="+mj-cs"/>
              </a:rPr>
              <a:t>Fobizz</a:t>
            </a:r>
            <a:r>
              <a:rPr lang="en-US" b="1" kern="1200" spc="100" baseline="0" dirty="0">
                <a:solidFill>
                  <a:schemeClr val="tx1"/>
                </a:solidFill>
                <a:latin typeface="+mj-lt"/>
                <a:ea typeface="+mj-ea"/>
                <a:cs typeface="+mj-cs"/>
              </a:rPr>
              <a:t>,</a:t>
            </a:r>
            <a:br>
              <a:rPr lang="en-US" b="1" kern="1200" spc="100" baseline="0" dirty="0">
                <a:solidFill>
                  <a:schemeClr val="tx1"/>
                </a:solidFill>
                <a:latin typeface="+mj-lt"/>
                <a:ea typeface="+mj-ea"/>
                <a:cs typeface="+mj-cs"/>
              </a:rPr>
            </a:br>
            <a:r>
              <a:rPr lang="en-US" sz="3600" b="1" kern="1200" spc="100" baseline="0" dirty="0" err="1">
                <a:solidFill>
                  <a:schemeClr val="tx1"/>
                </a:solidFill>
                <a:latin typeface="+mn-lt"/>
                <a:ea typeface="+mj-ea"/>
                <a:cs typeface="+mj-cs"/>
              </a:rPr>
              <a:t>ein</a:t>
            </a:r>
            <a:r>
              <a:rPr lang="en-US" sz="3600" b="1" kern="1200" spc="100" baseline="0" dirty="0">
                <a:solidFill>
                  <a:schemeClr val="tx1"/>
                </a:solidFill>
                <a:latin typeface="+mn-lt"/>
                <a:ea typeface="+mj-ea"/>
                <a:cs typeface="+mj-cs"/>
              </a:rPr>
              <a:t> </a:t>
            </a:r>
            <a:r>
              <a:rPr lang="en-US" sz="3600" b="1" kern="1200" spc="100" baseline="0" dirty="0" err="1">
                <a:solidFill>
                  <a:schemeClr val="tx1"/>
                </a:solidFill>
                <a:latin typeface="+mn-lt"/>
                <a:ea typeface="+mj-ea"/>
                <a:cs typeface="+mj-cs"/>
              </a:rPr>
              <a:t>sicherer</a:t>
            </a:r>
            <a:r>
              <a:rPr lang="en-US" sz="3600" b="1" kern="1200" spc="100" baseline="0" dirty="0">
                <a:solidFill>
                  <a:schemeClr val="tx1"/>
                </a:solidFill>
                <a:latin typeface="+mn-lt"/>
                <a:ea typeface="+mj-ea"/>
                <a:cs typeface="+mj-cs"/>
              </a:rPr>
              <a:t> </a:t>
            </a:r>
            <a:r>
              <a:rPr lang="en-US" sz="3600" b="1" kern="1200" spc="100" baseline="0" dirty="0" err="1">
                <a:solidFill>
                  <a:schemeClr val="tx1"/>
                </a:solidFill>
                <a:latin typeface="+mn-lt"/>
                <a:ea typeface="+mj-ea"/>
                <a:cs typeface="+mj-cs"/>
              </a:rPr>
              <a:t>Einstieg</a:t>
            </a:r>
            <a:r>
              <a:rPr lang="en-US" sz="3600" b="1" kern="1200" spc="100" baseline="0" dirty="0">
                <a:solidFill>
                  <a:schemeClr val="tx1"/>
                </a:solidFill>
                <a:latin typeface="+mn-lt"/>
                <a:ea typeface="+mj-ea"/>
                <a:cs typeface="+mj-cs"/>
              </a:rPr>
              <a:t> für </a:t>
            </a:r>
            <a:r>
              <a:rPr lang="en-US" sz="3600" b="1" kern="1200" spc="100" baseline="0" dirty="0" err="1">
                <a:solidFill>
                  <a:schemeClr val="tx1"/>
                </a:solidFill>
                <a:latin typeface="+mn-lt"/>
                <a:ea typeface="+mj-ea"/>
                <a:cs typeface="+mj-cs"/>
              </a:rPr>
              <a:t>Schüler</a:t>
            </a:r>
            <a:r>
              <a:rPr lang="en-US" sz="3600" b="1" kern="1200" spc="100" baseline="0" dirty="0">
                <a:solidFill>
                  <a:schemeClr val="tx1"/>
                </a:solidFill>
                <a:latin typeface="+mn-lt"/>
                <a:ea typeface="+mj-ea"/>
                <a:cs typeface="+mj-cs"/>
              </a:rPr>
              <a:t>/</a:t>
            </a:r>
            <a:r>
              <a:rPr lang="en-US" sz="3600" b="1" kern="1200" spc="100" baseline="0" dirty="0" err="1">
                <a:solidFill>
                  <a:schemeClr val="tx1"/>
                </a:solidFill>
                <a:latin typeface="+mn-lt"/>
                <a:ea typeface="+mj-ea"/>
                <a:cs typeface="+mj-cs"/>
              </a:rPr>
              <a:t>innen</a:t>
            </a:r>
            <a:br>
              <a:rPr lang="en-US" b="1" kern="1200" spc="100" baseline="0" dirty="0">
                <a:solidFill>
                  <a:schemeClr val="tx1"/>
                </a:solidFill>
                <a:latin typeface="+mj-lt"/>
                <a:ea typeface="+mj-ea"/>
                <a:cs typeface="+mj-cs"/>
              </a:rPr>
            </a:br>
            <a:endParaRPr lang="en-US" b="1" kern="1200" spc="100" baseline="0" dirty="0">
              <a:solidFill>
                <a:schemeClr val="tx1"/>
              </a:solidFill>
              <a:latin typeface="+mn-lt"/>
              <a:ea typeface="+mj-ea"/>
              <a:cs typeface="+mj-cs"/>
            </a:endParaRPr>
          </a:p>
        </p:txBody>
      </p:sp>
      <p:pic>
        <p:nvPicPr>
          <p:cNvPr id="5" name="Picture 4">
            <a:extLst>
              <a:ext uri="{FF2B5EF4-FFF2-40B4-BE49-F238E27FC236}">
                <a16:creationId xmlns:a16="http://schemas.microsoft.com/office/drawing/2014/main" id="{08745426-6F68-947C-8625-F53B0CD4B17E}"/>
              </a:ext>
            </a:extLst>
          </p:cNvPr>
          <p:cNvPicPr>
            <a:picLocks noChangeAspect="1"/>
          </p:cNvPicPr>
          <p:nvPr/>
        </p:nvPicPr>
        <p:blipFill rotWithShape="1">
          <a:blip r:embed="rId2">
            <a:extLst>
              <a:ext uri="{28A0092B-C50C-407E-A947-70E740481C1C}">
                <a14:useLocalDpi xmlns:a14="http://schemas.microsoft.com/office/drawing/2010/main" val="0"/>
              </a:ext>
            </a:extLst>
          </a:blip>
          <a:srcRect t="17481" b="17481"/>
          <a:stretch/>
        </p:blipFill>
        <p:spPr>
          <a:xfrm>
            <a:off x="3655135" y="5079401"/>
            <a:ext cx="1871791" cy="1881955"/>
          </a:xfrm>
          <a:prstGeom prst="rect">
            <a:avLst/>
          </a:prstGeom>
        </p:spPr>
      </p:pic>
      <p:sp>
        <p:nvSpPr>
          <p:cNvPr id="4" name="TextBox 3">
            <a:extLst>
              <a:ext uri="{FF2B5EF4-FFF2-40B4-BE49-F238E27FC236}">
                <a16:creationId xmlns:a16="http://schemas.microsoft.com/office/drawing/2014/main" id="{D897FE25-44F3-CD13-FE41-D195EF7D7463}"/>
              </a:ext>
            </a:extLst>
          </p:cNvPr>
          <p:cNvSpPr txBox="1"/>
          <p:nvPr/>
        </p:nvSpPr>
        <p:spPr>
          <a:xfrm>
            <a:off x="3068406" y="1652807"/>
            <a:ext cx="6825479" cy="3662068"/>
          </a:xfrm>
          <a:prstGeom prst="rect">
            <a:avLst/>
          </a:prstGeom>
        </p:spPr>
        <p:txBody>
          <a:bodyPr vert="horz" lIns="91440" tIns="45720" rIns="91440" bIns="45720" rtlCol="0" anchor="ctr">
            <a:normAutofit fontScale="70000" lnSpcReduction="20000"/>
          </a:bodyPr>
          <a:lstStyle/>
          <a:p>
            <a:pPr>
              <a:spcAft>
                <a:spcPts val="600"/>
              </a:spcAft>
            </a:pPr>
            <a:r>
              <a:rPr lang="en-US" sz="2600" b="1" spc="50" dirty="0" err="1"/>
              <a:t>Melden</a:t>
            </a:r>
            <a:r>
              <a:rPr lang="en-US" sz="2600" b="1" spc="50" dirty="0"/>
              <a:t> Sie </a:t>
            </a:r>
            <a:r>
              <a:rPr lang="en-US" sz="2600" b="1" spc="50" dirty="0" err="1"/>
              <a:t>sich</a:t>
            </a:r>
            <a:r>
              <a:rPr lang="en-US" sz="2600" b="1" spc="50" dirty="0"/>
              <a:t> </a:t>
            </a:r>
            <a:r>
              <a:rPr lang="en-US" sz="2600" b="1" spc="50" dirty="0" err="1"/>
              <a:t>bei</a:t>
            </a:r>
            <a:r>
              <a:rPr lang="en-US" sz="2600" b="1" spc="50" dirty="0"/>
              <a:t> </a:t>
            </a:r>
            <a:r>
              <a:rPr lang="en-US" sz="2600" b="1" spc="50" dirty="0" err="1"/>
              <a:t>Fobizz</a:t>
            </a:r>
            <a:r>
              <a:rPr lang="en-US" sz="2600" b="1" spc="50" dirty="0"/>
              <a:t> an und </a:t>
            </a:r>
            <a:r>
              <a:rPr lang="en-US" sz="2600" b="1" spc="50" dirty="0" err="1"/>
              <a:t>Probieren</a:t>
            </a:r>
            <a:r>
              <a:rPr lang="en-US" sz="2600" b="1" spc="50" dirty="0"/>
              <a:t> Sie </a:t>
            </a:r>
            <a:r>
              <a:rPr lang="en-US" sz="2600" b="1" spc="50" dirty="0" err="1"/>
              <a:t>einige</a:t>
            </a:r>
            <a:r>
              <a:rPr lang="en-US" sz="2600" b="1" spc="50" dirty="0"/>
              <a:t> der </a:t>
            </a:r>
            <a:r>
              <a:rPr lang="en-US" sz="2600" b="1" spc="50" dirty="0" err="1"/>
              <a:t>Anwendungen</a:t>
            </a:r>
            <a:r>
              <a:rPr lang="en-US" sz="2600" b="1" spc="50" dirty="0"/>
              <a:t> </a:t>
            </a:r>
            <a:r>
              <a:rPr lang="en-US" sz="2600" b="1" spc="50" dirty="0" err="1"/>
              <a:t>aus.</a:t>
            </a:r>
            <a:endParaRPr lang="en-US" sz="2600" b="1" spc="50" dirty="0"/>
          </a:p>
          <a:p>
            <a:pPr>
              <a:spcAft>
                <a:spcPts val="600"/>
              </a:spcAft>
            </a:pPr>
            <a:endParaRPr lang="en-US" sz="2600" b="1" spc="50" dirty="0"/>
          </a:p>
          <a:p>
            <a:pPr marL="285750" indent="-285750">
              <a:spcAft>
                <a:spcPts val="600"/>
              </a:spcAft>
              <a:buFont typeface="Arial" panose="020B0604020202020204" pitchFamily="34" charset="0"/>
              <a:buChar char="•"/>
            </a:pPr>
            <a:r>
              <a:rPr lang="en-US" sz="2600" b="1" spc="50" dirty="0"/>
              <a:t>Chat with AI (</a:t>
            </a:r>
            <a:r>
              <a:rPr lang="en-US" sz="2600" b="1" spc="50" dirty="0" err="1"/>
              <a:t>sicherer</a:t>
            </a:r>
            <a:r>
              <a:rPr lang="en-US" sz="2600" b="1" spc="50" dirty="0"/>
              <a:t> </a:t>
            </a:r>
            <a:r>
              <a:rPr lang="en-US" sz="2600" b="1" spc="50" dirty="0" err="1"/>
              <a:t>Zugang</a:t>
            </a:r>
            <a:r>
              <a:rPr lang="en-US" sz="2600" b="1" spc="50" dirty="0"/>
              <a:t> </a:t>
            </a:r>
            <a:r>
              <a:rPr lang="en-US" sz="2600" b="1" spc="50" dirty="0" err="1"/>
              <a:t>zu</a:t>
            </a:r>
            <a:r>
              <a:rPr lang="en-US" sz="2600" b="1" spc="50" dirty="0"/>
              <a:t> ChatGPT, kann alles was </a:t>
            </a:r>
            <a:r>
              <a:rPr lang="en-US" sz="2600" b="1" spc="50" dirty="0" err="1"/>
              <a:t>CHatGPT</a:t>
            </a:r>
            <a:r>
              <a:rPr lang="en-US" sz="2600" b="1" spc="50" dirty="0"/>
              <a:t> kann.</a:t>
            </a:r>
          </a:p>
          <a:p>
            <a:pPr marL="285750" indent="-285750">
              <a:spcAft>
                <a:spcPts val="600"/>
              </a:spcAft>
              <a:buFont typeface="Arial" panose="020B0604020202020204" pitchFamily="34" charset="0"/>
              <a:buChar char="•"/>
            </a:pPr>
            <a:r>
              <a:rPr lang="en-US" sz="2600" b="1" spc="50" dirty="0"/>
              <a:t>AI PDF Chat (kann </a:t>
            </a:r>
            <a:r>
              <a:rPr lang="en-US" sz="2600" b="1" spc="50" dirty="0" err="1"/>
              <a:t>Schüler</a:t>
            </a:r>
            <a:r>
              <a:rPr lang="en-US" sz="2600" b="1" spc="50" dirty="0"/>
              <a:t>/</a:t>
            </a:r>
            <a:r>
              <a:rPr lang="en-US" sz="2600" b="1" spc="50" dirty="0" err="1"/>
              <a:t>innen</a:t>
            </a:r>
            <a:r>
              <a:rPr lang="en-US" sz="2600" b="1" spc="50" dirty="0"/>
              <a:t> </a:t>
            </a:r>
            <a:r>
              <a:rPr lang="en-US" sz="2600" b="1" spc="50" dirty="0" err="1"/>
              <a:t>beim</a:t>
            </a:r>
            <a:r>
              <a:rPr lang="en-US" sz="2600" b="1" spc="50" dirty="0"/>
              <a:t> </a:t>
            </a:r>
            <a:r>
              <a:rPr lang="en-US" sz="2600" b="1" spc="50" dirty="0" err="1"/>
              <a:t>Textverständnis</a:t>
            </a:r>
            <a:r>
              <a:rPr lang="en-US" sz="2600" b="1" spc="50" dirty="0"/>
              <a:t> </a:t>
            </a:r>
            <a:r>
              <a:rPr lang="en-US" sz="2600" b="1" spc="50" dirty="0" err="1"/>
              <a:t>helfen</a:t>
            </a:r>
            <a:r>
              <a:rPr lang="en-US" sz="2600" b="1" spc="50" dirty="0"/>
              <a:t>, kann </a:t>
            </a:r>
            <a:r>
              <a:rPr lang="en-US" sz="2600" b="1" spc="50" dirty="0" err="1"/>
              <a:t>Textstellen</a:t>
            </a:r>
            <a:r>
              <a:rPr lang="en-US" sz="2600" b="1" spc="50" dirty="0"/>
              <a:t> und </a:t>
            </a:r>
            <a:r>
              <a:rPr lang="en-US" sz="2600" b="1" spc="50" dirty="0" err="1"/>
              <a:t>Inhalte</a:t>
            </a:r>
            <a:r>
              <a:rPr lang="en-US" sz="2600" b="1" spc="50" dirty="0"/>
              <a:t> </a:t>
            </a:r>
            <a:r>
              <a:rPr lang="en-US" sz="2600" b="1" spc="50" dirty="0" err="1"/>
              <a:t>erklären</a:t>
            </a:r>
            <a:r>
              <a:rPr lang="en-US" sz="2600" b="1" spc="50" dirty="0"/>
              <a:t>.)</a:t>
            </a:r>
          </a:p>
          <a:p>
            <a:pPr marL="285750" indent="-285750">
              <a:spcAft>
                <a:spcPts val="600"/>
              </a:spcAft>
              <a:buFont typeface="Arial" panose="020B0604020202020204" pitchFamily="34" charset="0"/>
              <a:buChar char="•"/>
            </a:pPr>
            <a:r>
              <a:rPr lang="en-US" sz="2600" b="1" spc="50" dirty="0"/>
              <a:t>AI Image Generator (</a:t>
            </a:r>
            <a:r>
              <a:rPr lang="en-US" sz="2600" b="1" spc="50" dirty="0" err="1"/>
              <a:t>Anwendungsbeispiel</a:t>
            </a:r>
            <a:r>
              <a:rPr lang="en-US" sz="2600" b="1" spc="50" dirty="0"/>
              <a:t>: </a:t>
            </a:r>
            <a:r>
              <a:rPr lang="en-US" sz="2600" b="1" spc="50" dirty="0" err="1"/>
              <a:t>SuS</a:t>
            </a:r>
            <a:r>
              <a:rPr lang="en-US" sz="2600" b="1" spc="50" dirty="0"/>
              <a:t> </a:t>
            </a:r>
            <a:r>
              <a:rPr lang="en-US" sz="2600" b="1" spc="50" dirty="0" err="1"/>
              <a:t>beschreiben</a:t>
            </a:r>
            <a:r>
              <a:rPr lang="en-US" sz="2600" b="1" spc="50" dirty="0"/>
              <a:t> </a:t>
            </a:r>
            <a:r>
              <a:rPr lang="en-US" sz="2600" b="1" spc="50" dirty="0" err="1"/>
              <a:t>eine</a:t>
            </a:r>
            <a:r>
              <a:rPr lang="en-US" sz="2600" b="1" spc="50" dirty="0"/>
              <a:t> Situation </a:t>
            </a:r>
            <a:r>
              <a:rPr lang="en-US" sz="2600" b="1" spc="50" dirty="0" err="1"/>
              <a:t>oder</a:t>
            </a:r>
            <a:r>
              <a:rPr lang="en-US" sz="2600" b="1" spc="50" dirty="0"/>
              <a:t> </a:t>
            </a:r>
            <a:r>
              <a:rPr lang="en-US" sz="2600" b="1" spc="50" dirty="0" err="1"/>
              <a:t>ein</a:t>
            </a:r>
            <a:r>
              <a:rPr lang="en-US" sz="2600" b="1" spc="50" dirty="0"/>
              <a:t> </a:t>
            </a:r>
            <a:r>
              <a:rPr lang="en-US" sz="2600" b="1" spc="50" dirty="0" err="1"/>
              <a:t>Objekt</a:t>
            </a:r>
            <a:r>
              <a:rPr lang="en-US" sz="2600" b="1" spc="50" dirty="0"/>
              <a:t>, KI </a:t>
            </a:r>
            <a:r>
              <a:rPr lang="en-US" sz="2600" b="1" spc="50" dirty="0" err="1"/>
              <a:t>zeichnet</a:t>
            </a:r>
            <a:r>
              <a:rPr lang="en-US" sz="2600" b="1" spc="50" dirty="0"/>
              <a:t> das </a:t>
            </a:r>
            <a:r>
              <a:rPr lang="en-US" sz="2600" b="1" spc="50" dirty="0" err="1"/>
              <a:t>passende</a:t>
            </a:r>
            <a:r>
              <a:rPr lang="en-US" sz="2600" b="1" spc="50" dirty="0"/>
              <a:t> Bild. </a:t>
            </a:r>
            <a:r>
              <a:rPr lang="en-US" sz="2600" b="1" spc="50" dirty="0" err="1"/>
              <a:t>Genaues</a:t>
            </a:r>
            <a:r>
              <a:rPr lang="en-US" sz="2600" b="1" spc="50" dirty="0"/>
              <a:t>, </a:t>
            </a:r>
            <a:r>
              <a:rPr lang="en-US" sz="2600" b="1" spc="50" dirty="0" err="1"/>
              <a:t>detailliertes</a:t>
            </a:r>
            <a:r>
              <a:rPr lang="en-US" sz="2600" b="1" spc="50" dirty="0"/>
              <a:t> </a:t>
            </a:r>
            <a:r>
              <a:rPr lang="en-US" sz="2600" b="1" spc="50" dirty="0" err="1"/>
              <a:t>Beschreiben</a:t>
            </a:r>
            <a:r>
              <a:rPr lang="en-US" sz="2600" b="1" spc="50" dirty="0"/>
              <a:t> </a:t>
            </a:r>
            <a:r>
              <a:rPr lang="en-US" sz="2600" b="1" spc="50" dirty="0" err="1"/>
              <a:t>lernen</a:t>
            </a:r>
            <a:r>
              <a:rPr lang="en-US" sz="2600" b="1" spc="50" dirty="0"/>
              <a:t>)</a:t>
            </a:r>
          </a:p>
          <a:p>
            <a:pPr marL="285750" indent="-285750">
              <a:spcAft>
                <a:spcPts val="600"/>
              </a:spcAft>
              <a:buFont typeface="Arial" panose="020B0604020202020204" pitchFamily="34" charset="0"/>
              <a:buChar char="•"/>
            </a:pPr>
            <a:r>
              <a:rPr lang="en-US" sz="2600" b="1" spc="50" dirty="0"/>
              <a:t>AI Transcription (kann video und audio files </a:t>
            </a:r>
            <a:r>
              <a:rPr lang="en-US" sz="2600" b="1" spc="50" dirty="0" err="1"/>
              <a:t>transkribieren</a:t>
            </a:r>
            <a:r>
              <a:rPr lang="en-US" sz="2600" b="1" spc="50" dirty="0"/>
              <a:t>)</a:t>
            </a:r>
          </a:p>
          <a:p>
            <a:pPr marL="285750" indent="-285750">
              <a:spcAft>
                <a:spcPts val="600"/>
              </a:spcAft>
              <a:buFont typeface="Arial" panose="020B0604020202020204" pitchFamily="34" charset="0"/>
              <a:buChar char="•"/>
            </a:pPr>
            <a:r>
              <a:rPr lang="en-US" sz="2600" b="1" spc="50" dirty="0"/>
              <a:t>AI Character Chat (</a:t>
            </a:r>
            <a:r>
              <a:rPr lang="en-US" sz="2600" b="1" spc="50" dirty="0" err="1"/>
              <a:t>SuS</a:t>
            </a:r>
            <a:r>
              <a:rPr lang="en-US" sz="2600" b="1" spc="50" dirty="0"/>
              <a:t> </a:t>
            </a:r>
            <a:r>
              <a:rPr lang="en-US" sz="2600" b="1" spc="50" dirty="0" err="1"/>
              <a:t>können</a:t>
            </a:r>
            <a:r>
              <a:rPr lang="en-US" sz="2600" b="1" spc="50" dirty="0"/>
              <a:t> </a:t>
            </a:r>
            <a:r>
              <a:rPr lang="en-US" sz="2600" b="1" spc="50" dirty="0" err="1"/>
              <a:t>sich</a:t>
            </a:r>
            <a:r>
              <a:rPr lang="en-US" sz="2600" b="1" spc="50" dirty="0"/>
              <a:t> </a:t>
            </a:r>
            <a:r>
              <a:rPr lang="en-US" sz="2600" b="1" spc="50" dirty="0" err="1"/>
              <a:t>zB</a:t>
            </a:r>
            <a:r>
              <a:rPr lang="en-US" sz="2600" b="1" spc="50" dirty="0"/>
              <a:t> </a:t>
            </a:r>
            <a:r>
              <a:rPr lang="en-US" sz="2600" b="1" spc="50" dirty="0" err="1"/>
              <a:t>mit</a:t>
            </a:r>
            <a:r>
              <a:rPr lang="en-US" sz="2600" b="1" spc="50" dirty="0"/>
              <a:t> </a:t>
            </a:r>
            <a:r>
              <a:rPr lang="en-US" sz="2600" b="1" spc="50" dirty="0" err="1"/>
              <a:t>historischen</a:t>
            </a:r>
            <a:r>
              <a:rPr lang="en-US" sz="2600" b="1" spc="50" dirty="0"/>
              <a:t> </a:t>
            </a:r>
            <a:r>
              <a:rPr lang="en-US" sz="2600" b="1" spc="50" dirty="0" err="1"/>
              <a:t>oder</a:t>
            </a:r>
            <a:r>
              <a:rPr lang="en-US" sz="2600" b="1" spc="50" dirty="0"/>
              <a:t> </a:t>
            </a:r>
            <a:r>
              <a:rPr lang="en-US" sz="2600" b="1" spc="50" dirty="0" err="1"/>
              <a:t>berühmten</a:t>
            </a:r>
            <a:r>
              <a:rPr lang="en-US" sz="2600" b="1" spc="50" dirty="0"/>
              <a:t> </a:t>
            </a:r>
            <a:r>
              <a:rPr lang="en-US" sz="2600" b="1" spc="50" dirty="0" err="1"/>
              <a:t>Personen</a:t>
            </a:r>
            <a:r>
              <a:rPr lang="en-US" sz="2600" b="1" spc="50" dirty="0"/>
              <a:t> </a:t>
            </a:r>
            <a:r>
              <a:rPr lang="en-US" sz="2600" b="1" spc="50" dirty="0" err="1"/>
              <a:t>unterhalten</a:t>
            </a:r>
            <a:r>
              <a:rPr lang="en-US" sz="2600" b="1" spc="50" dirty="0"/>
              <a:t>)</a:t>
            </a:r>
          </a:p>
          <a:p>
            <a:pPr marL="285750" indent="-285750">
              <a:spcAft>
                <a:spcPts val="600"/>
              </a:spcAft>
              <a:buFont typeface="Arial" panose="020B0604020202020204" pitchFamily="34" charset="0"/>
              <a:buChar char="•"/>
            </a:pPr>
            <a:r>
              <a:rPr lang="en-US" sz="2600" b="1" spc="50" dirty="0"/>
              <a:t>AI Image to Text (kann </a:t>
            </a:r>
            <a:r>
              <a:rPr lang="en-US" sz="2600" b="1" spc="50" dirty="0" err="1"/>
              <a:t>zB</a:t>
            </a:r>
            <a:r>
              <a:rPr lang="en-US" sz="2600" b="1" spc="50" dirty="0"/>
              <a:t> </a:t>
            </a:r>
            <a:r>
              <a:rPr lang="en-US" sz="2600" b="1" spc="50" dirty="0" err="1"/>
              <a:t>Schülerhandschrift</a:t>
            </a:r>
            <a:r>
              <a:rPr lang="en-US" sz="2600" b="1" spc="50" dirty="0"/>
              <a:t> </a:t>
            </a:r>
            <a:r>
              <a:rPr lang="en-US" sz="2600" b="1" spc="50" dirty="0" err="1"/>
              <a:t>digitalisieren</a:t>
            </a:r>
            <a:r>
              <a:rPr lang="en-US" sz="2600" b="1" spc="50" dirty="0"/>
              <a:t>)</a:t>
            </a:r>
          </a:p>
          <a:p>
            <a:pPr marL="285750" indent="-285750">
              <a:spcAft>
                <a:spcPts val="600"/>
              </a:spcAft>
              <a:buFont typeface="Arial" panose="020B0604020202020204" pitchFamily="34" charset="0"/>
              <a:buChar char="•"/>
            </a:pPr>
            <a:r>
              <a:rPr lang="en-US" sz="2600" b="1" spc="50" dirty="0"/>
              <a:t>AI Grading Assistant (</a:t>
            </a:r>
            <a:r>
              <a:rPr lang="en-US" sz="2600" b="1" spc="50" dirty="0" err="1"/>
              <a:t>hilft</a:t>
            </a:r>
            <a:r>
              <a:rPr lang="en-US" sz="2600" b="1" spc="50" dirty="0"/>
              <a:t> </a:t>
            </a:r>
            <a:r>
              <a:rPr lang="en-US" sz="2600" b="1" spc="50" dirty="0" err="1"/>
              <a:t>bei</a:t>
            </a:r>
            <a:r>
              <a:rPr lang="en-US" sz="2600" b="1" spc="50" dirty="0"/>
              <a:t> der </a:t>
            </a:r>
            <a:r>
              <a:rPr lang="en-US" sz="2600" b="1" spc="50" dirty="0" err="1"/>
              <a:t>Bewertung</a:t>
            </a:r>
            <a:r>
              <a:rPr lang="en-US" sz="2600" b="1" spc="50" dirty="0"/>
              <a:t> von </a:t>
            </a:r>
            <a:r>
              <a:rPr lang="en-US" sz="2600" b="1" spc="50" dirty="0" err="1"/>
              <a:t>Schülertexten</a:t>
            </a:r>
            <a:r>
              <a:rPr lang="en-US" sz="2600" b="1" spc="50" dirty="0"/>
              <a:t> und </a:t>
            </a:r>
            <a:r>
              <a:rPr lang="en-US" sz="2600" b="1" spc="50" dirty="0" err="1"/>
              <a:t>gibt</a:t>
            </a:r>
            <a:r>
              <a:rPr lang="en-US" sz="2600" b="1" spc="50" dirty="0"/>
              <a:t> </a:t>
            </a:r>
            <a:r>
              <a:rPr lang="en-US" sz="2600" b="1" spc="50" dirty="0" err="1"/>
              <a:t>gutes</a:t>
            </a:r>
            <a:r>
              <a:rPr lang="en-US" sz="2600" b="1" spc="50" dirty="0"/>
              <a:t> Feedback)</a:t>
            </a:r>
          </a:p>
          <a:p>
            <a:pPr marL="285750" indent="-285750">
              <a:spcAft>
                <a:spcPts val="600"/>
              </a:spcAft>
              <a:buFont typeface="Arial" panose="020B0604020202020204" pitchFamily="34" charset="0"/>
              <a:buChar char="•"/>
            </a:pPr>
            <a:r>
              <a:rPr lang="en-US" sz="2600" b="1" spc="50" dirty="0" err="1">
                <a:solidFill>
                  <a:srgbClr val="C00000"/>
                </a:solidFill>
              </a:rPr>
              <a:t>Erstellen</a:t>
            </a:r>
            <a:r>
              <a:rPr lang="en-US" sz="2600" b="1" spc="50" dirty="0">
                <a:solidFill>
                  <a:srgbClr val="C00000"/>
                </a:solidFill>
              </a:rPr>
              <a:t> Sie </a:t>
            </a:r>
            <a:r>
              <a:rPr lang="en-US" sz="2600" b="1" spc="50" dirty="0" err="1">
                <a:solidFill>
                  <a:srgbClr val="C00000"/>
                </a:solidFill>
              </a:rPr>
              <a:t>einen</a:t>
            </a:r>
            <a:r>
              <a:rPr lang="en-US" sz="2600" b="1" spc="50" dirty="0">
                <a:solidFill>
                  <a:srgbClr val="C00000"/>
                </a:solidFill>
              </a:rPr>
              <a:t>  safe space für </a:t>
            </a:r>
            <a:r>
              <a:rPr lang="en-US" sz="2600" b="1" spc="50" dirty="0" err="1">
                <a:solidFill>
                  <a:srgbClr val="C00000"/>
                </a:solidFill>
              </a:rPr>
              <a:t>Ihre</a:t>
            </a:r>
            <a:r>
              <a:rPr lang="en-US" sz="2600" b="1" spc="50" dirty="0">
                <a:solidFill>
                  <a:srgbClr val="C00000"/>
                </a:solidFill>
              </a:rPr>
              <a:t> </a:t>
            </a:r>
            <a:r>
              <a:rPr lang="en-US" sz="2600" b="1" spc="50" dirty="0" err="1">
                <a:solidFill>
                  <a:srgbClr val="C00000"/>
                </a:solidFill>
              </a:rPr>
              <a:t>Klasse</a:t>
            </a:r>
            <a:endParaRPr lang="en-US" sz="2600" b="1" spc="50" dirty="0">
              <a:solidFill>
                <a:srgbClr val="C00000"/>
              </a:solidFill>
            </a:endParaRPr>
          </a:p>
          <a:p>
            <a:pPr marL="285750" indent="-285750">
              <a:spcAft>
                <a:spcPts val="600"/>
              </a:spcAft>
              <a:buFont typeface="Arial" panose="020B0604020202020204" pitchFamily="34" charset="0"/>
              <a:buChar char="•"/>
            </a:pPr>
            <a:r>
              <a:rPr lang="en-US" sz="2600" b="1" spc="50" dirty="0" err="1">
                <a:solidFill>
                  <a:srgbClr val="C00000"/>
                </a:solidFill>
              </a:rPr>
              <a:t>Wählen</a:t>
            </a:r>
            <a:r>
              <a:rPr lang="en-US" sz="2600" b="1" spc="50" dirty="0">
                <a:solidFill>
                  <a:srgbClr val="C00000"/>
                </a:solidFill>
              </a:rPr>
              <a:t> Sie die Tools die die </a:t>
            </a:r>
            <a:r>
              <a:rPr lang="en-US" sz="2600" b="1" spc="50" dirty="0" err="1">
                <a:solidFill>
                  <a:srgbClr val="C00000"/>
                </a:solidFill>
              </a:rPr>
              <a:t>SuS</a:t>
            </a:r>
            <a:r>
              <a:rPr lang="en-US" sz="2600" b="1" spc="50" dirty="0">
                <a:solidFill>
                  <a:srgbClr val="C00000"/>
                </a:solidFill>
              </a:rPr>
              <a:t> </a:t>
            </a:r>
            <a:r>
              <a:rPr lang="en-US" sz="2600" b="1" spc="50" dirty="0" err="1">
                <a:solidFill>
                  <a:srgbClr val="C00000"/>
                </a:solidFill>
              </a:rPr>
              <a:t>verwenden</a:t>
            </a:r>
            <a:r>
              <a:rPr lang="en-US" sz="2600" b="1" spc="50" dirty="0">
                <a:solidFill>
                  <a:srgbClr val="C00000"/>
                </a:solidFill>
              </a:rPr>
              <a:t> </a:t>
            </a:r>
            <a:r>
              <a:rPr lang="en-US" sz="2600" b="1" spc="50" dirty="0" err="1">
                <a:solidFill>
                  <a:srgbClr val="C00000"/>
                </a:solidFill>
              </a:rPr>
              <a:t>dürfen</a:t>
            </a:r>
            <a:endParaRPr lang="en-US" sz="2600" b="1" spc="50" dirty="0">
              <a:solidFill>
                <a:srgbClr val="C00000"/>
              </a:solidFill>
            </a:endParaRPr>
          </a:p>
          <a:p>
            <a:pPr marL="285750" indent="-285750">
              <a:spcAft>
                <a:spcPts val="600"/>
              </a:spcAft>
              <a:buFont typeface="Arial" panose="020B0604020202020204" pitchFamily="34" charset="0"/>
              <a:buChar char="•"/>
            </a:pPr>
            <a:endParaRPr lang="en-US" sz="2600" b="1" spc="50" dirty="0"/>
          </a:p>
          <a:p>
            <a:pPr marL="285750" indent="-285750">
              <a:spcAft>
                <a:spcPts val="600"/>
              </a:spcAft>
              <a:buFont typeface="Arial" panose="020B0604020202020204" pitchFamily="34" charset="0"/>
              <a:buChar char="•"/>
            </a:pPr>
            <a:endParaRPr lang="en-US" sz="2600" b="1" spc="50" dirty="0"/>
          </a:p>
          <a:p>
            <a:pPr algn="ctr">
              <a:spcAft>
                <a:spcPts val="600"/>
              </a:spcAft>
            </a:pPr>
            <a:endParaRPr lang="en-US" b="1" spc="50" dirty="0"/>
          </a:p>
          <a:p>
            <a:pPr algn="ctr">
              <a:spcAft>
                <a:spcPts val="600"/>
              </a:spcAft>
            </a:pPr>
            <a:endParaRPr lang="en-US" b="1" spc="50" dirty="0"/>
          </a:p>
        </p:txBody>
      </p:sp>
      <p:sp>
        <p:nvSpPr>
          <p:cNvPr id="3" name="Speech Bubble: Oval 2">
            <a:extLst>
              <a:ext uri="{FF2B5EF4-FFF2-40B4-BE49-F238E27FC236}">
                <a16:creationId xmlns:a16="http://schemas.microsoft.com/office/drawing/2014/main" id="{7D23643F-50FB-D488-BBFE-E8D6A8AA7643}"/>
              </a:ext>
            </a:extLst>
          </p:cNvPr>
          <p:cNvSpPr/>
          <p:nvPr/>
        </p:nvSpPr>
        <p:spPr>
          <a:xfrm>
            <a:off x="7625101" y="4866597"/>
            <a:ext cx="2379736" cy="1153781"/>
          </a:xfrm>
          <a:prstGeom prst="wedgeEllipseCallout">
            <a:avLst>
              <a:gd name="adj1" fmla="val -58775"/>
              <a:gd name="adj2" fmla="val 631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a:t>Welche</a:t>
            </a:r>
            <a:r>
              <a:rPr lang="en-US" b="1" dirty="0"/>
              <a:t> </a:t>
            </a:r>
            <a:r>
              <a:rPr lang="en-US" b="1" dirty="0" err="1"/>
              <a:t>Einsatzmöglichkeiten</a:t>
            </a:r>
            <a:r>
              <a:rPr lang="en-US" b="1" dirty="0"/>
              <a:t> sehen Sie für </a:t>
            </a:r>
            <a:r>
              <a:rPr lang="en-US" b="1" dirty="0" err="1"/>
              <a:t>Ihren</a:t>
            </a:r>
            <a:r>
              <a:rPr lang="en-US" b="1" dirty="0"/>
              <a:t> </a:t>
            </a:r>
            <a:r>
              <a:rPr lang="en-US" b="1" dirty="0" err="1"/>
              <a:t>Unterricht</a:t>
            </a:r>
            <a:r>
              <a:rPr lang="en-US" b="1" dirty="0"/>
              <a:t>?</a:t>
            </a:r>
            <a:endParaRPr lang="en-AT" b="1" dirty="0"/>
          </a:p>
        </p:txBody>
      </p:sp>
      <p:pic>
        <p:nvPicPr>
          <p:cNvPr id="6" name="Picture 5" descr="A red lock on a digital background&#10;&#10;Description automatically generated">
            <a:extLst>
              <a:ext uri="{FF2B5EF4-FFF2-40B4-BE49-F238E27FC236}">
                <a16:creationId xmlns:a16="http://schemas.microsoft.com/office/drawing/2014/main" id="{1676171E-848B-0B31-F523-758165B539A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644" t="8339" r="34594" b="7223"/>
          <a:stretch/>
        </p:blipFill>
        <p:spPr>
          <a:xfrm>
            <a:off x="10502065" y="521984"/>
            <a:ext cx="1011230" cy="1039485"/>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3DC27B50-BF64-1A1A-9E6E-045FE13B4200}"/>
              </a:ext>
            </a:extLst>
          </p:cNvPr>
          <p:cNvSpPr txBox="1"/>
          <p:nvPr/>
        </p:nvSpPr>
        <p:spPr>
          <a:xfrm>
            <a:off x="2381250" y="5905500"/>
            <a:ext cx="7429500" cy="230832"/>
          </a:xfrm>
          <a:prstGeom prst="rect">
            <a:avLst/>
          </a:prstGeom>
          <a:noFill/>
        </p:spPr>
        <p:txBody>
          <a:bodyPr wrap="square" rtlCol="0">
            <a:spAutoFit/>
          </a:bodyPr>
          <a:lstStyle/>
          <a:p>
            <a:r>
              <a:rPr lang="en-AT" sz="900">
                <a:hlinkClick r:id="rId4" tooltip="https://dev.twsiyuan.com/2018/10/add-an-ssh-key-to-github.html"/>
              </a:rPr>
              <a:t>This Photo</a:t>
            </a:r>
            <a:r>
              <a:rPr lang="en-AT" sz="900"/>
              <a:t> by Unknown Author is licensed under </a:t>
            </a:r>
            <a:r>
              <a:rPr lang="en-AT" sz="900">
                <a:hlinkClick r:id="rId5" tooltip="https://creativecommons.org/licenses/by-sa/3.0/"/>
              </a:rPr>
              <a:t>CC BY-SA</a:t>
            </a:r>
            <a:endParaRPr lang="en-AT" sz="900"/>
          </a:p>
        </p:txBody>
      </p:sp>
      <p:pic>
        <p:nvPicPr>
          <p:cNvPr id="7" name="Picture 6" descr="A yellow post it note with blue writing on it&#10;&#10;Description automatically generated">
            <a:extLst>
              <a:ext uri="{FF2B5EF4-FFF2-40B4-BE49-F238E27FC236}">
                <a16:creationId xmlns:a16="http://schemas.microsoft.com/office/drawing/2014/main" id="{C2CCE83C-FD59-20DA-502E-F59A75A7EB3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19295" y="249691"/>
            <a:ext cx="1067349" cy="1067349"/>
          </a:xfrm>
          <a:prstGeom prst="rect">
            <a:avLst/>
          </a:prstGeom>
        </p:spPr>
      </p:pic>
    </p:spTree>
    <p:extLst>
      <p:ext uri="{BB962C8B-B14F-4D97-AF65-F5344CB8AC3E}">
        <p14:creationId xmlns:p14="http://schemas.microsoft.com/office/powerpoint/2010/main" val="1185594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8A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6F61-EC8F-911E-1F6A-AA4CE93BBB93}"/>
              </a:ext>
            </a:extLst>
          </p:cNvPr>
          <p:cNvSpPr>
            <a:spLocks noGrp="1"/>
          </p:cNvSpPr>
          <p:nvPr>
            <p:ph type="ctrTitle"/>
          </p:nvPr>
        </p:nvSpPr>
        <p:spPr>
          <a:xfrm>
            <a:off x="1372533" y="1991232"/>
            <a:ext cx="4408498" cy="1950298"/>
          </a:xfrm>
        </p:spPr>
        <p:txBody>
          <a:bodyPr vert="horz" lIns="91440" tIns="45720" rIns="91440" bIns="45720" rtlCol="0" anchor="ctr">
            <a:normAutofit fontScale="90000"/>
          </a:bodyPr>
          <a:lstStyle/>
          <a:p>
            <a:r>
              <a:rPr lang="en-US" b="1" kern="1200" spc="100" baseline="0" dirty="0" err="1">
                <a:solidFill>
                  <a:schemeClr val="tx1"/>
                </a:solidFill>
                <a:latin typeface="+mj-lt"/>
                <a:ea typeface="+mj-ea"/>
                <a:cs typeface="+mj-cs"/>
              </a:rPr>
              <a:t>Bewerten</a:t>
            </a:r>
            <a:r>
              <a:rPr lang="en-US" b="1" kern="1200" spc="100" baseline="0" dirty="0">
                <a:solidFill>
                  <a:schemeClr val="tx1"/>
                </a:solidFill>
                <a:latin typeface="+mj-lt"/>
                <a:ea typeface="+mj-ea"/>
                <a:cs typeface="+mj-cs"/>
              </a:rPr>
              <a:t> von </a:t>
            </a:r>
            <a:r>
              <a:rPr lang="en-US" b="1" kern="1200" spc="100" baseline="0" dirty="0" err="1">
                <a:solidFill>
                  <a:schemeClr val="tx1"/>
                </a:solidFill>
                <a:latin typeface="+mj-lt"/>
                <a:ea typeface="+mj-ea"/>
                <a:cs typeface="+mj-cs"/>
              </a:rPr>
              <a:t>Texten</a:t>
            </a:r>
            <a:r>
              <a:rPr lang="en-US" b="1" kern="1200" spc="100" baseline="0" dirty="0">
                <a:solidFill>
                  <a:schemeClr val="tx1"/>
                </a:solidFill>
                <a:latin typeface="+mj-lt"/>
                <a:ea typeface="+mj-ea"/>
                <a:cs typeface="+mj-cs"/>
              </a:rPr>
              <a:t> </a:t>
            </a:r>
            <a:r>
              <a:rPr lang="en-US" b="1" kern="1200" spc="100" baseline="0" dirty="0" err="1">
                <a:solidFill>
                  <a:schemeClr val="tx1"/>
                </a:solidFill>
                <a:latin typeface="+mj-lt"/>
                <a:ea typeface="+mj-ea"/>
                <a:cs typeface="+mj-cs"/>
              </a:rPr>
              <a:t>mit</a:t>
            </a:r>
            <a:r>
              <a:rPr lang="en-US" b="1" kern="1200" spc="100" baseline="0" dirty="0">
                <a:solidFill>
                  <a:schemeClr val="tx1"/>
                </a:solidFill>
                <a:latin typeface="+mj-lt"/>
                <a:ea typeface="+mj-ea"/>
                <a:cs typeface="+mj-cs"/>
              </a:rPr>
              <a:t> </a:t>
            </a:r>
            <a:r>
              <a:rPr lang="en-US" b="1" kern="1200" spc="100" baseline="0" dirty="0" err="1">
                <a:solidFill>
                  <a:schemeClr val="tx1"/>
                </a:solidFill>
                <a:latin typeface="+mj-lt"/>
                <a:ea typeface="+mj-ea"/>
                <a:cs typeface="+mj-cs"/>
              </a:rPr>
              <a:t>Fobizz</a:t>
            </a:r>
            <a:br>
              <a:rPr lang="en-US" b="1" kern="1200" spc="100" baseline="0" dirty="0">
                <a:solidFill>
                  <a:schemeClr val="tx1"/>
                </a:solidFill>
                <a:latin typeface="+mj-lt"/>
                <a:ea typeface="+mj-ea"/>
                <a:cs typeface="+mj-cs"/>
              </a:rPr>
            </a:br>
            <a:endParaRPr lang="en-US" b="1" kern="1200" spc="100" baseline="0" dirty="0">
              <a:solidFill>
                <a:schemeClr val="tx1"/>
              </a:solidFill>
              <a:latin typeface="+mn-lt"/>
              <a:ea typeface="+mj-ea"/>
              <a:cs typeface="+mj-cs"/>
            </a:endParaRPr>
          </a:p>
        </p:txBody>
      </p:sp>
      <p:pic>
        <p:nvPicPr>
          <p:cNvPr id="7" name="Picture 6" descr="A screenshot of a chatbot&#10;&#10;Description automatically generated">
            <a:extLst>
              <a:ext uri="{FF2B5EF4-FFF2-40B4-BE49-F238E27FC236}">
                <a16:creationId xmlns:a16="http://schemas.microsoft.com/office/drawing/2014/main" id="{F0AD208D-B91C-B184-0093-C0F2077ECDF6}"/>
              </a:ext>
            </a:extLst>
          </p:cNvPr>
          <p:cNvPicPr>
            <a:picLocks noChangeAspect="1"/>
          </p:cNvPicPr>
          <p:nvPr/>
        </p:nvPicPr>
        <p:blipFill rotWithShape="1">
          <a:blip r:embed="rId2"/>
          <a:srcRect l="39401" r="5" b="5"/>
          <a:stretch/>
        </p:blipFill>
        <p:spPr>
          <a:xfrm>
            <a:off x="1482246" y="4131300"/>
            <a:ext cx="1919604" cy="1869024"/>
          </a:xfrm>
          <a:custGeom>
            <a:avLst/>
            <a:gdLst/>
            <a:ahLst/>
            <a:cxnLst/>
            <a:rect l="l" t="t" r="r" b="b"/>
            <a:pathLst>
              <a:path w="2306958" h="2155344">
                <a:moveTo>
                  <a:pt x="1234085" y="115"/>
                </a:moveTo>
                <a:cubicBezTo>
                  <a:pt x="1786461" y="-7159"/>
                  <a:pt x="2133902" y="331964"/>
                  <a:pt x="2256434" y="799252"/>
                </a:cubicBezTo>
                <a:cubicBezTo>
                  <a:pt x="2498114" y="1720928"/>
                  <a:pt x="1813698" y="2016726"/>
                  <a:pt x="1451936" y="2123161"/>
                </a:cubicBezTo>
                <a:cubicBezTo>
                  <a:pt x="1090174" y="2229596"/>
                  <a:pt x="295335" y="2089577"/>
                  <a:pt x="85863" y="1437863"/>
                </a:cubicBezTo>
                <a:cubicBezTo>
                  <a:pt x="-123610" y="786148"/>
                  <a:pt x="24223" y="283199"/>
                  <a:pt x="819174" y="63174"/>
                </a:cubicBezTo>
                <a:cubicBezTo>
                  <a:pt x="968228" y="21919"/>
                  <a:pt x="1106613" y="1793"/>
                  <a:pt x="1234085" y="115"/>
                </a:cubicBezTo>
                <a:close/>
              </a:path>
            </a:pathLst>
          </a:custGeom>
        </p:spPr>
      </p:pic>
      <p:pic>
        <p:nvPicPr>
          <p:cNvPr id="5" name="Picture 4">
            <a:extLst>
              <a:ext uri="{FF2B5EF4-FFF2-40B4-BE49-F238E27FC236}">
                <a16:creationId xmlns:a16="http://schemas.microsoft.com/office/drawing/2014/main" id="{1E8299AD-196E-BDA6-33A1-65034AE02D71}"/>
              </a:ext>
            </a:extLst>
          </p:cNvPr>
          <p:cNvPicPr>
            <a:picLocks noChangeAspect="1"/>
          </p:cNvPicPr>
          <p:nvPr/>
        </p:nvPicPr>
        <p:blipFill rotWithShape="1">
          <a:blip r:embed="rId3">
            <a:extLst>
              <a:ext uri="{28A0092B-C50C-407E-A947-70E740481C1C}">
                <a14:useLocalDpi xmlns:a14="http://schemas.microsoft.com/office/drawing/2010/main" val="0"/>
              </a:ext>
            </a:extLst>
          </a:blip>
          <a:srcRect t="17481" b="17481"/>
          <a:stretch/>
        </p:blipFill>
        <p:spPr>
          <a:xfrm>
            <a:off x="3655135" y="5079401"/>
            <a:ext cx="1871791" cy="1881955"/>
          </a:xfrm>
          <a:prstGeom prst="rect">
            <a:avLst/>
          </a:prstGeom>
        </p:spPr>
      </p:pic>
      <p:sp>
        <p:nvSpPr>
          <p:cNvPr id="4" name="TextBox 3">
            <a:extLst>
              <a:ext uri="{FF2B5EF4-FFF2-40B4-BE49-F238E27FC236}">
                <a16:creationId xmlns:a16="http://schemas.microsoft.com/office/drawing/2014/main" id="{1FB7540E-26CF-223C-6CA4-5F579FD0544F}"/>
              </a:ext>
            </a:extLst>
          </p:cNvPr>
          <p:cNvSpPr txBox="1"/>
          <p:nvPr/>
        </p:nvSpPr>
        <p:spPr>
          <a:xfrm>
            <a:off x="5859391" y="1390408"/>
            <a:ext cx="5203760" cy="3151946"/>
          </a:xfrm>
          <a:prstGeom prst="rect">
            <a:avLst/>
          </a:prstGeom>
        </p:spPr>
        <p:txBody>
          <a:bodyPr vert="horz" lIns="91440" tIns="45720" rIns="91440" bIns="45720" rtlCol="0" anchor="ctr">
            <a:normAutofit fontScale="92500" lnSpcReduction="10000"/>
          </a:bodyPr>
          <a:lstStyle/>
          <a:p>
            <a:pPr marL="285750" indent="-285750">
              <a:spcAft>
                <a:spcPts val="600"/>
              </a:spcAft>
              <a:buFont typeface="Arial" panose="020B0604020202020204" pitchFamily="34" charset="0"/>
              <a:buChar char="•"/>
            </a:pPr>
            <a:r>
              <a:rPr lang="en-US" sz="2600" b="1" spc="50" dirty="0"/>
              <a:t>Sign in to </a:t>
            </a:r>
            <a:r>
              <a:rPr lang="en-US" sz="2600" b="1" spc="50" dirty="0" err="1"/>
              <a:t>Fobizz</a:t>
            </a:r>
            <a:endParaRPr lang="en-US" sz="2600" b="1" spc="50" dirty="0"/>
          </a:p>
          <a:p>
            <a:pPr marL="285750" indent="-285750">
              <a:spcAft>
                <a:spcPts val="600"/>
              </a:spcAft>
              <a:buFont typeface="Arial" panose="020B0604020202020204" pitchFamily="34" charset="0"/>
              <a:buChar char="•"/>
            </a:pPr>
            <a:r>
              <a:rPr lang="en-US" sz="2600" b="1" spc="50" dirty="0"/>
              <a:t>Go to AI Assistance Tools </a:t>
            </a:r>
          </a:p>
          <a:p>
            <a:pPr marL="285750" indent="-285750">
              <a:spcAft>
                <a:spcPts val="600"/>
              </a:spcAft>
              <a:buFont typeface="Arial" panose="020B0604020202020204" pitchFamily="34" charset="0"/>
              <a:buChar char="•"/>
            </a:pPr>
            <a:r>
              <a:rPr lang="en-US" sz="2600" b="1" spc="50" dirty="0"/>
              <a:t>Choose: AI Grading Assistant</a:t>
            </a:r>
          </a:p>
          <a:p>
            <a:pPr marL="285750" indent="-285750">
              <a:spcAft>
                <a:spcPts val="600"/>
              </a:spcAft>
              <a:buFont typeface="Arial" panose="020B0604020202020204" pitchFamily="34" charset="0"/>
              <a:buChar char="•"/>
            </a:pPr>
            <a:r>
              <a:rPr lang="en-US" sz="2600" b="1" spc="50" dirty="0"/>
              <a:t>Fill in all the relevant information</a:t>
            </a:r>
          </a:p>
          <a:p>
            <a:pPr marL="285750" indent="-285750">
              <a:spcAft>
                <a:spcPts val="600"/>
              </a:spcAft>
              <a:buFont typeface="Arial" panose="020B0604020202020204" pitchFamily="34" charset="0"/>
              <a:buChar char="•"/>
            </a:pPr>
            <a:r>
              <a:rPr lang="en-US" sz="2600" b="1" spc="50" dirty="0"/>
              <a:t>Choose relevant criteria and weightings</a:t>
            </a:r>
          </a:p>
          <a:p>
            <a:pPr marL="285750" indent="-285750">
              <a:spcAft>
                <a:spcPts val="600"/>
              </a:spcAft>
              <a:buFont typeface="Arial" panose="020B0604020202020204" pitchFamily="34" charset="0"/>
              <a:buChar char="•"/>
            </a:pPr>
            <a:r>
              <a:rPr lang="en-US" sz="2600" b="1" spc="50" dirty="0"/>
              <a:t>Finetune your prompts a bit</a:t>
            </a:r>
          </a:p>
          <a:p>
            <a:pPr marL="285750" indent="-285750">
              <a:spcAft>
                <a:spcPts val="600"/>
              </a:spcAft>
              <a:buFont typeface="Arial" panose="020B0604020202020204" pitchFamily="34" charset="0"/>
              <a:buChar char="•"/>
            </a:pPr>
            <a:r>
              <a:rPr lang="en-US" sz="2600" b="1" spc="50" dirty="0"/>
              <a:t>Compare the results with ChatGPT</a:t>
            </a:r>
          </a:p>
          <a:p>
            <a:pPr algn="ctr">
              <a:spcAft>
                <a:spcPts val="600"/>
              </a:spcAft>
            </a:pPr>
            <a:endParaRPr lang="en-US" b="1" spc="50" dirty="0"/>
          </a:p>
          <a:p>
            <a:pPr algn="ctr">
              <a:spcAft>
                <a:spcPts val="600"/>
              </a:spcAft>
            </a:pPr>
            <a:endParaRPr lang="en-US" b="1" spc="50" dirty="0"/>
          </a:p>
        </p:txBody>
      </p:sp>
      <p:sp>
        <p:nvSpPr>
          <p:cNvPr id="3" name="Speech Bubble: Oval 2">
            <a:extLst>
              <a:ext uri="{FF2B5EF4-FFF2-40B4-BE49-F238E27FC236}">
                <a16:creationId xmlns:a16="http://schemas.microsoft.com/office/drawing/2014/main" id="{DCFE6936-EA5F-4AAE-9282-ECF2A128CDFC}"/>
              </a:ext>
            </a:extLst>
          </p:cNvPr>
          <p:cNvSpPr/>
          <p:nvPr/>
        </p:nvSpPr>
        <p:spPr>
          <a:xfrm>
            <a:off x="7625101" y="4866597"/>
            <a:ext cx="2379736" cy="1153781"/>
          </a:xfrm>
          <a:prstGeom prst="wedgeEllipseCallout">
            <a:avLst>
              <a:gd name="adj1" fmla="val -58775"/>
              <a:gd name="adj2" fmla="val 631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Wie </a:t>
            </a:r>
            <a:r>
              <a:rPr lang="en-US" b="1" dirty="0" err="1"/>
              <a:t>hilfreich</a:t>
            </a:r>
            <a:r>
              <a:rPr lang="en-US" b="1" dirty="0"/>
              <a:t> </a:t>
            </a:r>
            <a:r>
              <a:rPr lang="en-US" b="1" dirty="0" err="1"/>
              <a:t>sind</a:t>
            </a:r>
            <a:r>
              <a:rPr lang="en-US" b="1" dirty="0"/>
              <a:t> die </a:t>
            </a:r>
            <a:r>
              <a:rPr lang="en-US" b="1" dirty="0" err="1"/>
              <a:t>Ergebnisse</a:t>
            </a:r>
            <a:r>
              <a:rPr lang="en-US" b="1" dirty="0"/>
              <a:t>?</a:t>
            </a:r>
            <a:endParaRPr lang="en-AT" b="1" dirty="0"/>
          </a:p>
        </p:txBody>
      </p:sp>
      <p:pic>
        <p:nvPicPr>
          <p:cNvPr id="8" name="Picture 7" descr="A red lock on a digital background&#10;&#10;Description automatically generated">
            <a:extLst>
              <a:ext uri="{FF2B5EF4-FFF2-40B4-BE49-F238E27FC236}">
                <a16:creationId xmlns:a16="http://schemas.microsoft.com/office/drawing/2014/main" id="{860E8020-948D-09E9-C213-0B03FE8B63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644" t="8339" r="34594" b="7223"/>
          <a:stretch/>
        </p:blipFill>
        <p:spPr>
          <a:xfrm>
            <a:off x="10502065" y="521984"/>
            <a:ext cx="1011230" cy="1039485"/>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EBAED0BE-680C-EA51-97DD-A2EACA438527}"/>
              </a:ext>
            </a:extLst>
          </p:cNvPr>
          <p:cNvSpPr txBox="1"/>
          <p:nvPr/>
        </p:nvSpPr>
        <p:spPr>
          <a:xfrm>
            <a:off x="2381250" y="5905500"/>
            <a:ext cx="7429500" cy="230832"/>
          </a:xfrm>
          <a:prstGeom prst="rect">
            <a:avLst/>
          </a:prstGeom>
          <a:noFill/>
        </p:spPr>
        <p:txBody>
          <a:bodyPr wrap="square" rtlCol="0">
            <a:spAutoFit/>
          </a:bodyPr>
          <a:lstStyle/>
          <a:p>
            <a:r>
              <a:rPr lang="en-AT" sz="900">
                <a:hlinkClick r:id="rId5" tooltip="https://dev.twsiyuan.com/2018/10/add-an-ssh-key-to-github.html"/>
              </a:rPr>
              <a:t>This Photo</a:t>
            </a:r>
            <a:r>
              <a:rPr lang="en-AT" sz="900"/>
              <a:t> by Unknown Author is licensed under </a:t>
            </a:r>
            <a:r>
              <a:rPr lang="en-AT" sz="900">
                <a:hlinkClick r:id="rId6" tooltip="https://creativecommons.org/licenses/by-sa/3.0/"/>
              </a:rPr>
              <a:t>CC BY-SA</a:t>
            </a:r>
            <a:endParaRPr lang="en-AT" sz="900"/>
          </a:p>
        </p:txBody>
      </p:sp>
      <p:pic>
        <p:nvPicPr>
          <p:cNvPr id="6" name="Picture 5" descr="A yellow post it note with blue writing on it&#10;&#10;Description automatically generated">
            <a:extLst>
              <a:ext uri="{FF2B5EF4-FFF2-40B4-BE49-F238E27FC236}">
                <a16:creationId xmlns:a16="http://schemas.microsoft.com/office/drawing/2014/main" id="{C02C6F53-1CD3-9B97-A4BD-4A25DCA9B0D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05184" y="319686"/>
            <a:ext cx="1067349" cy="1067349"/>
          </a:xfrm>
          <a:prstGeom prst="rect">
            <a:avLst/>
          </a:prstGeom>
        </p:spPr>
      </p:pic>
    </p:spTree>
    <p:extLst>
      <p:ext uri="{BB962C8B-B14F-4D97-AF65-F5344CB8AC3E}">
        <p14:creationId xmlns:p14="http://schemas.microsoft.com/office/powerpoint/2010/main" val="318727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anduhr, Zeit, Std, Uhr, Glas, Timer">
            <a:extLst>
              <a:ext uri="{FF2B5EF4-FFF2-40B4-BE49-F238E27FC236}">
                <a16:creationId xmlns:a16="http://schemas.microsoft.com/office/drawing/2014/main" id="{8E44FE39-8BF2-8127-2BFE-0BB511558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01" r="-2" b="-2"/>
          <a:stretch/>
        </p:blipFill>
        <p:spPr bwMode="auto">
          <a:xfrm>
            <a:off x="4383315" y="406533"/>
            <a:ext cx="7311127" cy="5835063"/>
          </a:xfrm>
          <a:custGeom>
            <a:avLst/>
            <a:gdLst/>
            <a:ahLst/>
            <a:cxnLst/>
            <a:rect l="l" t="t" r="r" b="b"/>
            <a:pathLst>
              <a:path w="7441204" h="6013687">
                <a:moveTo>
                  <a:pt x="521773" y="33"/>
                </a:moveTo>
                <a:cubicBezTo>
                  <a:pt x="691085" y="398"/>
                  <a:pt x="903236" y="3814"/>
                  <a:pt x="1092688" y="8577"/>
                </a:cubicBezTo>
                <a:lnTo>
                  <a:pt x="6484220" y="37240"/>
                </a:lnTo>
                <a:lnTo>
                  <a:pt x="7441204" y="64264"/>
                </a:lnTo>
                <a:lnTo>
                  <a:pt x="7441204" y="5983295"/>
                </a:lnTo>
                <a:lnTo>
                  <a:pt x="7288194" y="5982896"/>
                </a:lnTo>
                <a:cubicBezTo>
                  <a:pt x="5457820" y="5980096"/>
                  <a:pt x="2920476" y="6013687"/>
                  <a:pt x="1210410" y="6013687"/>
                </a:cubicBezTo>
                <a:cubicBezTo>
                  <a:pt x="725939" y="5985023"/>
                  <a:pt x="379887" y="6013688"/>
                  <a:pt x="47679" y="5985023"/>
                </a:cubicBezTo>
                <a:cubicBezTo>
                  <a:pt x="-53829" y="4045425"/>
                  <a:pt x="24608" y="1346230"/>
                  <a:pt x="116889" y="123233"/>
                </a:cubicBezTo>
                <a:cubicBezTo>
                  <a:pt x="124824" y="-27018"/>
                  <a:pt x="118248" y="22145"/>
                  <a:pt x="277431" y="3036"/>
                </a:cubicBezTo>
                <a:cubicBezTo>
                  <a:pt x="334020" y="692"/>
                  <a:pt x="420186" y="-187"/>
                  <a:pt x="521773" y="33"/>
                </a:cubicBezTo>
                <a:close/>
              </a:path>
            </a:pathLst>
          </a:cu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83313" y="406533"/>
            <a:ext cx="7311126" cy="5835062"/>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432" y="839495"/>
            <a:ext cx="4504765"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6AFF5CE-B67C-4572-A244-872A4D90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431" y="868493"/>
            <a:ext cx="4504765"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solidFill>
            <a:schemeClr val="bg1"/>
          </a:solidFill>
          <a:ln w="190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5ECCD1-CF5E-4EE6-837B-F9A6958B1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433" y="839494"/>
            <a:ext cx="4504765"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5460CD71-3BF0-4754-9789-4B2034925448}"/>
              </a:ext>
            </a:extLst>
          </p:cNvPr>
          <p:cNvSpPr>
            <a:spLocks noGrp="1"/>
          </p:cNvSpPr>
          <p:nvPr>
            <p:ph type="ctrTitle"/>
          </p:nvPr>
        </p:nvSpPr>
        <p:spPr>
          <a:xfrm>
            <a:off x="810217" y="1349526"/>
            <a:ext cx="3419661" cy="2867911"/>
          </a:xfrm>
        </p:spPr>
        <p:txBody>
          <a:bodyPr anchor="ctr">
            <a:normAutofit/>
          </a:bodyPr>
          <a:lstStyle/>
          <a:p>
            <a:pPr>
              <a:lnSpc>
                <a:spcPct val="90000"/>
              </a:lnSpc>
            </a:pPr>
            <a:r>
              <a:rPr lang="de-DE" sz="3700"/>
              <a:t>Haben Sie schon einmal versucht, AI für Ihre Vorbereitung oder Ihren Unterricht einzusetzen?</a:t>
            </a:r>
            <a:endParaRPr lang="en-AT" sz="3700"/>
          </a:p>
        </p:txBody>
      </p:sp>
      <p:sp>
        <p:nvSpPr>
          <p:cNvPr id="3" name="Subtitle 2">
            <a:extLst>
              <a:ext uri="{FF2B5EF4-FFF2-40B4-BE49-F238E27FC236}">
                <a16:creationId xmlns:a16="http://schemas.microsoft.com/office/drawing/2014/main" id="{E4D488BD-0A70-F477-38DB-C85BAB2B096B}"/>
              </a:ext>
            </a:extLst>
          </p:cNvPr>
          <p:cNvSpPr>
            <a:spLocks noGrp="1"/>
          </p:cNvSpPr>
          <p:nvPr>
            <p:ph type="subTitle" idx="1"/>
          </p:nvPr>
        </p:nvSpPr>
        <p:spPr>
          <a:xfrm>
            <a:off x="710419" y="4907263"/>
            <a:ext cx="3207434" cy="1438934"/>
          </a:xfrm>
        </p:spPr>
        <p:txBody>
          <a:bodyPr>
            <a:normAutofit/>
          </a:bodyPr>
          <a:lstStyle/>
          <a:p>
            <a:pPr algn="ctr"/>
            <a:r>
              <a:rPr lang="en-US" dirty="0"/>
              <a:t>Bitte </a:t>
            </a:r>
            <a:r>
              <a:rPr lang="en-US" dirty="0" err="1"/>
              <a:t>schreiben</a:t>
            </a:r>
            <a:r>
              <a:rPr lang="en-US" dirty="0"/>
              <a:t> Sie </a:t>
            </a:r>
            <a:r>
              <a:rPr lang="en-US" dirty="0" err="1"/>
              <a:t>kurze</a:t>
            </a:r>
            <a:r>
              <a:rPr lang="en-US" dirty="0"/>
              <a:t> </a:t>
            </a:r>
            <a:r>
              <a:rPr lang="en-US" dirty="0" err="1"/>
              <a:t>Kommentare</a:t>
            </a:r>
            <a:r>
              <a:rPr lang="en-US" dirty="0"/>
              <a:t> in den Chat.</a:t>
            </a:r>
            <a:endParaRPr lang="en-US"/>
          </a:p>
        </p:txBody>
      </p:sp>
    </p:spTree>
    <p:extLst>
      <p:ext uri="{BB962C8B-B14F-4D97-AF65-F5344CB8AC3E}">
        <p14:creationId xmlns:p14="http://schemas.microsoft.com/office/powerpoint/2010/main" val="3264684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A88540-CC2E-1564-3188-4793982DE9A5}"/>
              </a:ext>
            </a:extLst>
          </p:cNvPr>
          <p:cNvSpPr txBox="1"/>
          <p:nvPr/>
        </p:nvSpPr>
        <p:spPr>
          <a:xfrm>
            <a:off x="6285233" y="2243648"/>
            <a:ext cx="4851438" cy="4616648"/>
          </a:xfrm>
          <a:prstGeom prst="rect">
            <a:avLst/>
          </a:prstGeom>
          <a:noFill/>
        </p:spPr>
        <p:txBody>
          <a:bodyPr wrap="square" rtlCol="0">
            <a:spAutoFit/>
          </a:bodyPr>
          <a:lstStyle/>
          <a:p>
            <a:pPr marL="571500" indent="-571500">
              <a:buFont typeface="Wingdings" panose="05000000000000000000" pitchFamily="2" charset="2"/>
              <a:buChar char="Ø"/>
            </a:pPr>
            <a:r>
              <a:rPr lang="en-US" sz="3000" b="1" spc="50" dirty="0">
                <a:solidFill>
                  <a:srgbClr val="00B050"/>
                </a:solidFill>
              </a:rPr>
              <a:t>DIFFIT and Twee</a:t>
            </a:r>
          </a:p>
          <a:p>
            <a:pPr marL="571500" indent="-571500">
              <a:buFont typeface="Wingdings" panose="05000000000000000000" pitchFamily="2" charset="2"/>
              <a:buChar char="Ø"/>
            </a:pPr>
            <a:r>
              <a:rPr lang="en-US" sz="3000" b="1" spc="50" dirty="0" err="1">
                <a:solidFill>
                  <a:srgbClr val="00B050"/>
                </a:solidFill>
              </a:rPr>
              <a:t>PlayHT</a:t>
            </a:r>
            <a:r>
              <a:rPr lang="en-US" sz="3000" b="1" spc="50" dirty="0">
                <a:solidFill>
                  <a:srgbClr val="00B050"/>
                </a:solidFill>
              </a:rPr>
              <a:t> (text-to-speech)</a:t>
            </a:r>
          </a:p>
          <a:p>
            <a:pPr marL="571500" indent="-571500">
              <a:buFont typeface="Wingdings" panose="05000000000000000000" pitchFamily="2" charset="2"/>
              <a:buChar char="Ø"/>
            </a:pPr>
            <a:r>
              <a:rPr lang="en-US" sz="3000" b="1" spc="50" dirty="0" err="1">
                <a:solidFill>
                  <a:srgbClr val="00B050"/>
                </a:solidFill>
              </a:rPr>
              <a:t>DeepL</a:t>
            </a:r>
            <a:r>
              <a:rPr lang="en-US" sz="3000" b="1" spc="50" dirty="0">
                <a:solidFill>
                  <a:srgbClr val="00B050"/>
                </a:solidFill>
              </a:rPr>
              <a:t>-Write and Grammarly</a:t>
            </a:r>
          </a:p>
          <a:p>
            <a:pPr marL="571500" indent="-571500">
              <a:buFont typeface="Wingdings" panose="05000000000000000000" pitchFamily="2" charset="2"/>
              <a:buChar char="Ø"/>
            </a:pPr>
            <a:r>
              <a:rPr lang="en-US" sz="3000" b="1" spc="50" dirty="0" err="1">
                <a:solidFill>
                  <a:srgbClr val="00B050"/>
                </a:solidFill>
              </a:rPr>
              <a:t>Fobizz</a:t>
            </a:r>
            <a:endParaRPr lang="en-US" sz="3000" b="1" spc="50" dirty="0">
              <a:solidFill>
                <a:srgbClr val="00B050"/>
              </a:solidFill>
            </a:endParaRPr>
          </a:p>
          <a:p>
            <a:pPr marL="571500" indent="-571500">
              <a:buFont typeface="Wingdings" panose="05000000000000000000" pitchFamily="2" charset="2"/>
              <a:buChar char="Ø"/>
            </a:pPr>
            <a:r>
              <a:rPr lang="en-US" sz="3000" b="1" spc="50" dirty="0">
                <a:solidFill>
                  <a:srgbClr val="00B050"/>
                </a:solidFill>
              </a:rPr>
              <a:t>Magicschool.ai</a:t>
            </a:r>
          </a:p>
          <a:p>
            <a:pPr marL="571500" indent="-571500">
              <a:buFont typeface="Wingdings" panose="05000000000000000000" pitchFamily="2" charset="2"/>
              <a:buChar char="Ø"/>
            </a:pPr>
            <a:r>
              <a:rPr lang="en-US" sz="3000" b="1" spc="50" dirty="0" err="1">
                <a:solidFill>
                  <a:srgbClr val="00B050"/>
                </a:solidFill>
              </a:rPr>
              <a:t>TalkpalAI</a:t>
            </a:r>
            <a:r>
              <a:rPr lang="en-US" sz="3000" b="1" spc="50" dirty="0">
                <a:solidFill>
                  <a:srgbClr val="00B050"/>
                </a:solidFill>
              </a:rPr>
              <a:t>, </a:t>
            </a:r>
            <a:r>
              <a:rPr lang="en-US" sz="3000" b="1" spc="50" dirty="0" err="1">
                <a:solidFill>
                  <a:srgbClr val="00B050"/>
                </a:solidFill>
              </a:rPr>
              <a:t>Gliglish</a:t>
            </a:r>
            <a:r>
              <a:rPr lang="en-US" sz="3000" b="1" spc="50" dirty="0">
                <a:solidFill>
                  <a:srgbClr val="00B050"/>
                </a:solidFill>
              </a:rPr>
              <a:t>, </a:t>
            </a:r>
            <a:r>
              <a:rPr lang="en-US" sz="3000" b="1" spc="50" dirty="0" err="1">
                <a:solidFill>
                  <a:srgbClr val="00B050"/>
                </a:solidFill>
              </a:rPr>
              <a:t>Langotalk</a:t>
            </a:r>
            <a:r>
              <a:rPr lang="en-US" sz="3000" b="1" spc="50" dirty="0">
                <a:solidFill>
                  <a:srgbClr val="00B050"/>
                </a:solidFill>
              </a:rPr>
              <a:t> (chatbots)</a:t>
            </a:r>
          </a:p>
          <a:p>
            <a:pPr marL="571500" indent="-571500">
              <a:buFont typeface="Wingdings" panose="05000000000000000000" pitchFamily="2" charset="2"/>
              <a:buChar char="Ø"/>
            </a:pPr>
            <a:r>
              <a:rPr lang="en-US" sz="3000" b="1" spc="50" dirty="0">
                <a:solidFill>
                  <a:srgbClr val="00B050"/>
                </a:solidFill>
              </a:rPr>
              <a:t>AI integrations in </a:t>
            </a:r>
            <a:r>
              <a:rPr lang="en-US" sz="3000" b="1" spc="50" dirty="0" err="1">
                <a:solidFill>
                  <a:srgbClr val="00B050"/>
                </a:solidFill>
              </a:rPr>
              <a:t>powerpoint</a:t>
            </a:r>
            <a:r>
              <a:rPr lang="en-US" sz="3000" b="1" spc="50" dirty="0">
                <a:solidFill>
                  <a:srgbClr val="00B050"/>
                </a:solidFill>
              </a:rPr>
              <a:t>, word, </a:t>
            </a:r>
            <a:r>
              <a:rPr lang="en-US" sz="3000" b="1" spc="50" dirty="0" err="1">
                <a:solidFill>
                  <a:srgbClr val="00B050"/>
                </a:solidFill>
              </a:rPr>
              <a:t>padlet</a:t>
            </a:r>
            <a:r>
              <a:rPr lang="en-US" sz="3000" b="1" spc="50" dirty="0">
                <a:solidFill>
                  <a:srgbClr val="00B050"/>
                </a:solidFill>
              </a:rPr>
              <a:t> …</a:t>
            </a:r>
          </a:p>
          <a:p>
            <a:endParaRPr lang="en-US" sz="3600" dirty="0">
              <a:solidFill>
                <a:srgbClr val="00B050"/>
              </a:solidFill>
              <a:latin typeface="Comic Sans MS" panose="030F0702030302020204" pitchFamily="66" charset="0"/>
              <a:cs typeface="Browallia New" panose="020B0502040204020203" pitchFamily="34" charset="-34"/>
            </a:endParaRPr>
          </a:p>
          <a:p>
            <a:endParaRPr lang="en-AT" dirty="0">
              <a:solidFill>
                <a:srgbClr val="00B050"/>
              </a:solidFill>
            </a:endParaRPr>
          </a:p>
        </p:txBody>
      </p:sp>
      <p:sp>
        <p:nvSpPr>
          <p:cNvPr id="10" name="Title 9">
            <a:extLst>
              <a:ext uri="{FF2B5EF4-FFF2-40B4-BE49-F238E27FC236}">
                <a16:creationId xmlns:a16="http://schemas.microsoft.com/office/drawing/2014/main" id="{E57B2F55-487F-2372-4A8B-D8AB99521BA6}"/>
              </a:ext>
            </a:extLst>
          </p:cNvPr>
          <p:cNvSpPr>
            <a:spLocks noGrp="1"/>
          </p:cNvSpPr>
          <p:nvPr>
            <p:ph type="title"/>
          </p:nvPr>
        </p:nvSpPr>
        <p:spPr>
          <a:xfrm>
            <a:off x="1020724" y="611997"/>
            <a:ext cx="6719019" cy="1414131"/>
          </a:xfrm>
        </p:spPr>
        <p:txBody>
          <a:bodyPr/>
          <a:lstStyle/>
          <a:p>
            <a:r>
              <a:rPr lang="en-US" dirty="0"/>
              <a:t>KI + </a:t>
            </a:r>
            <a:r>
              <a:rPr lang="en-US" dirty="0" err="1"/>
              <a:t>hilfreiche</a:t>
            </a:r>
            <a:r>
              <a:rPr lang="en-US" dirty="0"/>
              <a:t> Prompt Generators</a:t>
            </a:r>
            <a:endParaRPr lang="en-AT" dirty="0"/>
          </a:p>
        </p:txBody>
      </p:sp>
      <p:sp>
        <p:nvSpPr>
          <p:cNvPr id="4" name="Content Placeholder 3">
            <a:extLst>
              <a:ext uri="{FF2B5EF4-FFF2-40B4-BE49-F238E27FC236}">
                <a16:creationId xmlns:a16="http://schemas.microsoft.com/office/drawing/2014/main" id="{27F80529-1C36-8047-56BC-04A77371BDB1}"/>
              </a:ext>
            </a:extLst>
          </p:cNvPr>
          <p:cNvSpPr>
            <a:spLocks noGrp="1"/>
          </p:cNvSpPr>
          <p:nvPr>
            <p:ph sz="half" idx="1"/>
          </p:nvPr>
        </p:nvSpPr>
        <p:spPr>
          <a:xfrm>
            <a:off x="838201" y="2152650"/>
            <a:ext cx="4999077" cy="3973286"/>
          </a:xfrm>
        </p:spPr>
        <p:txBody>
          <a:bodyPr>
            <a:normAutofit fontScale="92500" lnSpcReduction="20000"/>
          </a:bodyPr>
          <a:lstStyle/>
          <a:p>
            <a:pPr marL="457200" indent="-457200">
              <a:buFont typeface="Wingdings" panose="05000000000000000000" pitchFamily="2" charset="2"/>
              <a:buChar char="Ø"/>
            </a:pPr>
            <a:r>
              <a:rPr lang="en-US" u="sng" dirty="0">
                <a:solidFill>
                  <a:srgbClr val="0070C0"/>
                </a:solidFill>
              </a:rPr>
              <a:t>ChatGPT</a:t>
            </a:r>
            <a:r>
              <a:rPr lang="en-US" dirty="0">
                <a:solidFill>
                  <a:srgbClr val="0070C0"/>
                </a:solidFill>
              </a:rPr>
              <a:t>: Generative Pretrained Transformer </a:t>
            </a:r>
            <a:r>
              <a:rPr lang="en-US" sz="2000" dirty="0">
                <a:solidFill>
                  <a:srgbClr val="0070C0"/>
                </a:solidFill>
              </a:rPr>
              <a:t>(generates texts, pretrained on human data, transforms these data to produce text)</a:t>
            </a:r>
          </a:p>
          <a:p>
            <a:pPr marL="457200" indent="-457200">
              <a:buFont typeface="Wingdings" panose="05000000000000000000" pitchFamily="2" charset="2"/>
              <a:buChar char="Ø"/>
            </a:pPr>
            <a:r>
              <a:rPr lang="en-US" dirty="0" err="1">
                <a:solidFill>
                  <a:srgbClr val="0070C0"/>
                </a:solidFill>
              </a:rPr>
              <a:t>DeepL</a:t>
            </a:r>
            <a:r>
              <a:rPr lang="en-US" dirty="0">
                <a:solidFill>
                  <a:srgbClr val="0070C0"/>
                </a:solidFill>
              </a:rPr>
              <a:t> und </a:t>
            </a:r>
            <a:r>
              <a:rPr lang="en-US" dirty="0" err="1">
                <a:solidFill>
                  <a:srgbClr val="0070C0"/>
                </a:solidFill>
              </a:rPr>
              <a:t>DeepL</a:t>
            </a:r>
            <a:r>
              <a:rPr lang="en-US" dirty="0">
                <a:solidFill>
                  <a:srgbClr val="0070C0"/>
                </a:solidFill>
              </a:rPr>
              <a:t>-Write</a:t>
            </a:r>
          </a:p>
          <a:p>
            <a:pPr marL="457200" indent="-457200">
              <a:buFont typeface="Wingdings" panose="05000000000000000000" pitchFamily="2" charset="2"/>
              <a:buChar char="Ø"/>
            </a:pPr>
            <a:r>
              <a:rPr lang="en-US" dirty="0">
                <a:solidFill>
                  <a:srgbClr val="0070C0"/>
                </a:solidFill>
              </a:rPr>
              <a:t>Bing, Microsoft Copilot</a:t>
            </a:r>
          </a:p>
          <a:p>
            <a:pPr marL="457200" indent="-457200">
              <a:buFont typeface="Wingdings" panose="05000000000000000000" pitchFamily="2" charset="2"/>
              <a:buChar char="Ø"/>
            </a:pPr>
            <a:r>
              <a:rPr lang="en-US" dirty="0">
                <a:solidFill>
                  <a:srgbClr val="0070C0"/>
                </a:solidFill>
              </a:rPr>
              <a:t>Google Bard / jetzt Gemini</a:t>
            </a:r>
          </a:p>
          <a:p>
            <a:pPr marL="457200" indent="-457200">
              <a:buFont typeface="Wingdings" panose="05000000000000000000" pitchFamily="2" charset="2"/>
              <a:buChar char="Ø"/>
            </a:pPr>
            <a:r>
              <a:rPr lang="en-US" dirty="0">
                <a:solidFill>
                  <a:srgbClr val="0070C0"/>
                </a:solidFill>
              </a:rPr>
              <a:t>Image Creators: Stable Diffusion XL, OpenAI DALL E 2, OpenAI DALL E 3, Midjourney, </a:t>
            </a:r>
            <a:r>
              <a:rPr lang="en-US" dirty="0" err="1">
                <a:solidFill>
                  <a:srgbClr val="0070C0"/>
                </a:solidFill>
              </a:rPr>
              <a:t>Craiyon</a:t>
            </a:r>
            <a:endParaRPr lang="en-AT" dirty="0">
              <a:solidFill>
                <a:srgbClr val="0070C0"/>
              </a:solidFill>
            </a:endParaRPr>
          </a:p>
          <a:p>
            <a:endParaRPr lang="en-AT" dirty="0">
              <a:solidFill>
                <a:srgbClr val="0070C0"/>
              </a:solidFill>
            </a:endParaRPr>
          </a:p>
        </p:txBody>
      </p:sp>
      <p:pic>
        <p:nvPicPr>
          <p:cNvPr id="1026" name="Picture 2" descr="Post It, Brainstorming, Teamwork, Idee">
            <a:extLst>
              <a:ext uri="{FF2B5EF4-FFF2-40B4-BE49-F238E27FC236}">
                <a16:creationId xmlns:a16="http://schemas.microsoft.com/office/drawing/2014/main" id="{FC99A34F-10BD-14D6-B783-12A6FFA32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530" y="634093"/>
            <a:ext cx="2278890" cy="15185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7778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7F8E-576E-27DB-9558-7C6C712F2231}"/>
              </a:ext>
            </a:extLst>
          </p:cNvPr>
          <p:cNvSpPr>
            <a:spLocks noGrp="1"/>
          </p:cNvSpPr>
          <p:nvPr>
            <p:ph type="title"/>
          </p:nvPr>
        </p:nvSpPr>
        <p:spPr/>
        <p:txBody>
          <a:bodyPr/>
          <a:lstStyle/>
          <a:p>
            <a:r>
              <a:rPr lang="en-US" dirty="0" err="1"/>
              <a:t>Klare</a:t>
            </a:r>
            <a:r>
              <a:rPr lang="en-US" dirty="0"/>
              <a:t> </a:t>
            </a:r>
            <a:r>
              <a:rPr lang="en-US" dirty="0" err="1"/>
              <a:t>Anweisungen</a:t>
            </a:r>
            <a:r>
              <a:rPr lang="en-US" dirty="0"/>
              <a:t> (Prompts) </a:t>
            </a:r>
            <a:endParaRPr lang="en-AT" dirty="0"/>
          </a:p>
        </p:txBody>
      </p:sp>
      <p:sp>
        <p:nvSpPr>
          <p:cNvPr id="3" name="Content Placeholder 2">
            <a:extLst>
              <a:ext uri="{FF2B5EF4-FFF2-40B4-BE49-F238E27FC236}">
                <a16:creationId xmlns:a16="http://schemas.microsoft.com/office/drawing/2014/main" id="{30A2FAA3-CF2F-DABC-E56F-2FCB829D1B35}"/>
              </a:ext>
            </a:extLst>
          </p:cNvPr>
          <p:cNvSpPr>
            <a:spLocks noGrp="1"/>
          </p:cNvSpPr>
          <p:nvPr>
            <p:ph idx="1"/>
          </p:nvPr>
        </p:nvSpPr>
        <p:spPr>
          <a:xfrm>
            <a:off x="1020726" y="1742173"/>
            <a:ext cx="10333074" cy="4174847"/>
          </a:xfrm>
        </p:spPr>
        <p:txBody>
          <a:bodyPr/>
          <a:lstStyle/>
          <a:p>
            <a:r>
              <a:rPr lang="de-DE" dirty="0"/>
              <a:t>Gute Prompts schreiben: </a:t>
            </a:r>
            <a:endParaRPr lang="en-US" dirty="0"/>
          </a:p>
          <a:p>
            <a:pPr marL="457200" indent="-457200">
              <a:buFont typeface="Arial" panose="020B0604020202020204" pitchFamily="34" charset="0"/>
              <a:buChar char="•"/>
            </a:pPr>
            <a:endParaRPr lang="en-AT" dirty="0"/>
          </a:p>
        </p:txBody>
      </p:sp>
      <p:graphicFrame>
        <p:nvGraphicFramePr>
          <p:cNvPr id="4" name="Table 3">
            <a:extLst>
              <a:ext uri="{FF2B5EF4-FFF2-40B4-BE49-F238E27FC236}">
                <a16:creationId xmlns:a16="http://schemas.microsoft.com/office/drawing/2014/main" id="{9DFF2811-A6BE-881A-BD1B-617B2680EC92}"/>
              </a:ext>
            </a:extLst>
          </p:cNvPr>
          <p:cNvGraphicFramePr>
            <a:graphicFrameLocks noGrp="1"/>
          </p:cNvGraphicFramePr>
          <p:nvPr>
            <p:extLst>
              <p:ext uri="{D42A27DB-BD31-4B8C-83A1-F6EECF244321}">
                <p14:modId xmlns:p14="http://schemas.microsoft.com/office/powerpoint/2010/main" val="123620066"/>
              </p:ext>
            </p:extLst>
          </p:nvPr>
        </p:nvGraphicFramePr>
        <p:xfrm>
          <a:off x="1636295" y="2531444"/>
          <a:ext cx="8109818" cy="3494376"/>
        </p:xfrm>
        <a:graphic>
          <a:graphicData uri="http://schemas.openxmlformats.org/drawingml/2006/table">
            <a:tbl>
              <a:tblPr firstRow="1" bandRow="1">
                <a:tableStyleId>{912C8C85-51F0-491E-9774-3900AFEF0FD7}</a:tableStyleId>
              </a:tblPr>
              <a:tblGrid>
                <a:gridCol w="1420632">
                  <a:extLst>
                    <a:ext uri="{9D8B030D-6E8A-4147-A177-3AD203B41FA5}">
                      <a16:colId xmlns:a16="http://schemas.microsoft.com/office/drawing/2014/main" val="1126553460"/>
                    </a:ext>
                  </a:extLst>
                </a:gridCol>
                <a:gridCol w="6689186">
                  <a:extLst>
                    <a:ext uri="{9D8B030D-6E8A-4147-A177-3AD203B41FA5}">
                      <a16:colId xmlns:a16="http://schemas.microsoft.com/office/drawing/2014/main" val="584008504"/>
                    </a:ext>
                  </a:extLst>
                </a:gridCol>
              </a:tblGrid>
              <a:tr h="445407">
                <a:tc>
                  <a:txBody>
                    <a:bodyPr/>
                    <a:lstStyle/>
                    <a:p>
                      <a:r>
                        <a:rPr lang="en-US" dirty="0">
                          <a:solidFill>
                            <a:sysClr val="windowText" lastClr="000000"/>
                          </a:solidFill>
                          <a:latin typeface="Abadi" panose="020B0604020104020204" pitchFamily="34" charset="0"/>
                        </a:rPr>
                        <a:t>Format:</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Write a short article </a:t>
                      </a:r>
                      <a:endParaRPr lang="en-AT" dirty="0">
                        <a:solidFill>
                          <a:sysClr val="windowText" lastClr="000000"/>
                        </a:solidFill>
                        <a:latin typeface="Abadi" panose="020B0604020104020204" pitchFamily="34" charset="0"/>
                      </a:endParaRPr>
                    </a:p>
                  </a:txBody>
                  <a:tcPr>
                    <a:solidFill>
                      <a:schemeClr val="tx2">
                        <a:lumMod val="25000"/>
                        <a:lumOff val="75000"/>
                      </a:schemeClr>
                    </a:solidFill>
                  </a:tcPr>
                </a:tc>
                <a:extLst>
                  <a:ext uri="{0D108BD9-81ED-4DB2-BD59-A6C34878D82A}">
                    <a16:rowId xmlns:a16="http://schemas.microsoft.com/office/drawing/2014/main" val="3018592700"/>
                  </a:ext>
                </a:extLst>
              </a:tr>
              <a:tr h="645223">
                <a:tc>
                  <a:txBody>
                    <a:bodyPr/>
                    <a:lstStyle/>
                    <a:p>
                      <a:r>
                        <a:rPr lang="en-US" dirty="0" err="1">
                          <a:solidFill>
                            <a:sysClr val="windowText" lastClr="000000"/>
                          </a:solidFill>
                          <a:latin typeface="Abadi" panose="020B0604020104020204" pitchFamily="34" charset="0"/>
                        </a:rPr>
                        <a:t>Adressaten</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For a teen magazine for ESL learners at A2 level</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1838474107"/>
                  </a:ext>
                </a:extLst>
              </a:tr>
              <a:tr h="645223">
                <a:tc>
                  <a:txBody>
                    <a:bodyPr/>
                    <a:lstStyle/>
                    <a:p>
                      <a:r>
                        <a:rPr lang="en-US" dirty="0">
                          <a:solidFill>
                            <a:sysClr val="windowText" lastClr="000000"/>
                          </a:solidFill>
                          <a:latin typeface="Abadi" panose="020B0604020104020204" pitchFamily="34" charset="0"/>
                        </a:rPr>
                        <a:t>Thema</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About the topic: Use of social media, pros and cons for teens</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1249238779"/>
                  </a:ext>
                </a:extLst>
              </a:tr>
              <a:tr h="667954">
                <a:tc>
                  <a:txBody>
                    <a:bodyPr/>
                    <a:lstStyle/>
                    <a:p>
                      <a:r>
                        <a:rPr lang="en-US" dirty="0" err="1">
                          <a:solidFill>
                            <a:sysClr val="windowText" lastClr="000000"/>
                          </a:solidFill>
                          <a:latin typeface="Abadi" panose="020B0604020104020204" pitchFamily="34" charset="0"/>
                        </a:rPr>
                        <a:t>Umfang</a:t>
                      </a:r>
                      <a:r>
                        <a:rPr lang="en-US" dirty="0">
                          <a:solidFill>
                            <a:sysClr val="windowText" lastClr="000000"/>
                          </a:solidFill>
                          <a:latin typeface="Abadi" panose="020B0604020104020204" pitchFamily="34" charset="0"/>
                        </a:rPr>
                        <a:t>/ </a:t>
                      </a:r>
                      <a:r>
                        <a:rPr lang="en-US" dirty="0" err="1">
                          <a:solidFill>
                            <a:sysClr val="windowText" lastClr="000000"/>
                          </a:solidFill>
                          <a:latin typeface="Abadi" panose="020B0604020104020204" pitchFamily="34" charset="0"/>
                        </a:rPr>
                        <a:t>Textlänge</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About 300- 400 words, </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603556301"/>
                  </a:ext>
                </a:extLst>
              </a:tr>
              <a:tr h="1090569">
                <a:tc>
                  <a:txBody>
                    <a:bodyPr/>
                    <a:lstStyle/>
                    <a:p>
                      <a:r>
                        <a:rPr lang="en-US" dirty="0" err="1">
                          <a:solidFill>
                            <a:sysClr val="windowText" lastClr="000000"/>
                          </a:solidFill>
                          <a:latin typeface="Abadi" panose="020B0604020104020204" pitchFamily="34" charset="0"/>
                        </a:rPr>
                        <a:t>Sonstiges</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Include 2-3 interview bits in the form of direct speech answers from kids.</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881760900"/>
                  </a:ext>
                </a:extLst>
              </a:tr>
            </a:tbl>
          </a:graphicData>
        </a:graphic>
      </p:graphicFrame>
    </p:spTree>
    <p:extLst>
      <p:ext uri="{BB962C8B-B14F-4D97-AF65-F5344CB8AC3E}">
        <p14:creationId xmlns:p14="http://schemas.microsoft.com/office/powerpoint/2010/main" val="103884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5B2472B7-EF26-5602-E7F3-3BDDF680F05C}"/>
            </a:ext>
          </a:extLst>
        </p:cNvPr>
        <p:cNvGrpSpPr/>
        <p:nvPr/>
      </p:nvGrpSpPr>
      <p:grpSpPr>
        <a:xfrm>
          <a:off x="0" y="0"/>
          <a:ext cx="0" cy="0"/>
          <a:chOff x="0" y="0"/>
          <a:chExt cx="0" cy="0"/>
        </a:xfrm>
      </p:grpSpPr>
      <p:pic>
        <p:nvPicPr>
          <p:cNvPr id="9" name="Picture 8" descr="A yellow post it note with blue writing on it&#10;&#10;Description automatically generated">
            <a:extLst>
              <a:ext uri="{FF2B5EF4-FFF2-40B4-BE49-F238E27FC236}">
                <a16:creationId xmlns:a16="http://schemas.microsoft.com/office/drawing/2014/main" id="{F16E0BF9-3AA0-BCD8-F83B-CC3787BE1E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762" y="503228"/>
            <a:ext cx="1067349" cy="1067349"/>
          </a:xfrm>
          <a:prstGeom prst="rect">
            <a:avLst/>
          </a:prstGeom>
        </p:spPr>
      </p:pic>
      <p:sp>
        <p:nvSpPr>
          <p:cNvPr id="2" name="Title 1">
            <a:extLst>
              <a:ext uri="{FF2B5EF4-FFF2-40B4-BE49-F238E27FC236}">
                <a16:creationId xmlns:a16="http://schemas.microsoft.com/office/drawing/2014/main" id="{8BDCEF7A-87AC-9072-E671-B8B970EB360A}"/>
              </a:ext>
            </a:extLst>
          </p:cNvPr>
          <p:cNvSpPr>
            <a:spLocks noGrp="1"/>
          </p:cNvSpPr>
          <p:nvPr>
            <p:ph type="title"/>
          </p:nvPr>
        </p:nvSpPr>
        <p:spPr>
          <a:xfrm>
            <a:off x="1038654" y="665785"/>
            <a:ext cx="10333075" cy="1414131"/>
          </a:xfrm>
        </p:spPr>
        <p:txBody>
          <a:bodyPr/>
          <a:lstStyle/>
          <a:p>
            <a:r>
              <a:rPr lang="en-US" dirty="0" err="1"/>
              <a:t>Probieren</a:t>
            </a:r>
            <a:r>
              <a:rPr lang="en-US" dirty="0"/>
              <a:t> SIE </a:t>
            </a:r>
            <a:r>
              <a:rPr lang="en-US" dirty="0" err="1"/>
              <a:t>Selbst</a:t>
            </a:r>
            <a:r>
              <a:rPr lang="en-US" dirty="0"/>
              <a:t>!</a:t>
            </a:r>
            <a:endParaRPr lang="en-AT" dirty="0"/>
          </a:p>
        </p:txBody>
      </p:sp>
      <p:sp>
        <p:nvSpPr>
          <p:cNvPr id="3" name="Content Placeholder 2">
            <a:extLst>
              <a:ext uri="{FF2B5EF4-FFF2-40B4-BE49-F238E27FC236}">
                <a16:creationId xmlns:a16="http://schemas.microsoft.com/office/drawing/2014/main" id="{801A10C3-B76C-D005-534B-29E21AE3A259}"/>
              </a:ext>
            </a:extLst>
          </p:cNvPr>
          <p:cNvSpPr>
            <a:spLocks noGrp="1"/>
          </p:cNvSpPr>
          <p:nvPr>
            <p:ph sz="half" idx="1"/>
          </p:nvPr>
        </p:nvSpPr>
        <p:spPr>
          <a:xfrm>
            <a:off x="944523" y="2027321"/>
            <a:ext cx="3645406" cy="3973286"/>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r>
              <a:rPr lang="en-US" dirty="0" err="1"/>
              <a:t>Wählen</a:t>
            </a:r>
            <a:r>
              <a:rPr lang="en-US" dirty="0"/>
              <a:t> Sie </a:t>
            </a:r>
            <a:r>
              <a:rPr lang="en-US" dirty="0" err="1"/>
              <a:t>eine</a:t>
            </a:r>
            <a:r>
              <a:rPr lang="en-US" dirty="0"/>
              <a:t> der </a:t>
            </a:r>
            <a:r>
              <a:rPr lang="en-US" dirty="0" err="1"/>
              <a:t>Optionen</a:t>
            </a:r>
            <a:endParaRPr lang="en-US" dirty="0"/>
          </a:p>
          <a:p>
            <a:pPr marL="457200" indent="-457200">
              <a:buFont typeface="Arial" panose="020B0604020202020204" pitchFamily="34" charset="0"/>
              <a:buChar char="•"/>
            </a:pPr>
            <a:r>
              <a:rPr lang="en-US" dirty="0">
                <a:solidFill>
                  <a:srgbClr val="C00000"/>
                </a:solidFill>
              </a:rPr>
              <a:t>Chat.openai.com</a:t>
            </a:r>
          </a:p>
          <a:p>
            <a:r>
              <a:rPr lang="en-US" dirty="0"/>
              <a:t>      Sign up with your e-mail address</a:t>
            </a:r>
          </a:p>
          <a:p>
            <a:pPr marL="457200" indent="-457200">
              <a:buFont typeface="Arial" panose="020B0604020202020204" pitchFamily="34" charset="0"/>
              <a:buChar char="•"/>
            </a:pPr>
            <a:r>
              <a:rPr lang="en-US" dirty="0">
                <a:solidFill>
                  <a:srgbClr val="C00000"/>
                </a:solidFill>
              </a:rPr>
              <a:t>Or: Microsoft Edge, Copilot: </a:t>
            </a:r>
          </a:p>
          <a:p>
            <a:pPr marL="457200" indent="-457200">
              <a:buFont typeface="Arial" panose="020B0604020202020204" pitchFamily="34" charset="0"/>
              <a:buChar char="•"/>
            </a:pPr>
            <a:r>
              <a:rPr lang="en-US" dirty="0">
                <a:solidFill>
                  <a:srgbClr val="C00000"/>
                </a:solidFill>
              </a:rPr>
              <a:t>Or: </a:t>
            </a:r>
            <a:r>
              <a:rPr lang="en-US" dirty="0" err="1">
                <a:solidFill>
                  <a:srgbClr val="C00000"/>
                </a:solidFill>
              </a:rPr>
              <a:t>Fobizz</a:t>
            </a:r>
            <a:r>
              <a:rPr lang="en-US" dirty="0">
                <a:solidFill>
                  <a:srgbClr val="C00000"/>
                </a:solidFill>
              </a:rPr>
              <a:t> (anonymous)</a:t>
            </a:r>
          </a:p>
          <a:p>
            <a:pPr marL="365760" lvl="4"/>
            <a:r>
              <a:rPr lang="en-US" dirty="0"/>
              <a:t>If you do not want to use your e-mail address, use this shared space and chat with AI:</a:t>
            </a:r>
          </a:p>
          <a:p>
            <a:pPr marL="365760" lvl="4"/>
            <a:r>
              <a:rPr lang="en-US" dirty="0">
                <a:solidFill>
                  <a:srgbClr val="C00000"/>
                </a:solidFill>
              </a:rPr>
              <a:t>Find the FOBIZZ </a:t>
            </a:r>
            <a:r>
              <a:rPr lang="de-DE" dirty="0">
                <a:solidFill>
                  <a:srgbClr val="C00000"/>
                </a:solidFill>
              </a:rPr>
              <a:t>link </a:t>
            </a:r>
            <a:r>
              <a:rPr lang="de-DE" dirty="0" err="1">
                <a:solidFill>
                  <a:srgbClr val="C00000"/>
                </a:solidFill>
              </a:rPr>
              <a:t>here</a:t>
            </a:r>
            <a:r>
              <a:rPr lang="de-DE" dirty="0">
                <a:solidFill>
                  <a:srgbClr val="C00000"/>
                </a:solidFill>
              </a:rPr>
              <a:t>:</a:t>
            </a:r>
          </a:p>
          <a:p>
            <a:pPr marL="365760" lvl="4"/>
            <a:r>
              <a:rPr lang="en-US" dirty="0">
                <a:hlinkClick r:id="rId4"/>
              </a:rPr>
              <a:t>https://go.fobizz.com/?token=488109b87c955bd0</a:t>
            </a:r>
            <a:endParaRPr lang="en-AT" dirty="0"/>
          </a:p>
          <a:p>
            <a:pPr marL="365760" lvl="4"/>
            <a:endParaRPr lang="en-US" dirty="0">
              <a:solidFill>
                <a:srgbClr val="C00000"/>
              </a:solidFill>
            </a:endParaRPr>
          </a:p>
          <a:p>
            <a:pPr marL="365760" lvl="4"/>
            <a:endParaRPr lang="en-US" dirty="0">
              <a:solidFill>
                <a:srgbClr val="C00000"/>
              </a:solidFill>
            </a:endParaRPr>
          </a:p>
          <a:p>
            <a:pPr marL="365760" lvl="4"/>
            <a:endParaRPr lang="en-US" dirty="0"/>
          </a:p>
          <a:p>
            <a:endParaRPr lang="en-US" dirty="0"/>
          </a:p>
          <a:p>
            <a:endParaRPr lang="en-US" dirty="0"/>
          </a:p>
        </p:txBody>
      </p:sp>
      <p:sp>
        <p:nvSpPr>
          <p:cNvPr id="4" name="Content Placeholder 3">
            <a:extLst>
              <a:ext uri="{FF2B5EF4-FFF2-40B4-BE49-F238E27FC236}">
                <a16:creationId xmlns:a16="http://schemas.microsoft.com/office/drawing/2014/main" id="{006986C6-1432-72FB-97A9-BAEC2EABBED1}"/>
              </a:ext>
            </a:extLst>
          </p:cNvPr>
          <p:cNvSpPr>
            <a:spLocks noGrp="1"/>
          </p:cNvSpPr>
          <p:nvPr>
            <p:ph sz="half" idx="2"/>
          </p:nvPr>
        </p:nvSpPr>
        <p:spPr>
          <a:xfrm>
            <a:off x="5109882" y="867852"/>
            <a:ext cx="6484472" cy="5194491"/>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r>
              <a:rPr lang="en-US" dirty="0" err="1"/>
              <a:t>Schreiben</a:t>
            </a:r>
            <a:r>
              <a:rPr lang="en-US" dirty="0"/>
              <a:t> Sie </a:t>
            </a:r>
            <a:r>
              <a:rPr lang="en-US" dirty="0" err="1"/>
              <a:t>einen</a:t>
            </a:r>
            <a:r>
              <a:rPr lang="en-US" dirty="0"/>
              <a:t> Prompt </a:t>
            </a:r>
          </a:p>
          <a:p>
            <a:pPr marL="457200" indent="-457200">
              <a:buFont typeface="Arial" panose="020B0604020202020204" pitchFamily="34" charset="0"/>
              <a:buChar char="•"/>
            </a:pPr>
            <a:r>
              <a:rPr lang="en-US" dirty="0" err="1"/>
              <a:t>Wählen</a:t>
            </a:r>
            <a:r>
              <a:rPr lang="en-US" dirty="0"/>
              <a:t> Sie </a:t>
            </a:r>
            <a:r>
              <a:rPr lang="en-US" dirty="0" err="1"/>
              <a:t>ein</a:t>
            </a:r>
            <a:r>
              <a:rPr lang="en-US" dirty="0"/>
              <a:t> Thema das Sie </a:t>
            </a:r>
            <a:r>
              <a:rPr lang="en-US" dirty="0" err="1"/>
              <a:t>im</a:t>
            </a:r>
            <a:r>
              <a:rPr lang="en-US" dirty="0"/>
              <a:t> </a:t>
            </a:r>
            <a:r>
              <a:rPr lang="en-US" dirty="0" err="1"/>
              <a:t>Unterricht</a:t>
            </a:r>
            <a:r>
              <a:rPr lang="en-US" dirty="0"/>
              <a:t> </a:t>
            </a:r>
            <a:r>
              <a:rPr lang="en-US" dirty="0" err="1"/>
              <a:t>demnächst</a:t>
            </a:r>
            <a:r>
              <a:rPr lang="en-US" dirty="0"/>
              <a:t> </a:t>
            </a:r>
            <a:r>
              <a:rPr lang="en-US" dirty="0" err="1"/>
              <a:t>behandeln</a:t>
            </a:r>
            <a:r>
              <a:rPr lang="en-US" dirty="0"/>
              <a:t>  </a:t>
            </a:r>
            <a:r>
              <a:rPr lang="en-US" dirty="0" err="1"/>
              <a:t>werden</a:t>
            </a:r>
            <a:r>
              <a:rPr lang="en-US" dirty="0"/>
              <a:t>.</a:t>
            </a:r>
          </a:p>
          <a:p>
            <a:pPr marL="457200" indent="-457200">
              <a:buFont typeface="Arial" panose="020B0604020202020204" pitchFamily="34" charset="0"/>
              <a:buChar char="•"/>
            </a:pPr>
            <a:r>
              <a:rPr lang="en-US" dirty="0"/>
              <a:t>Lassen Sie </a:t>
            </a:r>
            <a:r>
              <a:rPr lang="en-US" dirty="0" err="1"/>
              <a:t>sich</a:t>
            </a:r>
            <a:r>
              <a:rPr lang="en-US" dirty="0"/>
              <a:t> von </a:t>
            </a:r>
            <a:r>
              <a:rPr lang="en-US" dirty="0" err="1"/>
              <a:t>einer</a:t>
            </a:r>
            <a:r>
              <a:rPr lang="en-US" dirty="0"/>
              <a:t> der </a:t>
            </a:r>
            <a:r>
              <a:rPr lang="en-US" dirty="0" err="1"/>
              <a:t>vorgestellten</a:t>
            </a:r>
            <a:r>
              <a:rPr lang="en-US" dirty="0"/>
              <a:t> KI </a:t>
            </a:r>
            <a:r>
              <a:rPr lang="en-US" dirty="0" err="1"/>
              <a:t>Anwendungen</a:t>
            </a:r>
            <a:r>
              <a:rPr lang="en-US" dirty="0"/>
              <a:t> </a:t>
            </a:r>
            <a:r>
              <a:rPr lang="en-US" dirty="0" err="1"/>
              <a:t>einen</a:t>
            </a:r>
            <a:r>
              <a:rPr lang="en-US" dirty="0"/>
              <a:t> </a:t>
            </a:r>
            <a:r>
              <a:rPr lang="en-US" dirty="0" err="1"/>
              <a:t>geeigneten</a:t>
            </a:r>
            <a:r>
              <a:rPr lang="en-US" dirty="0"/>
              <a:t> Text </a:t>
            </a:r>
            <a:r>
              <a:rPr lang="en-US" dirty="0" err="1"/>
              <a:t>erstellen</a:t>
            </a:r>
            <a:r>
              <a:rPr lang="en-US" dirty="0"/>
              <a:t>.</a:t>
            </a:r>
          </a:p>
          <a:p>
            <a:pPr marL="457200" indent="-457200">
              <a:buFont typeface="Arial" panose="020B0604020202020204" pitchFamily="34" charset="0"/>
              <a:buChar char="•"/>
            </a:pPr>
            <a:r>
              <a:rPr lang="en-US" dirty="0" err="1"/>
              <a:t>Verfeinern</a:t>
            </a:r>
            <a:r>
              <a:rPr lang="en-US" dirty="0"/>
              <a:t> Sie </a:t>
            </a:r>
            <a:r>
              <a:rPr lang="en-US" dirty="0" err="1"/>
              <a:t>Ihren</a:t>
            </a:r>
            <a:r>
              <a:rPr lang="en-US" dirty="0"/>
              <a:t> Prompt, um </a:t>
            </a:r>
            <a:r>
              <a:rPr lang="en-US" dirty="0" err="1"/>
              <a:t>genau</a:t>
            </a:r>
            <a:r>
              <a:rPr lang="en-US" dirty="0"/>
              <a:t> das </a:t>
            </a:r>
            <a:r>
              <a:rPr lang="en-US" dirty="0" err="1"/>
              <a:t>zu</a:t>
            </a:r>
            <a:r>
              <a:rPr lang="en-US" dirty="0"/>
              <a:t> </a:t>
            </a:r>
            <a:r>
              <a:rPr lang="en-US" dirty="0" err="1"/>
              <a:t>erhalten</a:t>
            </a:r>
            <a:r>
              <a:rPr lang="en-US" dirty="0"/>
              <a:t> was </a:t>
            </a:r>
            <a:r>
              <a:rPr lang="en-US" dirty="0" err="1"/>
              <a:t>Sie</a:t>
            </a:r>
            <a:r>
              <a:rPr lang="de-DE" dirty="0"/>
              <a:t> brauchen.</a:t>
            </a:r>
          </a:p>
          <a:p>
            <a:r>
              <a:rPr lang="de-DE" dirty="0"/>
              <a:t>………………………………………………………………………………………………………………………</a:t>
            </a:r>
          </a:p>
          <a:p>
            <a:pPr marL="457200" indent="-457200">
              <a:buFont typeface="Arial" panose="020B0604020202020204" pitchFamily="34" charset="0"/>
              <a:buChar char="•"/>
            </a:pPr>
            <a:r>
              <a:rPr lang="en-US" dirty="0" err="1"/>
              <a:t>Diskussion</a:t>
            </a:r>
            <a:r>
              <a:rPr lang="en-US" dirty="0"/>
              <a:t> </a:t>
            </a:r>
            <a:r>
              <a:rPr lang="en-US" dirty="0" err="1"/>
              <a:t>im</a:t>
            </a:r>
            <a:r>
              <a:rPr lang="en-US" dirty="0"/>
              <a:t> Plenum: Wie </a:t>
            </a:r>
            <a:r>
              <a:rPr lang="en-US" dirty="0" err="1"/>
              <a:t>brauchbar</a:t>
            </a:r>
            <a:r>
              <a:rPr lang="en-US" dirty="0"/>
              <a:t> </a:t>
            </a:r>
            <a:r>
              <a:rPr lang="en-US" dirty="0" err="1"/>
              <a:t>sind</a:t>
            </a:r>
            <a:r>
              <a:rPr lang="en-US" dirty="0"/>
              <a:t> die </a:t>
            </a:r>
            <a:r>
              <a:rPr lang="en-US" dirty="0" err="1"/>
              <a:t>Ergebnisse</a:t>
            </a:r>
            <a:r>
              <a:rPr lang="en-US" dirty="0"/>
              <a:t>?</a:t>
            </a:r>
          </a:p>
          <a:p>
            <a:endParaRPr lang="en-AT" dirty="0"/>
          </a:p>
        </p:txBody>
      </p:sp>
      <p:pic>
        <p:nvPicPr>
          <p:cNvPr id="5" name="Picture 4">
            <a:extLst>
              <a:ext uri="{FF2B5EF4-FFF2-40B4-BE49-F238E27FC236}">
                <a16:creationId xmlns:a16="http://schemas.microsoft.com/office/drawing/2014/main" id="{BCD5962A-725D-6666-4CF1-168DB6E33302}"/>
              </a:ext>
            </a:extLst>
          </p:cNvPr>
          <p:cNvPicPr>
            <a:picLocks noChangeAspect="1"/>
          </p:cNvPicPr>
          <p:nvPr/>
        </p:nvPicPr>
        <p:blipFill>
          <a:blip r:embed="rId5"/>
          <a:stretch>
            <a:fillRect/>
          </a:stretch>
        </p:blipFill>
        <p:spPr>
          <a:xfrm>
            <a:off x="3765100" y="3248526"/>
            <a:ext cx="466790" cy="447737"/>
          </a:xfrm>
          <a:prstGeom prst="rect">
            <a:avLst/>
          </a:prstGeom>
        </p:spPr>
      </p:pic>
      <p:pic>
        <p:nvPicPr>
          <p:cNvPr id="15" name="Picture 14">
            <a:extLst>
              <a:ext uri="{FF2B5EF4-FFF2-40B4-BE49-F238E27FC236}">
                <a16:creationId xmlns:a16="http://schemas.microsoft.com/office/drawing/2014/main" id="{73F23B66-9885-97B8-1783-82C2C1AC36E5}"/>
              </a:ext>
            </a:extLst>
          </p:cNvPr>
          <p:cNvPicPr>
            <a:picLocks noChangeAspect="1"/>
          </p:cNvPicPr>
          <p:nvPr/>
        </p:nvPicPr>
        <p:blipFill>
          <a:blip r:embed="rId6"/>
          <a:stretch>
            <a:fillRect/>
          </a:stretch>
        </p:blipFill>
        <p:spPr>
          <a:xfrm>
            <a:off x="10676890" y="507762"/>
            <a:ext cx="732196" cy="905518"/>
          </a:xfrm>
          <a:prstGeom prst="rect">
            <a:avLst/>
          </a:prstGeom>
        </p:spPr>
      </p:pic>
      <p:sp>
        <p:nvSpPr>
          <p:cNvPr id="16" name="Arrow: Right 15">
            <a:extLst>
              <a:ext uri="{FF2B5EF4-FFF2-40B4-BE49-F238E27FC236}">
                <a16:creationId xmlns:a16="http://schemas.microsoft.com/office/drawing/2014/main" id="{6E90FB32-5CCB-46E3-C6A2-5707F8559F9C}"/>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dirty="0"/>
              <a:t>10</a:t>
            </a:r>
            <a:r>
              <a:rPr lang="en-US" dirty="0"/>
              <a:t> minutes</a:t>
            </a:r>
            <a:endParaRPr lang="en-AT" dirty="0"/>
          </a:p>
        </p:txBody>
      </p:sp>
    </p:spTree>
    <p:extLst>
      <p:ext uri="{BB962C8B-B14F-4D97-AF65-F5344CB8AC3E}">
        <p14:creationId xmlns:p14="http://schemas.microsoft.com/office/powerpoint/2010/main" val="116895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3F47-ABFA-9B89-D7A4-4D8A99C26708}"/>
              </a:ext>
            </a:extLst>
          </p:cNvPr>
          <p:cNvSpPr>
            <a:spLocks noGrp="1"/>
          </p:cNvSpPr>
          <p:nvPr>
            <p:ph type="title"/>
          </p:nvPr>
        </p:nvSpPr>
        <p:spPr/>
        <p:txBody>
          <a:bodyPr/>
          <a:lstStyle/>
          <a:p>
            <a:r>
              <a:rPr lang="en-US" dirty="0"/>
              <a:t>Now let’s do some Magic</a:t>
            </a:r>
            <a:endParaRPr lang="en-AT" dirty="0"/>
          </a:p>
        </p:txBody>
      </p:sp>
      <p:sp>
        <p:nvSpPr>
          <p:cNvPr id="3" name="Content Placeholder 2">
            <a:extLst>
              <a:ext uri="{FF2B5EF4-FFF2-40B4-BE49-F238E27FC236}">
                <a16:creationId xmlns:a16="http://schemas.microsoft.com/office/drawing/2014/main" id="{474CAC0E-F365-9A46-9CF1-650BE64B23A8}"/>
              </a:ext>
            </a:extLst>
          </p:cNvPr>
          <p:cNvSpPr>
            <a:spLocks noGrp="1"/>
          </p:cNvSpPr>
          <p:nvPr>
            <p:ph sz="half" idx="1"/>
          </p:nvPr>
        </p:nvSpPr>
        <p:spPr/>
        <p:txBody>
          <a:bodyPr/>
          <a:lstStyle/>
          <a:p>
            <a:r>
              <a:rPr lang="en-US" dirty="0">
                <a:hlinkClick r:id="rId2"/>
              </a:rPr>
              <a:t>Diffit.me</a:t>
            </a:r>
            <a:endParaRPr lang="en-US" dirty="0"/>
          </a:p>
          <a:p>
            <a:endParaRPr lang="en-US" dirty="0"/>
          </a:p>
          <a:p>
            <a:endParaRPr lang="en-AT" dirty="0"/>
          </a:p>
        </p:txBody>
      </p:sp>
      <p:pic>
        <p:nvPicPr>
          <p:cNvPr id="8" name="Picture 7">
            <a:extLst>
              <a:ext uri="{FF2B5EF4-FFF2-40B4-BE49-F238E27FC236}">
                <a16:creationId xmlns:a16="http://schemas.microsoft.com/office/drawing/2014/main" id="{082D8D2C-DD9C-3F08-4B67-D0C228928F5A}"/>
              </a:ext>
            </a:extLst>
          </p:cNvPr>
          <p:cNvPicPr>
            <a:picLocks noChangeAspect="1"/>
          </p:cNvPicPr>
          <p:nvPr/>
        </p:nvPicPr>
        <p:blipFill>
          <a:blip r:embed="rId3"/>
          <a:stretch>
            <a:fillRect/>
          </a:stretch>
        </p:blipFill>
        <p:spPr>
          <a:xfrm>
            <a:off x="2908247" y="2128060"/>
            <a:ext cx="5072743" cy="2981674"/>
          </a:xfrm>
          <a:prstGeom prst="rect">
            <a:avLst/>
          </a:prstGeom>
          <a:ln>
            <a:noFill/>
          </a:ln>
          <a:effectLst>
            <a:outerShdw blurRad="292100" dist="139700" dir="2700000" algn="tl" rotWithShape="0">
              <a:srgbClr val="333333">
                <a:alpha val="65000"/>
              </a:srgbClr>
            </a:outerShdw>
          </a:effectLst>
        </p:spPr>
      </p:pic>
      <p:pic>
        <p:nvPicPr>
          <p:cNvPr id="4102" name="Picture 6" descr="Png, Zauberstab, Zauberstab Dorada">
            <a:extLst>
              <a:ext uri="{FF2B5EF4-FFF2-40B4-BE49-F238E27FC236}">
                <a16:creationId xmlns:a16="http://schemas.microsoft.com/office/drawing/2014/main" id="{FA14E301-5331-7BC9-C8A9-AFCC486AA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44218">
            <a:off x="7662419" y="1710392"/>
            <a:ext cx="3028627" cy="201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412147"/>
      </p:ext>
    </p:extLst>
  </p:cSld>
  <p:clrMapOvr>
    <a:masterClrMapping/>
  </p:clrMapOvr>
</p:sld>
</file>

<file path=ppt/theme/theme1.xml><?xml version="1.0" encoding="utf-8"?>
<a:theme xmlns:a="http://schemas.openxmlformats.org/drawingml/2006/main" name="Chitchat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 /></Relationships>
</file>

<file path=ppt/webextensions/taskpanes.xml><?xml version="1.0" encoding="utf-8"?>
<wetp:taskpanes xmlns:wetp="http://schemas.microsoft.com/office/webextensions/taskpanes/2010/11">
  <wetp:taskpane dockstate="right" visibility="0" width="10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DA41FD-8885-4378-8D5E-E904241DF825}">
  <we:reference id="wa200005669" version="2.0.0.0" store="en-US" storeType="OMEX"/>
  <we:alternateReferences>
    <we:reference id="WA200005669"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4357</Words>
  <Application>Microsoft Office PowerPoint</Application>
  <PresentationFormat>Widescreen</PresentationFormat>
  <Paragraphs>292</Paragraphs>
  <Slides>44</Slides>
  <Notes>0</Notes>
  <HiddenSlides>1</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ChitchatVTI</vt:lpstr>
      <vt:lpstr>KI in der Schule</vt:lpstr>
      <vt:lpstr>      KI für Schüler/innen Hilfe bei Verständnisfragen Brainstorming, Argumente sammeln Textüberarbeitung, Fehleranalyse, Feedback Sprechtraining      </vt:lpstr>
      <vt:lpstr> Die 1. Regel für den Einsatz von KI: Outsourcen Sie Ihr Tun, nicht Ihr Denken</vt:lpstr>
      <vt:lpstr>Anwendungen für Lehrer/Innen</vt:lpstr>
      <vt:lpstr>Haben Sie schon einmal versucht, AI für Ihre Vorbereitung oder Ihren Unterricht einzusetzen?</vt:lpstr>
      <vt:lpstr>KI + hilfreiche Prompt Generators</vt:lpstr>
      <vt:lpstr>Klare Anweisungen (Prompts) </vt:lpstr>
      <vt:lpstr>Probieren SIE Selbst!</vt:lpstr>
      <vt:lpstr>Now let’s do some Magic</vt:lpstr>
      <vt:lpstr>Probieren SIE Selbst!</vt:lpstr>
      <vt:lpstr>Probieren SIE Selbst!</vt:lpstr>
      <vt:lpstr>A bit of Magic with padlet</vt:lpstr>
      <vt:lpstr>Probieren Sie Selbst!</vt:lpstr>
      <vt:lpstr>Hören statt Lesen</vt:lpstr>
      <vt:lpstr>Ki Anwendungen für Schüler/innen</vt:lpstr>
      <vt:lpstr>Besser Schreiben mit Hilfe von Chat GPT </vt:lpstr>
      <vt:lpstr>Example 1: year 3 -- Blog writing</vt:lpstr>
      <vt:lpstr>How does this work for the learners? Pros and Cons</vt:lpstr>
      <vt:lpstr>Instructions that help weaker learners</vt:lpstr>
      <vt:lpstr>Write a short text about your viewing habits (~120 words).  Use at least 3 quantifiers in your text. (quantifiers see EASY p. 110 / ex 1a) Mark the quantifiers in bold.</vt:lpstr>
      <vt:lpstr>Example 2: Students use CHAT GPT themselves</vt:lpstr>
      <vt:lpstr>Discussion Phase: Advantages and Disadvantages of AI</vt:lpstr>
      <vt:lpstr>4f Magazines and AI-Versions</vt:lpstr>
      <vt:lpstr>Describing pictures or scenes</vt:lpstr>
      <vt:lpstr>Describing pictures or scenes </vt:lpstr>
      <vt:lpstr>Writing Feedback given by  AI tools </vt:lpstr>
      <vt:lpstr>Textüberarbeitung mit DeepL Write</vt:lpstr>
      <vt:lpstr>Deepl Write: Fehlerkorrekutur, Stil und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Probieren Sie selbst!</vt:lpstr>
      <vt:lpstr>Feedback und Bewertungshilfe für Texte</vt:lpstr>
      <vt:lpstr>Hilfe für das bewerten von Schülertexten</vt:lpstr>
      <vt:lpstr>Data Security ???</vt:lpstr>
      <vt:lpstr>Fobizz, ein sicherer Einstieg für Schüler/innen </vt:lpstr>
      <vt:lpstr>Bewerten von Texten mit Fobizz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Language Teaching</dc:title>
  <dc:creator>Pölzleitner Elisabeth</dc:creator>
  <cp:lastModifiedBy>Lis Polzleitner</cp:lastModifiedBy>
  <cp:revision>69</cp:revision>
  <dcterms:created xsi:type="dcterms:W3CDTF">2023-06-11T09:10:59Z</dcterms:created>
  <dcterms:modified xsi:type="dcterms:W3CDTF">2024-11-04T08:43:36Z</dcterms:modified>
</cp:coreProperties>
</file>