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D4CC-B0B4-1C8A-1108-577195175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DD018-01B7-EED6-2718-6EB88A316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A9228-9AA8-BADE-E6B9-19A55EC4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EF427-574A-8B1C-8AF9-7428E84B3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00C46-2D9D-F515-7CE4-C2D16D8B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0939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5B8A-CA7C-4C8E-44B7-1C93CDE5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1EBDA-978C-CBC9-4D2F-4C02BF81A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C7416-54E8-CE99-5271-2A2DC20B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D120E-2CA9-2492-9A54-C3C9C52A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42618-BB98-3E5F-9D42-20ECC6FD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3900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CBFDAF-A0CC-0315-C035-4B8E804BB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A2ACE-2441-0A47-DB08-2F0356B89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89DB9-C157-63CD-F8F4-A0CA7B29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40857-442B-6F9E-D422-33BBA59D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BED2-41C7-627D-F43F-A8788472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0135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E6B52-C196-FEE1-78D1-93047579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B85EF-AA24-E10B-08FE-4E0429E7C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3D55E-8DB5-5B72-525E-FCEACD1E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0A987-F74E-791D-9C83-30F444CD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9E11B-90D2-0506-4924-85DC5374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657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0A588-2C2D-856C-5C6F-FF789547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351DB-B3AC-B0FC-1A77-48F087DED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489E3-23D2-06E5-4259-BA86B461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E3F60-4ED0-2071-B839-E7C08423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B1422-2C86-E20F-6B3C-32ABC7FF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700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3150-23CA-9A24-765B-F0446E1E3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7FFA-3441-88C0-76A8-D6618B5C7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A1BCA-1A9D-EAA9-90E1-A7BCA8D4F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FE7F2-E31C-D8A4-AACD-6A54DA30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14753-A9A3-C086-5F3D-C9FA7658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634A0-2D70-6AC1-AF3E-E4E0E9FD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1251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5759-AE41-C9AF-326B-8B0D8D79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87E1B-2482-67D1-3151-E23518D51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7E16F-A7BF-BFA7-F8F5-0B818B837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32EB1-A7F6-A4EB-5D3A-2240FA444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27677-07F9-3463-2EAD-21D8E6D04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8392F4-8A3C-1A9E-4E0F-58CD260D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EFE982-519F-1D31-8840-229C92C1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D899CF-0898-0F7F-D9D3-DF131370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9057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2A1A-D0E2-D7AB-5F89-26355F91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F5A08-A0EA-833B-DF47-C78C1C45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8402F-061E-27B3-ECD4-B5B01109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DC6FA-B8A4-54F8-AA4E-F5D2506ED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3596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89DEE-F240-6271-2A52-F13D77F4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44051C-ACBA-C3EA-41A0-C22FC302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C5CD8-5963-C43C-27AE-1F176739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9046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D5A4-B8DB-4531-38CD-A2C50C48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C14FE-F245-BBA2-0C45-5F7112E69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3496D-F039-14E4-D253-C22C1590B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F9A51-21BD-7B5E-25EE-2D40FE27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D05A8-930B-C250-0524-61A235CC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18F15-AB03-73C9-623A-90782E0A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3833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731C-F400-CB67-4EB6-DCF16FDDE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71315-DFDA-EEC6-7A9B-D74D90B02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4054E-748A-6B75-6C24-0FE353890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92B23-E10C-3712-4EF1-9E63A733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E4CC7-0687-60D1-7D3E-B556567D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80BB4-25E8-8CB6-7BF8-360D97F5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1037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555175-AE63-A2B9-5A8A-D5CA58F0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28761-7E8A-5710-C2BE-A11DF9797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D300A-D8B5-E750-F4FE-A8E7F8FE8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DAF28-1EDD-2E03-A53C-EDDC4BEC7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4FE28-ADE5-A687-069B-074FB4FFA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9587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zleitner.com/epep/0-NMS/LisandLaura/2018-Flexi/M7-Stories-in-the-Past/TroubleWithGran/GransTravelStorywriting.pdf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pep.at/?page_id=7729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4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EF708-B6ED-258E-BC2A-6B2614C98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86" y="643467"/>
            <a:ext cx="55850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8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A5123-31F8-1203-790A-15BDC758F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01496"/>
            <a:ext cx="5294716" cy="52550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4A7EDC5-173F-E509-3137-2A1EE479E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61637"/>
            <a:ext cx="5294715" cy="53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30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1FECE-78BD-3309-68C1-0330DF9EB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r="105"/>
          <a:stretch>
            <a:fillRect/>
          </a:stretch>
        </p:blipFill>
        <p:spPr>
          <a:xfrm>
            <a:off x="643467" y="746654"/>
            <a:ext cx="5294716" cy="536469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2083E6-66B2-5FA5-3D1F-7D2051E64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7" r="2697" b="2"/>
          <a:stretch>
            <a:fillRect/>
          </a:stretch>
        </p:blipFill>
        <p:spPr>
          <a:xfrm rot="16200000">
            <a:off x="6221749" y="781642"/>
            <a:ext cx="5358849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4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7DA97-A6B8-97D7-704B-5255CDBE7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070655"/>
            <a:ext cx="4604800" cy="466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82739-7090-D718-C20A-973EAE9A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1790" y="1076539"/>
            <a:ext cx="4604800" cy="46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43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FDD18-EAA9-3778-5C6D-056CD6DB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134335"/>
            <a:ext cx="4604800" cy="453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E2E39-E3FB-88E4-1965-9BC033BCB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1790" y="1088465"/>
            <a:ext cx="4604800" cy="46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13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5E24F-C25C-566A-E5D4-719CF2332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134335"/>
            <a:ext cx="4604800" cy="453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B7DF-8EE9-5608-F3BE-DF35DB43E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1790" y="1106128"/>
            <a:ext cx="4604800" cy="46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8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0BEA7-F180-DB9C-FD13-8A52E59B1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157359"/>
            <a:ext cx="4604800" cy="4489680"/>
          </a:xfrm>
          <a:prstGeom prst="rect">
            <a:avLst/>
          </a:prstGeom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CA666A5D-6DA3-3F23-8832-11916F7C5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3" y="1734779"/>
            <a:ext cx="4814655" cy="3382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6DCC0-6F74-E480-7000-CC7F4ADC45A5}"/>
              </a:ext>
            </a:extLst>
          </p:cNvPr>
          <p:cNvSpPr txBox="1"/>
          <p:nvPr/>
        </p:nvSpPr>
        <p:spPr>
          <a:xfrm>
            <a:off x="6419359" y="5335267"/>
            <a:ext cx="418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https://epep.at/?page_id=7729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9640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90D9D-A60D-8B27-69C6-9FD6C1031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1525" y="473973"/>
            <a:ext cx="5473216" cy="6018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A1C3C-8AA1-799F-5559-BDBA950D3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6" r="6212"/>
          <a:stretch>
            <a:fillRect/>
          </a:stretch>
        </p:blipFill>
        <p:spPr>
          <a:xfrm rot="16200000">
            <a:off x="321813" y="368772"/>
            <a:ext cx="5297672" cy="58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1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514B0-33C2-5167-6BBA-3E9552002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164" y="781641"/>
            <a:ext cx="5321322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4672F2E-7B4E-BA90-7765-5CAE591E9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3501" y="781642"/>
            <a:ext cx="5375345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5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70C74-76BB-039C-B23F-5A59A61AB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1" r="2800"/>
          <a:stretch>
            <a:fillRect/>
          </a:stretch>
        </p:blipFill>
        <p:spPr>
          <a:xfrm rot="16200000">
            <a:off x="635176" y="783167"/>
            <a:ext cx="5308249" cy="5291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DFFE6-9519-A13E-D03C-921B283AC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2047" y="783166"/>
            <a:ext cx="5441302" cy="52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C2FDF-2653-A88A-083E-53B034125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085" y="781641"/>
            <a:ext cx="5281479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8EED000-B142-A8B3-6EFD-53E5FA93E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0513" y="781642"/>
            <a:ext cx="5321321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1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AE567-EEB0-711C-9EB1-CEA4123AC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722" y="781641"/>
            <a:ext cx="5544205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BA3F4F-266F-8BDA-A9E4-3AF58E623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5641" y="894164"/>
            <a:ext cx="5571066" cy="50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A2DE5-C0BD-10E5-81D2-AA3F289F9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2019" y="781641"/>
            <a:ext cx="4897612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5AE8260-549C-D4F4-F752-9DC80262A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5936" y="781642"/>
            <a:ext cx="5430476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64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6C9DD-77FD-D639-AB90-24B638592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83" y="1099800"/>
            <a:ext cx="4547240" cy="460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69EB9-E002-4AC3-6889-01624DBC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3" y="1337570"/>
            <a:ext cx="4814655" cy="4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20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762C8-6B4B-B88E-9442-B4BF9F376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8259"/>
            <a:ext cx="5294716" cy="52814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4CD02C0-0719-D94A-429C-5F9A2C6DC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48132"/>
            <a:ext cx="5294715" cy="53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5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 Polzleitner</dc:creator>
  <cp:lastModifiedBy>Lis Polzleitner</cp:lastModifiedBy>
  <cp:revision>3</cp:revision>
  <dcterms:created xsi:type="dcterms:W3CDTF">2026-01-14T21:09:38Z</dcterms:created>
  <dcterms:modified xsi:type="dcterms:W3CDTF">2026-01-14T21:31:16Z</dcterms:modified>
</cp:coreProperties>
</file>