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8" autoAdjust="0"/>
    <p:restoredTop sz="94660"/>
  </p:normalViewPr>
  <p:slideViewPr>
    <p:cSldViewPr snapToGrid="0" showGuides="1">
      <p:cViewPr>
        <p:scale>
          <a:sx n="78" d="100"/>
          <a:sy n="78" d="100"/>
        </p:scale>
        <p:origin x="30" y="4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0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3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5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31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02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20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0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59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51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3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6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4" r:id="rId2"/>
    <p:sldLayoutId id="2147483723" r:id="rId3"/>
    <p:sldLayoutId id="2147483722" r:id="rId4"/>
    <p:sldLayoutId id="2147483721" r:id="rId5"/>
    <p:sldLayoutId id="2147483720" r:id="rId6"/>
    <p:sldLayoutId id="2147483719" r:id="rId7"/>
    <p:sldLayoutId id="2147483718" r:id="rId8"/>
    <p:sldLayoutId id="2147483717" r:id="rId9"/>
    <p:sldLayoutId id="2147483716" r:id="rId10"/>
    <p:sldLayoutId id="214748371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dlet.com/lispolzleitner/8r0y85ezfhd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103712-81BD-4C9F-81EA-D3FB3F0DE6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1868" r="-1" b="21867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F51725E-A483-43B2-A6F2-C44F502FE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37549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62BDB-2BB9-4C2A-9049-2053DA217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4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0800">
                <a:solidFill>
                  <a:schemeClr val="bg1"/>
                </a:solidFill>
              </a:rPr>
              <a:t>Kickstart  your carreer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8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4143-5473-43DD-B675-50976FCF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What are your needs?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201CB8-B5FC-4EEB-91FE-CE2080533C4C}"/>
              </a:ext>
            </a:extLst>
          </p:cNvPr>
          <p:cNvSpPr txBox="1"/>
          <p:nvPr/>
        </p:nvSpPr>
        <p:spPr>
          <a:xfrm>
            <a:off x="838200" y="5363869"/>
            <a:ext cx="9542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>
                <a:hlinkClick r:id="rId2"/>
              </a:rPr>
              <a:t>https://padlet.com/lispolzleitner/8r0y85ezfhdd</a:t>
            </a:r>
            <a:endParaRPr lang="en-US" sz="6000" b="1" dirty="0"/>
          </a:p>
        </p:txBody>
      </p:sp>
      <p:pic>
        <p:nvPicPr>
          <p:cNvPr id="8" name="Content Placeholder 7" descr="Qr code&#10;&#10;Description automatically generated">
            <a:extLst>
              <a:ext uri="{FF2B5EF4-FFF2-40B4-BE49-F238E27FC236}">
                <a16:creationId xmlns:a16="http://schemas.microsoft.com/office/drawing/2014/main" id="{FF35EFEE-F8B4-4818-A243-DEBD7EBC9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0499" y="2098400"/>
            <a:ext cx="2857757" cy="2857757"/>
          </a:xfrm>
        </p:spPr>
      </p:pic>
      <p:pic>
        <p:nvPicPr>
          <p:cNvPr id="10" name="Picture 9">
            <a:hlinkClick r:id="rId2"/>
            <a:extLst>
              <a:ext uri="{FF2B5EF4-FFF2-40B4-BE49-F238E27FC236}">
                <a16:creationId xmlns:a16="http://schemas.microsoft.com/office/drawing/2014/main" id="{B4CF17D1-0040-4A69-9ABF-1EAEDDFF8B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278" y="2177959"/>
            <a:ext cx="6921952" cy="270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5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CAA-7643-4AE8-8FA3-907A573BC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AD20-35F3-4A37-B694-FB44D7D843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3C96F-F39C-4A1A-A14A-5E6A35AAAE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8727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LeftStep">
      <a:dk1>
        <a:srgbClr val="000000"/>
      </a:dk1>
      <a:lt1>
        <a:srgbClr val="FFFFFF"/>
      </a:lt1>
      <a:dk2>
        <a:srgbClr val="242D41"/>
      </a:dk2>
      <a:lt2>
        <a:srgbClr val="E2E5E8"/>
      </a:lt2>
      <a:accent1>
        <a:srgbClr val="E58D25"/>
      </a:accent1>
      <a:accent2>
        <a:srgbClr val="D43018"/>
      </a:accent2>
      <a:accent3>
        <a:srgbClr val="E62A60"/>
      </a:accent3>
      <a:accent4>
        <a:srgbClr val="D4189D"/>
      </a:accent4>
      <a:accent5>
        <a:srgbClr val="CF2AE6"/>
      </a:accent5>
      <a:accent6>
        <a:srgbClr val="7929D8"/>
      </a:accent6>
      <a:hlink>
        <a:srgbClr val="3F79BF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The Hand Bold</vt:lpstr>
      <vt:lpstr>The Serif Hand Black</vt:lpstr>
      <vt:lpstr>SketchyVTI</vt:lpstr>
      <vt:lpstr>Kickstart  your carreer</vt:lpstr>
      <vt:lpstr>What are your needs?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Kickstart  your carreer</dc:title>
  <dc:creator>LP</dc:creator>
  <cp:lastModifiedBy>Pölzleitner Elisabeth</cp:lastModifiedBy>
  <cp:revision>5</cp:revision>
  <dcterms:created xsi:type="dcterms:W3CDTF">2020-09-29T17:39:00Z</dcterms:created>
  <dcterms:modified xsi:type="dcterms:W3CDTF">2021-10-20T08:36:39Z</dcterms:modified>
</cp:coreProperties>
</file>