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58" y="2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/>
              <a:t>Bachelor English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E8-4E29-8282-6E49975B15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E8-4E29-8282-6E49975B15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1E8-4E29-8282-6E49975B15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1E8-4E29-8282-6E49975B15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Language Studies</c:v>
                </c:pt>
                <c:pt idx="1">
                  <c:v>Fachdidaktik</c:v>
                </c:pt>
                <c:pt idx="2">
                  <c:v>Linguistics</c:v>
                </c:pt>
                <c:pt idx="3">
                  <c:v>Literature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18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51-4B7B-BB38-8DD7C053D8B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217458169291338"/>
          <c:y val="0.88875640448102822"/>
          <c:w val="0.64002571358267724"/>
          <c:h val="9.7181096384036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Lehramt-Englisch-neu</a:t>
            </a:r>
            <a:endParaRPr lang="en-US" dirty="0"/>
          </a:p>
        </c:rich>
      </c:tx>
      <c:layout>
        <c:manualLayout>
          <c:xMode val="edge"/>
          <c:yMode val="edge"/>
          <c:x val="0.32945312500000001"/>
          <c:y val="2.34374985582247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2-C441-4643-99A2-8B306926D75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3-C441-4643-99A2-8B306926D75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4-C441-4643-99A2-8B306926D75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5-C441-4643-99A2-8B306926D75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C441-4643-99A2-8B306926D75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858D6514-CA93-40E5-A7A0-4AD90E3EE282}" type="CATEGORYNAME">
                      <a:rPr lang="en-US" sz="1600" b="1"/>
                      <a:pPr/>
                      <a:t>[CATEGORY NAME]</a:t>
                    </a:fld>
                    <a:r>
                      <a:rPr lang="en-US" sz="1600" b="1" baseline="0" dirty="0"/>
                      <a:t>
</a:t>
                    </a:r>
                    <a:fld id="{B1744705-6859-4A76-BBD0-370BF3C8E1F8}" type="VALUE">
                      <a:rPr lang="en-US" sz="1600" b="1" baseline="0" smtClean="0"/>
                      <a:pPr/>
                      <a:t>[VALUE]</a:t>
                    </a:fld>
                    <a:endParaRPr lang="en-US" sz="1600" b="1" baseline="0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441-4643-99A2-8B306926D75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DF7CE5D-239A-4BB9-8A32-960728BEC38C}" type="CATEGORYNAME">
                      <a:rPr lang="en-US" sz="1600" b="1"/>
                      <a:pPr/>
                      <a:t>[CATEGORY NAME]</a:t>
                    </a:fld>
                    <a:r>
                      <a:rPr lang="en-US" sz="1600" b="1" baseline="0" dirty="0"/>
                      <a:t>
</a:t>
                    </a:r>
                    <a:fld id="{8ED0131D-802B-4103-A76C-154D0BFCE3E1}" type="VALUE">
                      <a:rPr lang="en-US" sz="1600" b="1" baseline="0" smtClean="0"/>
                      <a:pPr/>
                      <a:t>[VALUE]</a:t>
                    </a:fld>
                    <a:endParaRPr lang="en-US" sz="1600" b="1" baseline="0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441-4643-99A2-8B306926D75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600" b="1" dirty="0"/>
                      <a:t>Language</a:t>
                    </a:r>
                    <a:r>
                      <a:rPr lang="en-US" sz="1600" b="1" baseline="0" dirty="0"/>
                      <a:t> Studies</a:t>
                    </a:r>
                  </a:p>
                  <a:p>
                    <a:r>
                      <a:rPr lang="en-US" sz="1600" b="1" baseline="0" dirty="0"/>
                      <a:t>28</a:t>
                    </a:r>
                    <a:endParaRPr lang="en-US" sz="1600" b="1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41-4643-99A2-8B306926D75C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cap="none" spc="0" baseline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 dirty="0"/>
                      <a:t>Cultural Studies</a:t>
                    </a:r>
                  </a:p>
                  <a:p>
                    <a:pPr>
                      <a:defRPr sz="1600" cap="none" spc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defRPr>
                    </a:pPr>
                    <a:r>
                      <a:rPr lang="en-US" sz="1600" b="1" dirty="0"/>
                      <a:t>13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cap="none" spc="0" baseline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41-4643-99A2-8B306926D75C}"/>
                </c:ext>
              </c:extLst>
            </c:dLbl>
            <c:dLbl>
              <c:idx val="4"/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41-4643-99A2-8B306926D7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Literature</c:v>
                </c:pt>
                <c:pt idx="1">
                  <c:v>Linguistics</c:v>
                </c:pt>
                <c:pt idx="2">
                  <c:v>Language Studies</c:v>
                </c:pt>
                <c:pt idx="3">
                  <c:v>Cultural Studies</c:v>
                </c:pt>
                <c:pt idx="4">
                  <c:v>Fachdidaktik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</c:v>
                </c:pt>
                <c:pt idx="1">
                  <c:v>22</c:v>
                </c:pt>
                <c:pt idx="2">
                  <c:v>28</c:v>
                </c:pt>
                <c:pt idx="3">
                  <c:v>13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41-4643-99A2-8B306926D75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6098B-FD97-4048-839B-68305A03C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59460-3ED8-4B26-99AC-B63C0A75C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C7A6E-B567-4729-9BFF-24934E8D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07CC9-4CC8-4D88-BA23-2B897A1C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BA440-E5AE-4BE7-9757-36C3E60D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7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6D2CD-77F0-4675-A132-F20D3902F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D5035-633E-4573-B877-D685BAA32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89A23-9D8A-47BF-924B-1DD2624B8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995B7-BAE3-44F7-BF2B-7A27BA8F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809E3-4533-4768-8BE6-3F8051AC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79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7C66CA-56F3-4BFE-A01E-DC13B3CA2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4ACC2E-2CFB-4C03-9796-252427344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2F486-21E4-4C4E-8DB6-D15AFF80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C9059-D642-4767-A64A-4F869666F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F31F8-BFBC-457E-9249-CDB58B38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2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D9BE2-B6B7-4980-BF8D-4E87EB79A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6E526-B6AD-4B82-A874-B39893BA1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3E48-D171-48BB-B0FF-C9B051C1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3B5A-F749-4841-AB22-BE94331B3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BF478-DDC8-428C-8CC9-87B9F3E5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3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45896-1A43-45CE-BB99-2CC7F50A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BC41F-69F3-4226-A475-C4A578979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F5355-2284-4EC3-86B4-935A49242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49A96-C6EF-482F-8719-23E5FDB0E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ED172-458D-499B-86D2-CC011BB50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8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8A78-C371-4F9A-8B9C-94760F61A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3BC1B-7D29-4175-8F8F-6A09B9FC4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E649B-5356-494C-A130-CE73B552A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1B23D-5A3C-4AF9-8E7F-FDB3FC12B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FA806-EB10-4FE2-9250-110518C42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FFA15-ABFF-4CE2-87CC-942DC988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5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D2B92-8E27-4A3B-B168-DC1C9E379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45D45-9B04-4AB1-857B-0AE07A812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45BFE-8871-4B68-9EBB-ECA533D78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2585FB-71E6-4A4A-B33D-5F339BD3DC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D75E9F-4CC9-42DA-8B41-21954A24F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0ECFA3-DF13-4B3D-8B17-364DDD3BA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5E501-D531-455E-A1B0-6CC0F4C9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138357-56EB-422D-BB56-11CFD414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94F7-F30D-4FE1-8833-75870869D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4151A2-2163-4C0F-A330-39E25F8F3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6006B4-F040-419A-93EF-32EBEB730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5BC55-A356-4330-A4FE-999C5414C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6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42A750-6465-46A2-875C-2CEDAC83D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41CB3E-9F90-45BA-9DC0-9E9DEEFA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2023EF-EF85-46A6-B114-3EBE9CBC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7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E8006-3A00-49EF-963D-FD4459939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41E6B-FDDF-4A1B-88B1-212C9A11B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82B68-7D7C-417D-A4FD-4FC8E44F4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A2D11-A230-4F92-AF82-A0F38E4A4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D68FB3-4727-4E5A-A245-0A0228F7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7A83D-C191-445C-A7EA-A3AA26A0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8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E7BBD-7B26-4D26-B7B2-3997ADB84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76982-BDC0-43E2-86AD-51CF28721A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DDE4B-0B8F-4997-B6C0-24A86BA26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5E007-628B-4E3C-8E44-03856AC5A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5CC18-C3A2-4FDC-9665-111B0AF9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96B2A-6EAF-4915-8CD5-AA7630193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8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6B6BD-AE3E-4755-91F8-6CF8E7738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BDA38-2D96-47A5-9CE4-25026BC58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060FC-4DE3-4465-80CF-1F9AA79AF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7A75E-61D4-44FD-9C5D-F566BFA8AF19}" type="datetimeFigureOut">
              <a:rPr lang="en-US" smtClean="0"/>
              <a:t>03-Nov-17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21204-4850-4C9D-9302-38B1FB4C6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09874-1D9B-4AAA-BD1C-77D0C2B11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3C9FC-D143-4A34-837E-4119FC39E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1AEE4-29E8-4C8C-94AA-BE5AB515B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F2B1DA-45F6-42FE-A91A-E5DBEEB09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79C6B93-4F38-45E3-96BB-5F09927664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7353800"/>
              </p:ext>
            </p:extLst>
          </p:nvPr>
        </p:nvGraphicFramePr>
        <p:xfrm>
          <a:off x="-536103" y="99204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64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427CDE3-3F8E-46C7-8B81-235F4EE3F9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205482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632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A45B6-0916-4509-B9A7-3E009CBF3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Content of English studies BA + MA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4116C-5796-4EAE-91E7-9AD41700A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10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Content of English studies BA + 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Elisabeth Poelzleitner</dc:creator>
  <cp:lastModifiedBy>Elisabeth Poelzleitner</cp:lastModifiedBy>
  <cp:revision>6</cp:revision>
  <dcterms:created xsi:type="dcterms:W3CDTF">2017-11-03T09:20:00Z</dcterms:created>
  <dcterms:modified xsi:type="dcterms:W3CDTF">2017-11-03T19:28:28Z</dcterms:modified>
</cp:coreProperties>
</file>